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373" r:id="rId3"/>
    <p:sldId id="374" r:id="rId4"/>
    <p:sldId id="375" r:id="rId5"/>
    <p:sldId id="376" r:id="rId6"/>
    <p:sldId id="377" r:id="rId7"/>
    <p:sldId id="378" r:id="rId8"/>
    <p:sldId id="379" r:id="rId9"/>
    <p:sldId id="380" r:id="rId10"/>
    <p:sldId id="381" r:id="rId11"/>
    <p:sldId id="382" r:id="rId12"/>
    <p:sldId id="383" r:id="rId13"/>
    <p:sldId id="384" r:id="rId14"/>
    <p:sldId id="385" r:id="rId15"/>
    <p:sldId id="391" r:id="rId16"/>
    <p:sldId id="392" r:id="rId17"/>
    <p:sldId id="393" r:id="rId18"/>
    <p:sldId id="394" r:id="rId19"/>
    <p:sldId id="395" r:id="rId20"/>
    <p:sldId id="396" r:id="rId21"/>
    <p:sldId id="397" r:id="rId22"/>
    <p:sldId id="398" r:id="rId23"/>
    <p:sldId id="399" r:id="rId24"/>
    <p:sldId id="400" r:id="rId25"/>
    <p:sldId id="401" r:id="rId26"/>
    <p:sldId id="402" r:id="rId27"/>
    <p:sldId id="386" r:id="rId28"/>
    <p:sldId id="387" r:id="rId29"/>
    <p:sldId id="388" r:id="rId30"/>
    <p:sldId id="389" r:id="rId31"/>
    <p:sldId id="390" r:id="rId32"/>
  </p:sldIdLst>
  <p:sldSz cx="10058400" cy="7772400"/>
  <p:notesSz cx="7038975" cy="9185275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3">
          <p15:clr>
            <a:srgbClr val="A4A3A4"/>
          </p15:clr>
        </p15:guide>
        <p15:guide id="2" pos="221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7C80"/>
    <a:srgbClr val="FFCC99"/>
    <a:srgbClr val="EAEAEA"/>
    <a:srgbClr val="DDDDDD"/>
    <a:srgbClr val="FFE0D9"/>
    <a:srgbClr val="FFFF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2" autoAdjust="0"/>
    <p:restoredTop sz="94660" autoAdjust="0"/>
  </p:normalViewPr>
  <p:slideViewPr>
    <p:cSldViewPr>
      <p:cViewPr varScale="1">
        <p:scale>
          <a:sx n="72" d="100"/>
          <a:sy n="72" d="100"/>
        </p:scale>
        <p:origin x="258" y="72"/>
      </p:cViewPr>
      <p:guideLst>
        <p:guide orient="horz" pos="2448"/>
        <p:guide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7" d="100"/>
        <a:sy n="77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770" y="-84"/>
      </p:cViewPr>
      <p:guideLst>
        <p:guide orient="horz" pos="2893"/>
        <p:guide pos="221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63000"/>
            <a:ext cx="3048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763000"/>
            <a:ext cx="3048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anose="02020603050405020304" pitchFamily="18" charset="0"/>
              </a:defRPr>
            </a:lvl1pPr>
          </a:lstStyle>
          <a:p>
            <a:fld id="{E0D71F2B-E87E-448F-9133-02F266F934DB}" type="slidenum">
              <a:rPr lang="hr-HR" altLang="sr-Latn-RS"/>
              <a:pPr/>
              <a:t>‹#›</a:t>
            </a:fld>
            <a:endParaRPr lang="hr-HR" altLang="sr-Latn-RS"/>
          </a:p>
        </p:txBody>
      </p:sp>
    </p:spTree>
    <p:extLst>
      <p:ext uri="{BB962C8B-B14F-4D97-AF65-F5344CB8AC3E}">
        <p14:creationId xmlns:p14="http://schemas.microsoft.com/office/powerpoint/2010/main" val="32177578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11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87800" y="0"/>
            <a:ext cx="30511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90638" y="688975"/>
            <a:ext cx="4457700" cy="3444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8213" y="4364038"/>
            <a:ext cx="5162550" cy="413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6488"/>
            <a:ext cx="3051175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87800" y="8726488"/>
            <a:ext cx="3051175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anose="02020603050405020304" pitchFamily="18" charset="0"/>
              </a:defRPr>
            </a:lvl1pPr>
          </a:lstStyle>
          <a:p>
            <a:fld id="{9D3F1A6D-9879-4291-9383-75A1A39D5C5F}" type="slidenum">
              <a:rPr lang="hr-HR" altLang="sr-Latn-RS"/>
              <a:pPr/>
              <a:t>‹#›</a:t>
            </a:fld>
            <a:endParaRPr lang="hr-HR" altLang="sr-Latn-RS"/>
          </a:p>
        </p:txBody>
      </p:sp>
    </p:spTree>
    <p:extLst>
      <p:ext uri="{BB962C8B-B14F-4D97-AF65-F5344CB8AC3E}">
        <p14:creationId xmlns:p14="http://schemas.microsoft.com/office/powerpoint/2010/main" val="18470170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6870AE-D36E-48AE-A7CD-3E6CE4644E28}" type="slidenum">
              <a:rPr lang="hr-HR" altLang="sr-Latn-RS" sz="1200" b="0">
                <a:latin typeface="Times New Roman" panose="02020603050405020304" pitchFamily="18" charset="0"/>
              </a:rPr>
              <a:pPr/>
              <a:t>1</a:t>
            </a:fld>
            <a:endParaRPr lang="hr-HR" altLang="sr-Latn-RS" sz="1200" b="0">
              <a:latin typeface="Times New Roman" panose="02020603050405020304" pitchFamily="18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r-HR" altLang="sr-Latn-RS" dirty="0" smtClean="0"/>
              <a:t>U prošlim auditornima stali smo kod zadataka sa </a:t>
            </a:r>
            <a:r>
              <a:rPr lang="hr-HR" altLang="sr-Latn-RS" dirty="0" err="1" smtClean="0"/>
              <a:t>Turingovim</a:t>
            </a:r>
            <a:r>
              <a:rPr lang="hr-HR" altLang="sr-Latn-RS" dirty="0" smtClean="0"/>
              <a:t> strojem. TS je najopćenitiji matematički model računanja, a prihvaća rekurzivno prebrojive jezike.</a:t>
            </a:r>
          </a:p>
        </p:txBody>
      </p:sp>
    </p:spTree>
    <p:extLst>
      <p:ext uri="{BB962C8B-B14F-4D97-AF65-F5344CB8AC3E}">
        <p14:creationId xmlns:p14="http://schemas.microsoft.com/office/powerpoint/2010/main" val="22850974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EE74429-AEBF-489B-9552-557D0A1928C8}" type="slidenum">
              <a:rPr lang="hr-HR" altLang="sr-Latn-RS" sz="1200" b="0">
                <a:latin typeface="Times New Roman" panose="02020603050405020304" pitchFamily="18" charset="0"/>
              </a:rPr>
              <a:pPr/>
              <a:t>10</a:t>
            </a:fld>
            <a:endParaRPr lang="hr-HR" altLang="sr-Latn-RS" sz="1200" b="0">
              <a:latin typeface="Times New Roman" panose="02020603050405020304" pitchFamily="18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r-HR" altLang="sr-Latn-RS" dirty="0" smtClean="0"/>
              <a:t>-prva produkcija – trivijalni slučaj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r-HR" altLang="sr-Latn-RS" dirty="0" smtClean="0"/>
              <a:t>-</a:t>
            </a:r>
            <a:r>
              <a:rPr lang="hr-HR" altLang="sr-Latn-RS" sz="1200" dirty="0" smtClean="0">
                <a:solidFill>
                  <a:srgbClr val="FF5050"/>
                </a:solidFill>
              </a:rPr>
              <a:t>A</a:t>
            </a:r>
            <a:r>
              <a:rPr lang="hr-HR" altLang="sr-Latn-RS" sz="1200" dirty="0" smtClean="0">
                <a:solidFill>
                  <a:srgbClr val="FF505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1200" dirty="0" smtClean="0">
                <a:solidFill>
                  <a:srgbClr val="FF5050"/>
                </a:solidFill>
              </a:rPr>
              <a:t>0AB ulančavanjem stvaramo n nula i n B-ova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r-HR" altLang="sr-Latn-RS" sz="1200" dirty="0" smtClean="0">
                <a:solidFill>
                  <a:srgbClr val="FF5050"/>
                </a:solidFill>
              </a:rPr>
              <a:t>-B</a:t>
            </a:r>
            <a:r>
              <a:rPr lang="en-US" altLang="sr-Latn-RS" sz="1200" dirty="0" smtClean="0">
                <a:solidFill>
                  <a:srgbClr val="FF5050"/>
                </a:solidFill>
              </a:rPr>
              <a:t>1</a:t>
            </a:r>
            <a:r>
              <a:rPr lang="hr-HR" altLang="sr-Latn-RS" sz="1200" dirty="0" smtClean="0">
                <a:solidFill>
                  <a:srgbClr val="FF505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1200" dirty="0" smtClean="0">
                <a:solidFill>
                  <a:srgbClr val="FF5050"/>
                </a:solidFill>
              </a:rPr>
              <a:t>1</a:t>
            </a:r>
            <a:r>
              <a:rPr lang="en-US" altLang="sr-Latn-RS" sz="1200" dirty="0" smtClean="0">
                <a:solidFill>
                  <a:srgbClr val="FF5050"/>
                </a:solidFill>
              </a:rPr>
              <a:t>1C</a:t>
            </a:r>
            <a:r>
              <a:rPr lang="hr-HR" altLang="sr-Latn-RS" sz="1200" dirty="0" smtClean="0">
                <a:solidFill>
                  <a:srgbClr val="FF5050"/>
                </a:solidFill>
              </a:rPr>
              <a:t> – za svaki b stvaramo 1 i C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r-HR" altLang="sr-Latn-RS" sz="1200" dirty="0" smtClean="0">
                <a:solidFill>
                  <a:srgbClr val="FF5050"/>
                </a:solidFill>
              </a:rPr>
              <a:t>-</a:t>
            </a:r>
            <a:r>
              <a:rPr lang="en-US" altLang="sr-Latn-RS" sz="1200" dirty="0" smtClean="0">
                <a:solidFill>
                  <a:srgbClr val="FF5050"/>
                </a:solidFill>
              </a:rPr>
              <a:t>C</a:t>
            </a:r>
            <a:r>
              <a:rPr lang="hr-HR" altLang="sr-Latn-RS" sz="1200" dirty="0" smtClean="0">
                <a:solidFill>
                  <a:srgbClr val="FF5050"/>
                </a:solidFill>
              </a:rPr>
              <a:t>1</a:t>
            </a:r>
            <a:r>
              <a:rPr lang="hr-HR" altLang="sr-Latn-RS" sz="1200" dirty="0" smtClean="0">
                <a:solidFill>
                  <a:srgbClr val="FF505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1200" dirty="0" smtClean="0">
                <a:solidFill>
                  <a:srgbClr val="FF5050"/>
                </a:solidFill>
              </a:rPr>
              <a:t>1</a:t>
            </a:r>
            <a:r>
              <a:rPr lang="en-US" altLang="sr-Latn-RS" sz="1200" dirty="0" smtClean="0">
                <a:solidFill>
                  <a:srgbClr val="FF5050"/>
                </a:solidFill>
              </a:rPr>
              <a:t>C</a:t>
            </a:r>
            <a:r>
              <a:rPr lang="hr-HR" altLang="sr-Latn-RS" sz="1200" dirty="0" smtClean="0">
                <a:solidFill>
                  <a:srgbClr val="FF5050"/>
                </a:solidFill>
              </a:rPr>
              <a:t> – C-ovi idu do granice 1 i 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r-HR" altLang="sr-Latn-RS" sz="1200" dirty="0" smtClean="0">
                <a:solidFill>
                  <a:srgbClr val="FF5050"/>
                </a:solidFill>
              </a:rPr>
              <a:t>-</a:t>
            </a:r>
            <a:r>
              <a:rPr lang="en-US" altLang="sr-Latn-RS" sz="1200" dirty="0" smtClean="0">
                <a:solidFill>
                  <a:srgbClr val="FF5050"/>
                </a:solidFill>
              </a:rPr>
              <a:t>C</a:t>
            </a:r>
            <a:r>
              <a:rPr lang="hr-HR" altLang="sr-Latn-RS" sz="1200" dirty="0" smtClean="0">
                <a:solidFill>
                  <a:srgbClr val="FF5050"/>
                </a:solidFill>
              </a:rPr>
              <a:t>2</a:t>
            </a:r>
            <a:r>
              <a:rPr lang="hr-HR" altLang="sr-Latn-RS" sz="1200" dirty="0" smtClean="0">
                <a:solidFill>
                  <a:srgbClr val="FF505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1200" dirty="0" smtClean="0">
                <a:solidFill>
                  <a:srgbClr val="FF5050"/>
                </a:solidFill>
              </a:rPr>
              <a:t>22</a:t>
            </a:r>
            <a:r>
              <a:rPr lang="hr-HR" altLang="sr-Latn-RS" sz="1200" baseline="0" dirty="0" smtClean="0">
                <a:solidFill>
                  <a:srgbClr val="FF5050"/>
                </a:solidFill>
              </a:rPr>
              <a:t> – kada se dođe do 2, svaki C se pretvori u 2</a:t>
            </a:r>
            <a:endParaRPr lang="hr-HR" altLang="sr-Latn-RS" sz="1200" dirty="0" smtClean="0">
              <a:solidFill>
                <a:srgbClr val="FF505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hr-HR" altLang="sr-Latn-RS" sz="1200" dirty="0" smtClean="0">
              <a:solidFill>
                <a:srgbClr val="FF505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hr-HR" altLang="sr-Latn-RS" sz="1200" dirty="0" smtClean="0">
              <a:solidFill>
                <a:srgbClr val="FF505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hr-HR" altLang="sr-Latn-RS" sz="1200" dirty="0" smtClean="0">
              <a:solidFill>
                <a:srgbClr val="FF5050"/>
              </a:solidFill>
            </a:endParaRPr>
          </a:p>
          <a:p>
            <a:endParaRPr lang="hr-HR" alt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19649038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70CF71E-CD09-4812-A27E-9EBBB401CE68}" type="slidenum">
              <a:rPr lang="hr-HR" altLang="sr-Latn-RS" sz="1200" b="0">
                <a:latin typeface="Times New Roman" panose="02020603050405020304" pitchFamily="18" charset="0"/>
              </a:rPr>
              <a:pPr/>
              <a:t>11</a:t>
            </a:fld>
            <a:endParaRPr lang="hr-HR" altLang="sr-Latn-RS" sz="1200" b="0">
              <a:latin typeface="Times New Roman" panose="02020603050405020304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r-HR" altLang="sr-Latn-RS" smtClean="0"/>
          </a:p>
        </p:txBody>
      </p:sp>
    </p:spTree>
    <p:extLst>
      <p:ext uri="{BB962C8B-B14F-4D97-AF65-F5344CB8AC3E}">
        <p14:creationId xmlns:p14="http://schemas.microsoft.com/office/powerpoint/2010/main" val="25024149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907C90C-309A-46E0-BF15-91D208B19C9E}" type="slidenum">
              <a:rPr lang="hr-HR" altLang="sr-Latn-RS" sz="1200" b="0">
                <a:latin typeface="Times New Roman" panose="02020603050405020304" pitchFamily="18" charset="0"/>
              </a:rPr>
              <a:pPr/>
              <a:t>12</a:t>
            </a:fld>
            <a:endParaRPr lang="hr-HR" altLang="sr-Latn-RS" sz="1200" b="0">
              <a:latin typeface="Times New Roman" panose="02020603050405020304" pitchFamily="1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r-HR" altLang="sr-Latn-RS" smtClean="0"/>
          </a:p>
        </p:txBody>
      </p:sp>
    </p:spTree>
    <p:extLst>
      <p:ext uri="{BB962C8B-B14F-4D97-AF65-F5344CB8AC3E}">
        <p14:creationId xmlns:p14="http://schemas.microsoft.com/office/powerpoint/2010/main" val="20055517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3D69A4B-74CA-478D-B1C7-F7EC0A9E6954}" type="slidenum">
              <a:rPr lang="hr-HR" altLang="sr-Latn-RS" sz="1200" b="0">
                <a:latin typeface="Times New Roman" panose="02020603050405020304" pitchFamily="18" charset="0"/>
              </a:rPr>
              <a:pPr/>
              <a:t>13</a:t>
            </a:fld>
            <a:endParaRPr lang="hr-HR" altLang="sr-Latn-RS" sz="1200" b="0">
              <a:latin typeface="Times New Roman" panose="02020603050405020304" pitchFamily="18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r-HR" altLang="sr-Latn-RS" smtClean="0"/>
          </a:p>
        </p:txBody>
      </p:sp>
    </p:spTree>
    <p:extLst>
      <p:ext uri="{BB962C8B-B14F-4D97-AF65-F5344CB8AC3E}">
        <p14:creationId xmlns:p14="http://schemas.microsoft.com/office/powerpoint/2010/main" val="7401756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2076963-57E5-47F4-B79F-4DBB80F65473}" type="slidenum">
              <a:rPr lang="hr-HR" altLang="sr-Latn-RS" sz="1200" b="0">
                <a:latin typeface="Times New Roman" panose="02020603050405020304" pitchFamily="18" charset="0"/>
              </a:rPr>
              <a:pPr/>
              <a:t>14</a:t>
            </a:fld>
            <a:endParaRPr lang="hr-HR" altLang="sr-Latn-RS" sz="1200" b="0">
              <a:latin typeface="Times New Roman" panose="02020603050405020304" pitchFamily="1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r-HR" altLang="sr-Latn-RS" dirty="0" smtClean="0"/>
              <a:t>Gramatika G generira </a:t>
            </a:r>
            <a:r>
              <a:rPr lang="hr-HR" altLang="sr-Latn-RS" dirty="0" err="1" smtClean="0"/>
              <a:t>međunizove</a:t>
            </a:r>
            <a:r>
              <a:rPr lang="hr-HR" altLang="sr-Latn-RS" dirty="0" smtClean="0"/>
              <a:t> znakova koji predstavljaju konfiguracije TS. </a:t>
            </a:r>
            <a:r>
              <a:rPr lang="hr-HR" altLang="sr-Latn-RS" dirty="0" err="1" smtClean="0"/>
              <a:t>Nezavršni</a:t>
            </a:r>
            <a:r>
              <a:rPr lang="hr-HR" altLang="sr-Latn-RS" dirty="0" smtClean="0"/>
              <a:t> znak q predstavlja stanje TS-a. Početna konfiguracija TS-a simulira se </a:t>
            </a:r>
            <a:r>
              <a:rPr lang="hr-HR" altLang="sr-Latn-RS" dirty="0" err="1" smtClean="0"/>
              <a:t>nezavršnim</a:t>
            </a:r>
            <a:r>
              <a:rPr lang="hr-HR" altLang="sr-Latn-RS" dirty="0" smtClean="0"/>
              <a:t> znakovima [</a:t>
            </a:r>
            <a:r>
              <a:rPr lang="hr-HR" altLang="sr-Latn-RS" dirty="0" err="1" smtClean="0"/>
              <a:t>ai,ai</a:t>
            </a:r>
            <a:r>
              <a:rPr lang="hr-HR" altLang="sr-Latn-RS" dirty="0" smtClean="0"/>
              <a:t>], gdje su </a:t>
            </a:r>
            <a:r>
              <a:rPr lang="hr-HR" altLang="sr-Latn-RS" dirty="0" err="1" smtClean="0"/>
              <a:t>ai</a:t>
            </a:r>
            <a:r>
              <a:rPr lang="hr-HR" altLang="sr-Latn-RS" dirty="0" smtClean="0"/>
              <a:t> ulazni znakovi trake. Prva komponenta čuva znakove niza tokom simulacije, a druga komponenta predstavlja znakove trake. Temeljem sačuvanih znakova u prvoj komponenti TS </a:t>
            </a:r>
            <a:r>
              <a:rPr lang="hr-HR" altLang="sr-Latn-RS" dirty="0" err="1" smtClean="0"/>
              <a:t>gramarika</a:t>
            </a:r>
            <a:r>
              <a:rPr lang="hr-HR" altLang="sr-Latn-RS" dirty="0" smtClean="0"/>
              <a:t> G generira niz samo ako ga TS prihvaća.</a:t>
            </a:r>
          </a:p>
        </p:txBody>
      </p:sp>
    </p:spTree>
    <p:extLst>
      <p:ext uri="{BB962C8B-B14F-4D97-AF65-F5344CB8AC3E}">
        <p14:creationId xmlns:p14="http://schemas.microsoft.com/office/powerpoint/2010/main" val="2145712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r-HR" altLang="sr-Latn-RS" i="1" smtClean="0"/>
              <a:t>A1</a:t>
            </a:r>
            <a:r>
              <a:rPr lang="hr-HR" altLang="sr-Latn-RS" smtClean="0"/>
              <a:t> je početni nezavršni znak gramatike, a </a:t>
            </a:r>
            <a:r>
              <a:rPr lang="hr-HR" altLang="sr-Latn-RS" i="1" smtClean="0"/>
              <a:t>q</a:t>
            </a:r>
            <a:r>
              <a:rPr lang="hr-HR" altLang="sr-Latn-RS" smtClean="0"/>
              <a:t> je početno stanje TS-a. </a:t>
            </a:r>
            <a:r>
              <a:rPr lang="hr-HR" altLang="sr-Latn-RS" i="1" smtClean="0"/>
              <a:t>a</a:t>
            </a:r>
            <a:r>
              <a:rPr lang="hr-HR" altLang="sr-Latn-RS" smtClean="0"/>
              <a:t> su ulazni znakovi. Druga skupina produkcija dodaje potreban broj praznih ćelija. Ostale produkcije simuliraju rad TS-a.</a:t>
            </a: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7CF944C-E058-47CF-AD55-DE0074B0D31F}" type="slidenum">
              <a:rPr lang="hr-HR" altLang="sr-Latn-RS" sz="1200" b="0">
                <a:latin typeface="Times New Roman" panose="02020603050405020304" pitchFamily="18" charset="0"/>
              </a:rPr>
              <a:pPr/>
              <a:t>15</a:t>
            </a:fld>
            <a:endParaRPr lang="hr-HR" altLang="sr-Latn-RS" sz="1200" b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0773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D52B113-E7B3-4AD8-AADA-26A4C44E599E}" type="slidenum">
              <a:rPr lang="hr-HR" altLang="sr-Latn-RS" sz="1200" b="0">
                <a:latin typeface="Times New Roman" panose="02020603050405020304" pitchFamily="18" charset="0"/>
              </a:rPr>
              <a:pPr/>
              <a:t>16</a:t>
            </a:fld>
            <a:endParaRPr lang="hr-HR" altLang="sr-Latn-RS" sz="1200" b="0">
              <a:latin typeface="Times New Roman" panose="02020603050405020304" pitchFamily="1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r-HR" altLang="sr-Latn-RS" smtClean="0"/>
          </a:p>
        </p:txBody>
      </p:sp>
    </p:spTree>
    <p:extLst>
      <p:ext uri="{BB962C8B-B14F-4D97-AF65-F5344CB8AC3E}">
        <p14:creationId xmlns:p14="http://schemas.microsoft.com/office/powerpoint/2010/main" val="16943200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11DA1BB-222E-46CE-B49F-1B134BD87D21}" type="slidenum">
              <a:rPr lang="hr-HR" altLang="sr-Latn-RS" sz="1200" b="0">
                <a:latin typeface="Times New Roman" panose="02020603050405020304" pitchFamily="18" charset="0"/>
              </a:rPr>
              <a:pPr/>
              <a:t>17</a:t>
            </a:fld>
            <a:endParaRPr lang="hr-HR" altLang="sr-Latn-RS" sz="1200" b="0">
              <a:latin typeface="Times New Roman" panose="02020603050405020304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r-HR" altLang="sr-Latn-RS" smtClean="0"/>
          </a:p>
        </p:txBody>
      </p:sp>
    </p:spTree>
    <p:extLst>
      <p:ext uri="{BB962C8B-B14F-4D97-AF65-F5344CB8AC3E}">
        <p14:creationId xmlns:p14="http://schemas.microsoft.com/office/powerpoint/2010/main" val="8889307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EBDF17E-32BD-424B-A2C6-03E9A745EAE3}" type="slidenum">
              <a:rPr lang="hr-HR" altLang="sr-Latn-RS" sz="1200" b="0">
                <a:latin typeface="Times New Roman" panose="02020603050405020304" pitchFamily="18" charset="0"/>
              </a:rPr>
              <a:pPr/>
              <a:t>18</a:t>
            </a:fld>
            <a:endParaRPr lang="hr-HR" altLang="sr-Latn-RS" sz="1200" b="0">
              <a:latin typeface="Times New Roman" panose="02020603050405020304" pitchFamily="1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r-HR" altLang="sr-Latn-RS" smtClean="0"/>
          </a:p>
        </p:txBody>
      </p:sp>
    </p:spTree>
    <p:extLst>
      <p:ext uri="{BB962C8B-B14F-4D97-AF65-F5344CB8AC3E}">
        <p14:creationId xmlns:p14="http://schemas.microsoft.com/office/powerpoint/2010/main" val="38953991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31D4E4A-460E-4395-BA4C-5B5305C1E975}" type="slidenum">
              <a:rPr lang="hr-HR" altLang="sr-Latn-RS" sz="1200" b="0">
                <a:latin typeface="Times New Roman" panose="02020603050405020304" pitchFamily="18" charset="0"/>
              </a:rPr>
              <a:pPr/>
              <a:t>19</a:t>
            </a:fld>
            <a:endParaRPr lang="hr-HR" altLang="sr-Latn-RS" sz="1200" b="0">
              <a:latin typeface="Times New Roman" panose="02020603050405020304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r-HR" altLang="sr-Latn-RS" smtClean="0"/>
          </a:p>
        </p:txBody>
      </p:sp>
    </p:spTree>
    <p:extLst>
      <p:ext uri="{BB962C8B-B14F-4D97-AF65-F5344CB8AC3E}">
        <p14:creationId xmlns:p14="http://schemas.microsoft.com/office/powerpoint/2010/main" val="1099563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F0532E0-B61F-410E-B226-FEDEADAF6663}" type="slidenum">
              <a:rPr lang="hr-HR" altLang="sr-Latn-RS" sz="1200" b="0">
                <a:latin typeface="Times New Roman" panose="02020603050405020304" pitchFamily="18" charset="0"/>
              </a:rPr>
              <a:pPr/>
              <a:t>2</a:t>
            </a:fld>
            <a:endParaRPr lang="hr-HR" altLang="sr-Latn-RS" sz="1200" b="0">
              <a:latin typeface="Times New Roman" panose="02020603050405020304" pitchFamily="1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r-HR" altLang="sr-Latn-RS" smtClean="0"/>
          </a:p>
        </p:txBody>
      </p:sp>
    </p:spTree>
    <p:extLst>
      <p:ext uri="{BB962C8B-B14F-4D97-AF65-F5344CB8AC3E}">
        <p14:creationId xmlns:p14="http://schemas.microsoft.com/office/powerpoint/2010/main" val="28232606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9B1F9EA-1003-446C-8350-8246E06D3E4D}" type="slidenum">
              <a:rPr lang="hr-HR" altLang="sr-Latn-RS" sz="1200" b="0">
                <a:latin typeface="Times New Roman" panose="02020603050405020304" pitchFamily="18" charset="0"/>
              </a:rPr>
              <a:pPr/>
              <a:t>20</a:t>
            </a:fld>
            <a:endParaRPr lang="hr-HR" altLang="sr-Latn-RS" sz="1200" b="0">
              <a:latin typeface="Times New Roman" panose="02020603050405020304" pitchFamily="1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r-HR" altLang="sr-Latn-RS" smtClean="0"/>
          </a:p>
        </p:txBody>
      </p:sp>
    </p:spTree>
    <p:extLst>
      <p:ext uri="{BB962C8B-B14F-4D97-AF65-F5344CB8AC3E}">
        <p14:creationId xmlns:p14="http://schemas.microsoft.com/office/powerpoint/2010/main" val="39140520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B94B2F1-1297-403D-9FD0-A2CAE88C05C1}" type="slidenum">
              <a:rPr lang="hr-HR" altLang="sr-Latn-RS" sz="1200" b="0">
                <a:latin typeface="Times New Roman" panose="02020603050405020304" pitchFamily="18" charset="0"/>
              </a:rPr>
              <a:pPr/>
              <a:t>21</a:t>
            </a:fld>
            <a:endParaRPr lang="hr-HR" altLang="sr-Latn-RS" sz="1200" b="0">
              <a:latin typeface="Times New Roman" panose="02020603050405020304" pitchFamily="1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r-HR" altLang="sr-Latn-RS" smtClean="0"/>
          </a:p>
        </p:txBody>
      </p:sp>
    </p:spTree>
    <p:extLst>
      <p:ext uri="{BB962C8B-B14F-4D97-AF65-F5344CB8AC3E}">
        <p14:creationId xmlns:p14="http://schemas.microsoft.com/office/powerpoint/2010/main" val="29661491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878ED83-3203-4E27-BE97-EECE774416A1}" type="slidenum">
              <a:rPr lang="hr-HR" altLang="sr-Latn-RS" sz="1200" b="0">
                <a:latin typeface="Times New Roman" panose="02020603050405020304" pitchFamily="18" charset="0"/>
              </a:rPr>
              <a:pPr/>
              <a:t>22</a:t>
            </a:fld>
            <a:endParaRPr lang="hr-HR" altLang="sr-Latn-RS" sz="1200" b="0">
              <a:latin typeface="Times New Roman" panose="02020603050405020304" pitchFamily="18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r-HR" altLang="sr-Latn-RS" smtClean="0"/>
          </a:p>
        </p:txBody>
      </p:sp>
    </p:spTree>
    <p:extLst>
      <p:ext uri="{BB962C8B-B14F-4D97-AF65-F5344CB8AC3E}">
        <p14:creationId xmlns:p14="http://schemas.microsoft.com/office/powerpoint/2010/main" val="26006549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EBFB4BD-F8CC-47BA-93AE-35DCF30B095D}" type="slidenum">
              <a:rPr lang="hr-HR" altLang="sr-Latn-RS" sz="1200" b="0">
                <a:latin typeface="Times New Roman" panose="02020603050405020304" pitchFamily="18" charset="0"/>
              </a:rPr>
              <a:pPr/>
              <a:t>23</a:t>
            </a:fld>
            <a:endParaRPr lang="hr-HR" altLang="sr-Latn-RS" sz="1200" b="0">
              <a:latin typeface="Times New Roman" panose="02020603050405020304" pitchFamily="18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r-HR" altLang="sr-Latn-RS" smtClean="0"/>
          </a:p>
        </p:txBody>
      </p:sp>
    </p:spTree>
    <p:extLst>
      <p:ext uri="{BB962C8B-B14F-4D97-AF65-F5344CB8AC3E}">
        <p14:creationId xmlns:p14="http://schemas.microsoft.com/office/powerpoint/2010/main" val="8789865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E1AE58E-5B83-44B6-B771-B89BCF967392}" type="slidenum">
              <a:rPr lang="hr-HR" altLang="sr-Latn-RS" sz="1200" b="0">
                <a:latin typeface="Times New Roman" panose="02020603050405020304" pitchFamily="18" charset="0"/>
              </a:rPr>
              <a:pPr/>
              <a:t>24</a:t>
            </a:fld>
            <a:endParaRPr lang="hr-HR" altLang="sr-Latn-RS" sz="1200" b="0">
              <a:latin typeface="Times New Roman" panose="02020603050405020304" pitchFamily="1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r-HR" altLang="sr-Latn-RS" smtClean="0"/>
          </a:p>
        </p:txBody>
      </p:sp>
    </p:spTree>
    <p:extLst>
      <p:ext uri="{BB962C8B-B14F-4D97-AF65-F5344CB8AC3E}">
        <p14:creationId xmlns:p14="http://schemas.microsoft.com/office/powerpoint/2010/main" val="2039469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90606D2-FB71-4782-A8B8-EF0A021D8FF6}" type="slidenum">
              <a:rPr lang="hr-HR" altLang="sr-Latn-RS" sz="1200" b="0">
                <a:latin typeface="Times New Roman" panose="02020603050405020304" pitchFamily="18" charset="0"/>
              </a:rPr>
              <a:pPr/>
              <a:t>25</a:t>
            </a:fld>
            <a:endParaRPr lang="hr-HR" altLang="sr-Latn-RS" sz="1200" b="0">
              <a:latin typeface="Times New Roman" panose="02020603050405020304" pitchFamily="18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r-HR" altLang="sr-Latn-RS" smtClean="0"/>
          </a:p>
        </p:txBody>
      </p:sp>
    </p:spTree>
    <p:extLst>
      <p:ext uri="{BB962C8B-B14F-4D97-AF65-F5344CB8AC3E}">
        <p14:creationId xmlns:p14="http://schemas.microsoft.com/office/powerpoint/2010/main" val="33456326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7296A81-71DA-49C5-997A-293E3C86337F}" type="slidenum">
              <a:rPr lang="hr-HR" altLang="sr-Latn-RS" sz="1200" b="0">
                <a:latin typeface="Times New Roman" panose="02020603050405020304" pitchFamily="18" charset="0"/>
              </a:rPr>
              <a:pPr/>
              <a:t>26</a:t>
            </a:fld>
            <a:endParaRPr lang="hr-HR" altLang="sr-Latn-RS" sz="1200" b="0">
              <a:latin typeface="Times New Roman" panose="02020603050405020304" pitchFamily="18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r-HR" altLang="sr-Latn-RS" dirty="0" smtClean="0"/>
              <a:t>TS prihvaća ”simetrične” nizove</a:t>
            </a:r>
            <a:r>
              <a:rPr lang="hr-HR" altLang="sr-Latn-RS" baseline="0" dirty="0" smtClean="0"/>
              <a:t> – 001100, </a:t>
            </a:r>
            <a:r>
              <a:rPr lang="hr-HR" altLang="sr-Latn-RS" baseline="0" dirty="0" err="1" smtClean="0"/>
              <a:t>tj</a:t>
            </a:r>
            <a:r>
              <a:rPr lang="hr-HR" altLang="sr-Latn-RS" baseline="0" dirty="0" smtClean="0"/>
              <a:t> binarne </a:t>
            </a:r>
            <a:r>
              <a:rPr lang="hr-HR" altLang="sr-Latn-RS" baseline="0" dirty="0" err="1" smtClean="0"/>
              <a:t>palindrome</a:t>
            </a:r>
            <a:endParaRPr lang="hr-HR" alt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36368308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7B7DDB6-D4EE-43F4-936D-BE86868BBC89}" type="slidenum">
              <a:rPr lang="hr-HR" altLang="sr-Latn-RS" sz="1200" b="0">
                <a:latin typeface="Times New Roman" panose="02020603050405020304" pitchFamily="18" charset="0"/>
              </a:rPr>
              <a:pPr/>
              <a:t>27</a:t>
            </a:fld>
            <a:endParaRPr lang="hr-HR" altLang="sr-Latn-RS" sz="1200" b="0">
              <a:latin typeface="Times New Roman" panose="02020603050405020304" pitchFamily="1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r-HR" altLang="sr-Latn-RS" smtClean="0"/>
          </a:p>
        </p:txBody>
      </p:sp>
    </p:spTree>
    <p:extLst>
      <p:ext uri="{BB962C8B-B14F-4D97-AF65-F5344CB8AC3E}">
        <p14:creationId xmlns:p14="http://schemas.microsoft.com/office/powerpoint/2010/main" val="36216155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08A093E-2123-465B-95FF-EA75E4A2731B}" type="slidenum">
              <a:rPr lang="hr-HR" altLang="sr-Latn-RS" sz="1200" b="0">
                <a:latin typeface="Times New Roman" panose="02020603050405020304" pitchFamily="18" charset="0"/>
              </a:rPr>
              <a:pPr/>
              <a:t>28</a:t>
            </a:fld>
            <a:endParaRPr lang="hr-HR" altLang="sr-Latn-RS" sz="1200" b="0">
              <a:latin typeface="Times New Roman" panose="02020603050405020304" pitchFamily="18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r-HR" altLang="sr-Latn-RS" smtClean="0"/>
          </a:p>
        </p:txBody>
      </p:sp>
    </p:spTree>
    <p:extLst>
      <p:ext uri="{BB962C8B-B14F-4D97-AF65-F5344CB8AC3E}">
        <p14:creationId xmlns:p14="http://schemas.microsoft.com/office/powerpoint/2010/main" val="19445224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33BD795-86D3-4B70-ABC6-0544F34C8225}" type="slidenum">
              <a:rPr lang="hr-HR" altLang="sr-Latn-RS" sz="1200" b="0">
                <a:latin typeface="Times New Roman" panose="02020603050405020304" pitchFamily="18" charset="0"/>
              </a:rPr>
              <a:pPr/>
              <a:t>29</a:t>
            </a:fld>
            <a:endParaRPr lang="hr-HR" altLang="sr-Latn-RS" sz="1200" b="0">
              <a:latin typeface="Times New Roman" panose="02020603050405020304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r-HR" altLang="sr-Latn-RS" smtClean="0"/>
          </a:p>
        </p:txBody>
      </p:sp>
    </p:spTree>
    <p:extLst>
      <p:ext uri="{BB962C8B-B14F-4D97-AF65-F5344CB8AC3E}">
        <p14:creationId xmlns:p14="http://schemas.microsoft.com/office/powerpoint/2010/main" val="926296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78237B4-195B-41C3-9A78-3042DEDDE9BA}" type="slidenum">
              <a:rPr lang="hr-HR" altLang="sr-Latn-RS" sz="1200" b="0">
                <a:latin typeface="Times New Roman" panose="02020603050405020304" pitchFamily="18" charset="0"/>
              </a:rPr>
              <a:pPr/>
              <a:t>3</a:t>
            </a:fld>
            <a:endParaRPr lang="hr-HR" altLang="sr-Latn-RS" sz="1200" b="0">
              <a:latin typeface="Times New Roman" panose="02020603050405020304" pitchFamily="1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r-HR" altLang="sr-Latn-RS" smtClean="0"/>
          </a:p>
        </p:txBody>
      </p:sp>
    </p:spTree>
    <p:extLst>
      <p:ext uri="{BB962C8B-B14F-4D97-AF65-F5344CB8AC3E}">
        <p14:creationId xmlns:p14="http://schemas.microsoft.com/office/powerpoint/2010/main" val="41775994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CAC843F-053B-417A-839B-358B0DF35D39}" type="slidenum">
              <a:rPr lang="hr-HR" altLang="sr-Latn-RS" sz="1200" b="0">
                <a:latin typeface="Times New Roman" panose="02020603050405020304" pitchFamily="18" charset="0"/>
              </a:rPr>
              <a:pPr/>
              <a:t>30</a:t>
            </a:fld>
            <a:endParaRPr lang="hr-HR" altLang="sr-Latn-RS" sz="1200" b="0">
              <a:latin typeface="Times New Roman" panose="02020603050405020304" pitchFamily="18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r-HR" altLang="sr-Latn-RS" smtClean="0"/>
          </a:p>
        </p:txBody>
      </p:sp>
    </p:spTree>
    <p:extLst>
      <p:ext uri="{BB962C8B-B14F-4D97-AF65-F5344CB8AC3E}">
        <p14:creationId xmlns:p14="http://schemas.microsoft.com/office/powerpoint/2010/main" val="36938080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0201CAB-97CF-4E2A-BA03-62ADF32490C9}" type="slidenum">
              <a:rPr lang="hr-HR" altLang="sr-Latn-RS" sz="1200" b="0">
                <a:latin typeface="Times New Roman" panose="02020603050405020304" pitchFamily="18" charset="0"/>
              </a:rPr>
              <a:pPr/>
              <a:t>31</a:t>
            </a:fld>
            <a:endParaRPr lang="hr-HR" altLang="sr-Latn-RS" sz="1200" b="0">
              <a:latin typeface="Times New Roman" panose="02020603050405020304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r-HR" altLang="sr-Latn-RS" smtClean="0"/>
          </a:p>
        </p:txBody>
      </p:sp>
    </p:spTree>
    <p:extLst>
      <p:ext uri="{BB962C8B-B14F-4D97-AF65-F5344CB8AC3E}">
        <p14:creationId xmlns:p14="http://schemas.microsoft.com/office/powerpoint/2010/main" val="3325776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910B1C0-6BF2-4896-A3B2-7138BFDAD714}" type="slidenum">
              <a:rPr lang="hr-HR" altLang="sr-Latn-RS" sz="1200" b="0">
                <a:latin typeface="Times New Roman" panose="02020603050405020304" pitchFamily="18" charset="0"/>
              </a:rPr>
              <a:pPr/>
              <a:t>4</a:t>
            </a:fld>
            <a:endParaRPr lang="hr-HR" altLang="sr-Latn-RS" sz="1200" b="0">
              <a:latin typeface="Times New Roman" panose="02020603050405020304" pitchFamily="18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r-HR" altLang="sr-Latn-RS" dirty="0" smtClean="0"/>
              <a:t>A,B,C – graničnici, generiranje novih znakova</a:t>
            </a:r>
          </a:p>
          <a:p>
            <a:r>
              <a:rPr lang="hr-HR" altLang="sr-Latn-RS" dirty="0" smtClean="0"/>
              <a:t>D,E – brojači i generiranje novih znakova određen broj puta</a:t>
            </a:r>
          </a:p>
        </p:txBody>
      </p:sp>
    </p:spTree>
    <p:extLst>
      <p:ext uri="{BB962C8B-B14F-4D97-AF65-F5344CB8AC3E}">
        <p14:creationId xmlns:p14="http://schemas.microsoft.com/office/powerpoint/2010/main" val="2567613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AA13363-203F-49A6-AD63-8E7F80285A82}" type="slidenum">
              <a:rPr lang="hr-HR" altLang="sr-Latn-RS" sz="1200" b="0">
                <a:latin typeface="Times New Roman" panose="02020603050405020304" pitchFamily="18" charset="0"/>
              </a:rPr>
              <a:pPr/>
              <a:t>5</a:t>
            </a:fld>
            <a:endParaRPr lang="hr-HR" altLang="sr-Latn-RS" sz="1200" b="0">
              <a:latin typeface="Times New Roman" panose="02020603050405020304" pitchFamily="1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r-HR" altLang="sr-Latn-RS" smtClean="0"/>
          </a:p>
        </p:txBody>
      </p:sp>
    </p:spTree>
    <p:extLst>
      <p:ext uri="{BB962C8B-B14F-4D97-AF65-F5344CB8AC3E}">
        <p14:creationId xmlns:p14="http://schemas.microsoft.com/office/powerpoint/2010/main" val="1525787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1CF160B-4845-49F8-93D8-DE1162BD6166}" type="slidenum">
              <a:rPr lang="hr-HR" altLang="sr-Latn-RS" sz="1200" b="0">
                <a:latin typeface="Times New Roman" panose="02020603050405020304" pitchFamily="18" charset="0"/>
              </a:rPr>
              <a:pPr/>
              <a:t>6</a:t>
            </a:fld>
            <a:endParaRPr lang="hr-HR" altLang="sr-Latn-RS" sz="1200" b="0">
              <a:latin typeface="Times New Roman" panose="02020603050405020304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r-HR" altLang="sr-Latn-RS" smtClean="0"/>
          </a:p>
        </p:txBody>
      </p:sp>
    </p:spTree>
    <p:extLst>
      <p:ext uri="{BB962C8B-B14F-4D97-AF65-F5344CB8AC3E}">
        <p14:creationId xmlns:p14="http://schemas.microsoft.com/office/powerpoint/2010/main" val="9723049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3BC9591-6E40-4E6F-9325-A7AA31AF2A3C}" type="slidenum">
              <a:rPr lang="hr-HR" altLang="sr-Latn-RS" sz="1200" b="0">
                <a:latin typeface="Times New Roman" panose="02020603050405020304" pitchFamily="18" charset="0"/>
              </a:rPr>
              <a:pPr/>
              <a:t>7</a:t>
            </a:fld>
            <a:endParaRPr lang="hr-HR" altLang="sr-Latn-RS" sz="1200" b="0">
              <a:latin typeface="Times New Roman" panose="02020603050405020304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r-HR" altLang="sr-Latn-RS" dirty="0" err="1" smtClean="0"/>
              <a:t>Nezavršni</a:t>
            </a:r>
            <a:r>
              <a:rPr lang="hr-HR" altLang="sr-Latn-RS" dirty="0" smtClean="0"/>
              <a:t> znak A može se zamijeniti nizom završnih i </a:t>
            </a:r>
            <a:r>
              <a:rPr lang="hr-HR" altLang="sr-Latn-RS" dirty="0" err="1" smtClean="0"/>
              <a:t>nezavršnih</a:t>
            </a:r>
            <a:r>
              <a:rPr lang="hr-HR" altLang="sr-Latn-RS" dirty="0" smtClean="0"/>
              <a:t> znakova </a:t>
            </a:r>
            <a:r>
              <a:rPr lang="el-GR" altLang="sr-Latn-RS" dirty="0" smtClean="0"/>
              <a:t>β</a:t>
            </a:r>
            <a:r>
              <a:rPr lang="hr-HR" altLang="sr-Latn-RS" dirty="0" smtClean="0"/>
              <a:t> </a:t>
            </a:r>
            <a:r>
              <a:rPr lang="hr-HR" altLang="sr-Latn-RS" dirty="0" err="1" smtClean="0"/>
              <a:t>akko</a:t>
            </a:r>
            <a:r>
              <a:rPr lang="hr-HR" altLang="sr-Latn-RS" dirty="0" smtClean="0"/>
              <a:t> su A i </a:t>
            </a:r>
            <a:r>
              <a:rPr lang="el-GR" altLang="sr-Latn-RS" dirty="0" smtClean="0"/>
              <a:t>β</a:t>
            </a:r>
            <a:r>
              <a:rPr lang="hr-HR" altLang="sr-Latn-RS" dirty="0" smtClean="0"/>
              <a:t> u istom kontekstu, tj. Ako je i ispred A i ispred </a:t>
            </a:r>
            <a:r>
              <a:rPr lang="el-GR" altLang="sr-Latn-RS" dirty="0" smtClean="0"/>
              <a:t>β</a:t>
            </a:r>
            <a:r>
              <a:rPr lang="hr-HR" altLang="sr-Latn-RS" dirty="0" smtClean="0"/>
              <a:t> isti niz znakova </a:t>
            </a:r>
            <a:r>
              <a:rPr lang="el-GR" altLang="sr-Latn-RS" dirty="0" smtClean="0"/>
              <a:t>α</a:t>
            </a:r>
            <a:r>
              <a:rPr lang="hr-HR" altLang="sr-Latn-RS" dirty="0" smtClean="0"/>
              <a:t>1, a iza isti niz znakova </a:t>
            </a:r>
            <a:r>
              <a:rPr lang="el-GR" altLang="sr-Latn-RS" dirty="0" smtClean="0"/>
              <a:t>α</a:t>
            </a:r>
            <a:r>
              <a:rPr lang="hr-HR" altLang="sr-Latn-RS" dirty="0" smtClean="0"/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4144166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0F44956-51D1-4A33-93D0-03C1AA550A6F}" type="slidenum">
              <a:rPr lang="hr-HR" altLang="sr-Latn-RS" sz="1200" b="0">
                <a:latin typeface="Times New Roman" panose="02020603050405020304" pitchFamily="18" charset="0"/>
              </a:rPr>
              <a:pPr/>
              <a:t>8</a:t>
            </a:fld>
            <a:endParaRPr lang="hr-HR" altLang="sr-Latn-RS" sz="1200" b="0">
              <a:latin typeface="Times New Roman" panose="02020603050405020304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r-HR" altLang="sr-Latn-RS" smtClean="0"/>
          </a:p>
        </p:txBody>
      </p:sp>
    </p:spTree>
    <p:extLst>
      <p:ext uri="{BB962C8B-B14F-4D97-AF65-F5344CB8AC3E}">
        <p14:creationId xmlns:p14="http://schemas.microsoft.com/office/powerpoint/2010/main" val="18668336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6784ECC-0BA8-4A9B-8346-95343B5E3A2E}" type="slidenum">
              <a:rPr lang="hr-HR" altLang="sr-Latn-RS" sz="1200" b="0">
                <a:latin typeface="Times New Roman" panose="02020603050405020304" pitchFamily="18" charset="0"/>
              </a:rPr>
              <a:pPr/>
              <a:t>9</a:t>
            </a:fld>
            <a:endParaRPr lang="hr-HR" altLang="sr-Latn-RS" sz="1200" b="0">
              <a:latin typeface="Times New Roman" panose="02020603050405020304" pitchFamily="18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r-HR" altLang="sr-Latn-RS" smtClean="0"/>
          </a:p>
        </p:txBody>
      </p:sp>
    </p:spTree>
    <p:extLst>
      <p:ext uri="{BB962C8B-B14F-4D97-AF65-F5344CB8AC3E}">
        <p14:creationId xmlns:p14="http://schemas.microsoft.com/office/powerpoint/2010/main" val="3370841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2414588"/>
            <a:ext cx="8550275" cy="16652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4403725"/>
            <a:ext cx="7042150" cy="19875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7336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87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73913" y="457200"/>
            <a:ext cx="2138362" cy="6192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063" y="457200"/>
            <a:ext cx="6267450" cy="6192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1109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8550275" cy="5032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754063" y="1381125"/>
            <a:ext cx="8550275" cy="5268913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93647939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2978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994275"/>
            <a:ext cx="8548687" cy="154463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294063"/>
            <a:ext cx="8548687" cy="170021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588491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063" y="1381125"/>
            <a:ext cx="4198937" cy="5268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381125"/>
            <a:ext cx="4198938" cy="5268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8039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11150"/>
            <a:ext cx="9051925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739900"/>
            <a:ext cx="4443412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2465388"/>
            <a:ext cx="4443412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739900"/>
            <a:ext cx="4445000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2465388"/>
            <a:ext cx="4445000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9520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116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144795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9563"/>
            <a:ext cx="3308350" cy="13176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309563"/>
            <a:ext cx="5622925" cy="66341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627188"/>
            <a:ext cx="3308350" cy="53165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348653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5440363"/>
            <a:ext cx="6035675" cy="6429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693738"/>
            <a:ext cx="6035675" cy="4664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6083300"/>
            <a:ext cx="6035675" cy="9112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992999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457200"/>
            <a:ext cx="85502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76" tIns="50938" rIns="101876" bIns="509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r-Latn-R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4063" y="1381125"/>
            <a:ext cx="8550275" cy="526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76" tIns="50938" rIns="101876" bIns="509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r-Latn-RS" smtClean="0"/>
              <a:t>Click to edit Master text styles</a:t>
            </a:r>
          </a:p>
          <a:p>
            <a:pPr lvl="1"/>
            <a:r>
              <a:rPr lang="en-US" altLang="sr-Latn-RS" smtClean="0"/>
              <a:t>Second level</a:t>
            </a:r>
          </a:p>
          <a:p>
            <a:pPr lvl="2"/>
            <a:r>
              <a:rPr lang="en-US" altLang="sr-Latn-RS" smtClean="0"/>
              <a:t>  Third level</a:t>
            </a:r>
          </a:p>
          <a:p>
            <a:pPr lvl="3"/>
            <a:r>
              <a:rPr lang="en-US" altLang="sr-Latn-RS" smtClean="0"/>
              <a:t>Fourth level</a:t>
            </a:r>
          </a:p>
          <a:p>
            <a:pPr lvl="4"/>
            <a:r>
              <a:rPr lang="en-US" altLang="sr-Latn-RS" smtClean="0"/>
              <a:t>Fifth level</a:t>
            </a:r>
          </a:p>
        </p:txBody>
      </p:sp>
      <p:sp>
        <p:nvSpPr>
          <p:cNvPr id="1033" name="AutoShape 9"/>
          <p:cNvSpPr>
            <a:spLocks noChangeArrowheads="1"/>
          </p:cNvSpPr>
          <p:nvPr/>
        </p:nvSpPr>
        <p:spPr bwMode="auto">
          <a:xfrm>
            <a:off x="334963" y="346075"/>
            <a:ext cx="9388475" cy="69088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922338" y="7254875"/>
            <a:ext cx="402272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876" tIns="50938" rIns="101876" bIns="50938"/>
          <a:lstStyle/>
          <a:p>
            <a:pPr algn="l" defTabSz="1019175">
              <a:defRPr/>
            </a:pPr>
            <a:endParaRPr lang="hr-HR" sz="1300" b="0">
              <a:latin typeface="Arial" charset="0"/>
            </a:endParaRPr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4275138" y="7254875"/>
            <a:ext cx="4024312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876" tIns="50938" rIns="101876" bIns="50938"/>
          <a:lstStyle/>
          <a:p>
            <a:pPr algn="r" defTabSz="1019175">
              <a:defRPr/>
            </a:pPr>
            <a:endParaRPr lang="hr-HR" sz="1300" b="0">
              <a:latin typeface="Arial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 userDrawn="1"/>
        </p:nvSpPr>
        <p:spPr bwMode="auto">
          <a:xfrm>
            <a:off x="8458200" y="7010400"/>
            <a:ext cx="10668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pic>
        <p:nvPicPr>
          <p:cNvPr id="1032" name="Picture 24" descr="fer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6705600"/>
            <a:ext cx="5111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5" name="Text Box 21"/>
          <p:cNvSpPr txBox="1">
            <a:spLocks noChangeArrowheads="1"/>
          </p:cNvSpPr>
          <p:nvPr/>
        </p:nvSpPr>
        <p:spPr bwMode="auto">
          <a:xfrm>
            <a:off x="152400" y="7315200"/>
            <a:ext cx="8437563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hr-HR" b="0">
                <a:latin typeface="Times New Roman" pitchFamily="18" charset="0"/>
              </a:rPr>
              <a:t>Copyright © 200</a:t>
            </a:r>
            <a:r>
              <a:rPr lang="en-GB" b="0">
                <a:latin typeface="Times New Roman" pitchFamily="18" charset="0"/>
              </a:rPr>
              <a:t>7</a:t>
            </a:r>
            <a:r>
              <a:rPr lang="hr-HR" b="0">
                <a:latin typeface="Times New Roman" pitchFamily="18" charset="0"/>
              </a:rPr>
              <a:t> S.Srbljić, D.Škvorc, </a:t>
            </a:r>
            <a:r>
              <a:rPr lang="en-US" b="0">
                <a:latin typeface="Times New Roman" pitchFamily="18" charset="0"/>
              </a:rPr>
              <a:t>I. </a:t>
            </a:r>
            <a:r>
              <a:rPr lang="hr-HR" b="0">
                <a:latin typeface="Times New Roman" pitchFamily="18" charset="0"/>
              </a:rPr>
              <a:t>Žužak, </a:t>
            </a:r>
            <a:r>
              <a:rPr lang="en-US" b="0">
                <a:latin typeface="Times New Roman" pitchFamily="18" charset="0"/>
              </a:rPr>
              <a:t>D. Skrobo, M. Popovi</a:t>
            </a:r>
            <a:r>
              <a:rPr lang="hr-HR" b="0">
                <a:latin typeface="Times New Roman" pitchFamily="18" charset="0"/>
              </a:rPr>
              <a:t>ć</a:t>
            </a:r>
            <a:r>
              <a:rPr lang="en-US" b="0">
                <a:latin typeface="Times New Roman" pitchFamily="18" charset="0"/>
              </a:rPr>
              <a:t>: </a:t>
            </a:r>
            <a:r>
              <a:rPr lang="hr-HR" b="0">
                <a:latin typeface="Times New Roman" pitchFamily="18" charset="0"/>
              </a:rPr>
              <a:t>Uvod u teoriju računarstva</a:t>
            </a:r>
          </a:p>
        </p:txBody>
      </p:sp>
      <p:sp>
        <p:nvSpPr>
          <p:cNvPr id="1051" name="Rectangle 27"/>
          <p:cNvSpPr>
            <a:spLocks noChangeArrowheads="1"/>
          </p:cNvSpPr>
          <p:nvPr userDrawn="1"/>
        </p:nvSpPr>
        <p:spPr bwMode="auto">
          <a:xfrm>
            <a:off x="152400" y="7315200"/>
            <a:ext cx="900113" cy="307975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D76BCDB-10D9-461C-A344-49C27E1207FC}" type="slidenum">
              <a:rPr lang="hr-HR" altLang="sr-Latn-RS" b="0">
                <a:cs typeface="Times New Roman" panose="02020603050405020304" pitchFamily="18" charset="0"/>
              </a:rPr>
              <a:pPr/>
              <a:t>‹#›</a:t>
            </a:fld>
            <a:r>
              <a:rPr lang="en-US" altLang="sr-Latn-RS" b="0">
                <a:cs typeface="Times New Roman" panose="02020603050405020304" pitchFamily="18" charset="0"/>
              </a:rPr>
              <a:t> od </a:t>
            </a:r>
            <a:r>
              <a:rPr lang="hr-HR" altLang="sr-Latn-RS" b="0">
                <a:cs typeface="Times New Roman" panose="02020603050405020304" pitchFamily="18" charset="0"/>
              </a:rPr>
              <a:t>36</a:t>
            </a:r>
            <a:endParaRPr lang="hr-HR" altLang="sr-Latn-RS" b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  <p:sldLayoutId id="2147483649" r:id="rId12"/>
  </p:sldLayoutIdLst>
  <p:transition/>
  <p:timing>
    <p:tnLst>
      <p:par>
        <p:cTn id="1" dur="indefinite" restart="never" nodeType="tmRoot"/>
      </p:par>
    </p:tnLst>
  </p:timing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E44EE4"/>
          </a:solidFill>
          <a:latin typeface="Arial" charset="0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E44EE4"/>
          </a:solidFill>
          <a:latin typeface="Arial" charset="0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E44EE4"/>
          </a:solidFill>
          <a:latin typeface="Arial" charset="0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E44EE4"/>
          </a:solidFill>
          <a:latin typeface="Arial" charset="0"/>
        </a:defRPr>
      </a:lvl5pPr>
      <a:lvl6pPr marL="457200" algn="ctr" defTabSz="1019175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E44EE4"/>
          </a:solidFill>
          <a:latin typeface="Arial" charset="0"/>
        </a:defRPr>
      </a:lvl6pPr>
      <a:lvl7pPr marL="914400" algn="ctr" defTabSz="1019175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E44EE4"/>
          </a:solidFill>
          <a:latin typeface="Arial" charset="0"/>
        </a:defRPr>
      </a:lvl7pPr>
      <a:lvl8pPr marL="1371600" algn="ctr" defTabSz="1019175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E44EE4"/>
          </a:solidFill>
          <a:latin typeface="Arial" charset="0"/>
        </a:defRPr>
      </a:lvl8pPr>
      <a:lvl9pPr marL="1828800" algn="ctr" defTabSz="1019175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E44EE4"/>
          </a:solidFill>
          <a:latin typeface="Arial" charset="0"/>
        </a:defRPr>
      </a:lvl9pPr>
    </p:titleStyle>
    <p:bodyStyle>
      <a:lvl1pPr marL="382588" indent="-382588" algn="l" defTabSz="1019175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FF5050"/>
          </a:solidFill>
          <a:latin typeface="+mn-lt"/>
          <a:ea typeface="+mn-ea"/>
          <a:cs typeface="+mn-cs"/>
        </a:defRPr>
      </a:lvl1pPr>
      <a:lvl2pPr marL="828675" indent="-319088" algn="l" defTabSz="1019175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FF"/>
          </a:solidFill>
          <a:latin typeface="+mn-lt"/>
        </a:defRPr>
      </a:lvl2pPr>
      <a:lvl3pPr marL="1273175" indent="-254000" algn="l" defTabSz="1019175" rtl="0" eaLnBrk="0" fontAlgn="base" hangingPunct="0">
        <a:spcBef>
          <a:spcPct val="20000"/>
        </a:spcBef>
        <a:spcAft>
          <a:spcPct val="0"/>
        </a:spcAft>
        <a:buChar char="—"/>
        <a:defRPr sz="2400">
          <a:solidFill>
            <a:schemeClr val="tx1"/>
          </a:solidFill>
          <a:latin typeface="+mn-lt"/>
        </a:defRPr>
      </a:lvl3pPr>
      <a:lvl4pPr marL="1782763" indent="-254000" algn="l" defTabSz="1019175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2292350" indent="-255588" algn="l" defTabSz="1019175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749550" indent="-255588" algn="l" defTabSz="1019175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3206750" indent="-255588" algn="l" defTabSz="1019175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663950" indent="-255588" algn="l" defTabSz="1019175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4121150" indent="-255588" algn="l" defTabSz="1019175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er.unizg.hr/predmet/utrz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914400"/>
            <a:ext cx="7086600" cy="2438400"/>
          </a:xfrm>
        </p:spPr>
        <p:txBody>
          <a:bodyPr/>
          <a:lstStyle/>
          <a:p>
            <a:r>
              <a:rPr lang="hr-HR" altLang="sr-Latn-RS" dirty="0" smtClean="0"/>
              <a:t>Uvod u teoriju računarstva</a:t>
            </a:r>
            <a:br>
              <a:rPr lang="hr-HR" altLang="sr-Latn-RS" dirty="0" smtClean="0"/>
            </a:br>
            <a:r>
              <a:rPr lang="en-US" altLang="sr-Latn-RS" sz="2800" dirty="0" smtClean="0"/>
              <a:t/>
            </a:r>
            <a:br>
              <a:rPr lang="en-US" altLang="sr-Latn-RS" sz="2800" dirty="0" smtClean="0"/>
            </a:br>
            <a:r>
              <a:rPr lang="hr-HR" altLang="sr-Latn-RS" sz="1200" dirty="0" smtClean="0">
                <a:solidFill>
                  <a:srgbClr val="FF0000"/>
                </a:solidFill>
              </a:rPr>
              <a:t/>
            </a:r>
            <a:br>
              <a:rPr lang="hr-HR" altLang="sr-Latn-RS" sz="1200" dirty="0" smtClean="0">
                <a:solidFill>
                  <a:srgbClr val="FF0000"/>
                </a:solidFill>
              </a:rPr>
            </a:br>
            <a:r>
              <a:rPr lang="hr-HR" altLang="en-US" sz="2400" dirty="0">
                <a:solidFill>
                  <a:schemeClr val="accent2"/>
                </a:solidFill>
                <a:hlinkClick r:id="rId3"/>
              </a:rPr>
              <a:t>http://www.fer.unizg.hr/</a:t>
            </a:r>
            <a:r>
              <a:rPr lang="en-US" altLang="en-US" sz="2400" dirty="0" err="1">
                <a:solidFill>
                  <a:schemeClr val="accent2"/>
                </a:solidFill>
                <a:hlinkClick r:id="rId3"/>
              </a:rPr>
              <a:t>predmet</a:t>
            </a:r>
            <a:r>
              <a:rPr lang="hr-HR" altLang="en-US" sz="2400" dirty="0">
                <a:solidFill>
                  <a:schemeClr val="accent2"/>
                </a:solidFill>
                <a:hlinkClick r:id="rId3"/>
              </a:rPr>
              <a:t>/</a:t>
            </a:r>
            <a:r>
              <a:rPr lang="en-US" altLang="en-US" sz="2400" dirty="0" err="1">
                <a:solidFill>
                  <a:schemeClr val="accent2"/>
                </a:solidFill>
                <a:hlinkClick r:id="rId3"/>
              </a:rPr>
              <a:t>utr</a:t>
            </a:r>
            <a:r>
              <a:rPr lang="hr-HR" altLang="en-US" sz="2400">
                <a:solidFill>
                  <a:schemeClr val="accent2"/>
                </a:solidFill>
                <a:hlinkClick r:id="rId3"/>
              </a:rPr>
              <a:t>z/</a:t>
            </a:r>
            <a:endParaRPr lang="hr-HR" altLang="sr-Latn-RS" sz="2400" dirty="0" smtClean="0">
              <a:solidFill>
                <a:schemeClr val="accent2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733800"/>
            <a:ext cx="7042150" cy="1752600"/>
          </a:xfrm>
          <a:noFill/>
        </p:spPr>
        <p:txBody>
          <a:bodyPr/>
          <a:lstStyle/>
          <a:p>
            <a:r>
              <a:rPr lang="en-US" altLang="sr-Latn-RS" sz="3600" smtClean="0"/>
              <a:t>Zadaci za vje</a:t>
            </a:r>
            <a:r>
              <a:rPr lang="hr-HR" altLang="sr-Latn-RS" sz="3600" smtClean="0"/>
              <a:t>žbu</a:t>
            </a:r>
          </a:p>
          <a:p>
            <a:r>
              <a:rPr lang="hr-HR" altLang="sr-Latn-RS" sz="2800" smtClean="0">
                <a:solidFill>
                  <a:schemeClr val="accent2"/>
                </a:solidFill>
              </a:rPr>
              <a:t>Priprema za </a:t>
            </a:r>
            <a:r>
              <a:rPr lang="en-US" altLang="sr-Latn-RS" sz="2800" smtClean="0">
                <a:solidFill>
                  <a:schemeClr val="accent2"/>
                </a:solidFill>
              </a:rPr>
              <a:t>zavr</a:t>
            </a:r>
            <a:r>
              <a:rPr lang="hr-HR" altLang="sr-Latn-RS" sz="2800" smtClean="0">
                <a:solidFill>
                  <a:schemeClr val="accent2"/>
                </a:solidFill>
              </a:rPr>
              <a:t>š</a:t>
            </a:r>
            <a:r>
              <a:rPr lang="en-US" altLang="sr-Latn-RS" sz="2800" smtClean="0">
                <a:solidFill>
                  <a:schemeClr val="accent2"/>
                </a:solidFill>
              </a:rPr>
              <a:t>ni</a:t>
            </a:r>
            <a:r>
              <a:rPr lang="hr-HR" altLang="sr-Latn-RS" sz="2800" smtClean="0">
                <a:solidFill>
                  <a:schemeClr val="accent2"/>
                </a:solidFill>
              </a:rPr>
              <a:t> ispit</a:t>
            </a:r>
          </a:p>
          <a:p>
            <a:endParaRPr lang="hr-HR" altLang="sr-Latn-RS" sz="2000" b="0" smtClean="0">
              <a:solidFill>
                <a:srgbClr val="0000FF"/>
              </a:solidFill>
            </a:endParaRPr>
          </a:p>
          <a:p>
            <a:endParaRPr lang="hr-HR" altLang="sr-Latn-RS" sz="2000" b="0" smtClean="0">
              <a:solidFill>
                <a:srgbClr val="0000FF"/>
              </a:solidFill>
            </a:endParaRPr>
          </a:p>
          <a:p>
            <a:r>
              <a:rPr lang="hr-HR" altLang="sr-Latn-RS" sz="2000" smtClean="0">
                <a:solidFill>
                  <a:schemeClr val="tx1"/>
                </a:solidFill>
              </a:rPr>
              <a:t>Fakultet elektrotehnike i računarstva</a:t>
            </a:r>
          </a:p>
          <a:p>
            <a:r>
              <a:rPr lang="hr-HR" altLang="sr-Latn-RS" sz="2000" smtClean="0">
                <a:solidFill>
                  <a:schemeClr val="tx1"/>
                </a:solidFill>
              </a:rPr>
              <a:t>Sveučilište u Zagrebu</a:t>
            </a:r>
            <a:endParaRPr lang="hr-HR" altLang="sr-Latn-RS" sz="18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ChangeArrowheads="1"/>
          </p:cNvSpPr>
          <p:nvPr/>
        </p:nvSpPr>
        <p:spPr bwMode="auto">
          <a:xfrm>
            <a:off x="1066800" y="4724400"/>
            <a:ext cx="2819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/>
          <a:lstStyle>
            <a:lvl1pPr marL="211138" indent="-211138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hr-HR" altLang="sr-Latn-RS" sz="2500">
                <a:solidFill>
                  <a:srgbClr val="FF5050"/>
                </a:solidFill>
              </a:rPr>
              <a:t>0 A 1 2</a:t>
            </a:r>
            <a:endParaRPr lang="en-US" altLang="sr-Latn-RS" sz="250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altLang="sr-Latn-RS" sz="3000" smtClean="0"/>
              <a:t>Zadatak br. 3</a:t>
            </a:r>
            <a:r>
              <a:rPr lang="en-US" altLang="sr-Latn-RS" sz="3000" smtClean="0"/>
              <a:t>3</a:t>
            </a:r>
          </a:p>
        </p:txBody>
      </p:sp>
      <p:sp>
        <p:nvSpPr>
          <p:cNvPr id="41267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754063" y="2286000"/>
            <a:ext cx="8999537" cy="4364038"/>
          </a:xfrm>
        </p:spPr>
        <p:txBody>
          <a:bodyPr/>
          <a:lstStyle/>
          <a:p>
            <a:r>
              <a:rPr lang="hr-HR" altLang="sr-Latn-RS" sz="2000" smtClean="0">
                <a:solidFill>
                  <a:schemeClr val="tx1"/>
                </a:solidFill>
              </a:rPr>
              <a:t>n = 0 (trivijalni slučaj)</a:t>
            </a:r>
          </a:p>
          <a:p>
            <a:endParaRPr lang="hr-HR" altLang="sr-Latn-RS" sz="2000" smtClean="0">
              <a:solidFill>
                <a:schemeClr val="tx1"/>
              </a:solidFill>
            </a:endParaRPr>
          </a:p>
          <a:p>
            <a:pPr lvl="1">
              <a:buFontTx/>
              <a:buNone/>
            </a:pPr>
            <a:r>
              <a:rPr lang="hr-HR" altLang="sr-Latn-RS" sz="2000" smtClean="0">
                <a:solidFill>
                  <a:schemeClr val="tx1"/>
                </a:solidFill>
              </a:rPr>
              <a:t>	gramatika neograničenih produkcija</a:t>
            </a:r>
          </a:p>
          <a:p>
            <a:endParaRPr lang="hr-HR" altLang="sr-Latn-RS" sz="2000" smtClean="0">
              <a:solidFill>
                <a:schemeClr val="tx1"/>
              </a:solidFill>
            </a:endParaRPr>
          </a:p>
          <a:p>
            <a:r>
              <a:rPr lang="hr-HR" altLang="sr-Latn-RS" sz="2000" smtClean="0">
                <a:solidFill>
                  <a:schemeClr val="tx1"/>
                </a:solidFill>
              </a:rPr>
              <a:t>n = 1</a:t>
            </a:r>
            <a:endParaRPr lang="en-US" altLang="sr-Latn-RS" sz="2000" smtClean="0">
              <a:solidFill>
                <a:schemeClr val="tx1"/>
              </a:solidFill>
            </a:endParaRPr>
          </a:p>
        </p:txBody>
      </p:sp>
      <p:sp>
        <p:nvSpPr>
          <p:cNvPr id="412677" name="Rectangle 5"/>
          <p:cNvSpPr>
            <a:spLocks noChangeArrowheads="1"/>
          </p:cNvSpPr>
          <p:nvPr/>
        </p:nvSpPr>
        <p:spPr bwMode="auto">
          <a:xfrm>
            <a:off x="4038600" y="990600"/>
            <a:ext cx="1828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/>
          <a:lstStyle>
            <a:lvl1pPr marL="211138" indent="-211138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hr-HR" altLang="sr-Latn-RS" sz="2400" dirty="0">
                <a:solidFill>
                  <a:srgbClr val="FF5050"/>
                </a:solidFill>
              </a:rPr>
              <a:t>A</a:t>
            </a:r>
            <a:r>
              <a:rPr lang="hr-HR" altLang="sr-Latn-RS" sz="2400" dirty="0">
                <a:solidFill>
                  <a:srgbClr val="FF505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 dirty="0">
                <a:solidFill>
                  <a:srgbClr val="FF5050"/>
                </a:solidFill>
              </a:rPr>
              <a:t>0AB</a:t>
            </a:r>
          </a:p>
          <a:p>
            <a:pPr algn="just">
              <a:spcBef>
                <a:spcPct val="20000"/>
              </a:spcBef>
            </a:pPr>
            <a:r>
              <a:rPr lang="hr-HR" altLang="sr-Latn-RS" sz="2400" dirty="0">
                <a:solidFill>
                  <a:srgbClr val="FF5050"/>
                </a:solidFill>
              </a:rPr>
              <a:t>A</a:t>
            </a:r>
            <a:r>
              <a:rPr lang="hr-HR" altLang="sr-Latn-RS" sz="2400" dirty="0">
                <a:solidFill>
                  <a:srgbClr val="FF5050"/>
                </a:solidFill>
                <a:sym typeface="Symbol" panose="05050102010706020507" pitchFamily="18" charset="2"/>
              </a:rPr>
              <a:t></a:t>
            </a:r>
            <a:endParaRPr lang="en-US" altLang="sr-Latn-RS" sz="2400" dirty="0">
              <a:solidFill>
                <a:srgbClr val="FF5050"/>
              </a:solidFill>
              <a:sym typeface="Symbol" panose="05050102010706020507" pitchFamily="18" charset="2"/>
            </a:endParaRPr>
          </a:p>
        </p:txBody>
      </p:sp>
      <p:sp>
        <p:nvSpPr>
          <p:cNvPr id="412678" name="Rectangle 6"/>
          <p:cNvSpPr>
            <a:spLocks noChangeArrowheads="1"/>
          </p:cNvSpPr>
          <p:nvPr/>
        </p:nvSpPr>
        <p:spPr bwMode="auto">
          <a:xfrm>
            <a:off x="6172200" y="990600"/>
            <a:ext cx="1828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/>
          <a:lstStyle>
            <a:lvl1pPr marL="211138" indent="-211138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hr-HR" altLang="sr-Latn-RS" sz="2400" dirty="0">
                <a:solidFill>
                  <a:srgbClr val="FF5050"/>
                </a:solidFill>
              </a:rPr>
              <a:t>B</a:t>
            </a:r>
            <a:r>
              <a:rPr lang="en-US" altLang="sr-Latn-RS" sz="2400" dirty="0">
                <a:solidFill>
                  <a:srgbClr val="FF5050"/>
                </a:solidFill>
              </a:rPr>
              <a:t>1</a:t>
            </a:r>
            <a:r>
              <a:rPr lang="hr-HR" altLang="sr-Latn-RS" sz="2400" dirty="0">
                <a:solidFill>
                  <a:srgbClr val="FF505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 dirty="0">
                <a:solidFill>
                  <a:srgbClr val="FF5050"/>
                </a:solidFill>
              </a:rPr>
              <a:t>1</a:t>
            </a:r>
            <a:r>
              <a:rPr lang="en-US" altLang="sr-Latn-RS" sz="2400" dirty="0">
                <a:solidFill>
                  <a:srgbClr val="FF5050"/>
                </a:solidFill>
              </a:rPr>
              <a:t>1C</a:t>
            </a:r>
            <a:endParaRPr lang="hr-HR" altLang="sr-Latn-RS" sz="2400" dirty="0">
              <a:solidFill>
                <a:srgbClr val="FF5050"/>
              </a:solidFill>
            </a:endParaRPr>
          </a:p>
          <a:p>
            <a:pPr algn="just">
              <a:spcBef>
                <a:spcPct val="20000"/>
              </a:spcBef>
            </a:pPr>
            <a:r>
              <a:rPr lang="en-US" altLang="sr-Latn-RS" sz="2400" dirty="0">
                <a:solidFill>
                  <a:srgbClr val="FF5050"/>
                </a:solidFill>
              </a:rPr>
              <a:t>C</a:t>
            </a:r>
            <a:r>
              <a:rPr lang="hr-HR" altLang="sr-Latn-RS" sz="2400" dirty="0">
                <a:solidFill>
                  <a:srgbClr val="FF5050"/>
                </a:solidFill>
              </a:rPr>
              <a:t>1</a:t>
            </a:r>
            <a:r>
              <a:rPr lang="hr-HR" altLang="sr-Latn-RS" sz="2400" dirty="0">
                <a:solidFill>
                  <a:srgbClr val="FF505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 dirty="0">
                <a:solidFill>
                  <a:srgbClr val="FF5050"/>
                </a:solidFill>
              </a:rPr>
              <a:t>1</a:t>
            </a:r>
            <a:r>
              <a:rPr lang="en-US" altLang="sr-Latn-RS" sz="2400" dirty="0">
                <a:solidFill>
                  <a:srgbClr val="FF5050"/>
                </a:solidFill>
              </a:rPr>
              <a:t>C</a:t>
            </a:r>
            <a:endParaRPr lang="hr-HR" altLang="sr-Latn-RS" sz="2400" dirty="0">
              <a:solidFill>
                <a:srgbClr val="FF5050"/>
              </a:solidFill>
            </a:endParaRPr>
          </a:p>
          <a:p>
            <a:pPr algn="just">
              <a:spcBef>
                <a:spcPct val="20000"/>
              </a:spcBef>
            </a:pPr>
            <a:r>
              <a:rPr lang="en-US" altLang="sr-Latn-RS" sz="2400" dirty="0">
                <a:solidFill>
                  <a:srgbClr val="FF5050"/>
                </a:solidFill>
              </a:rPr>
              <a:t>C</a:t>
            </a:r>
            <a:r>
              <a:rPr lang="hr-HR" altLang="sr-Latn-RS" sz="2400" dirty="0">
                <a:solidFill>
                  <a:srgbClr val="FF5050"/>
                </a:solidFill>
              </a:rPr>
              <a:t>2</a:t>
            </a:r>
            <a:r>
              <a:rPr lang="hr-HR" altLang="sr-Latn-RS" sz="2400" dirty="0">
                <a:solidFill>
                  <a:srgbClr val="FF505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 dirty="0">
                <a:solidFill>
                  <a:srgbClr val="FF5050"/>
                </a:solidFill>
              </a:rPr>
              <a:t>22</a:t>
            </a:r>
            <a:endParaRPr lang="en-US" altLang="sr-Latn-RS" sz="2400" dirty="0">
              <a:solidFill>
                <a:srgbClr val="FF5050"/>
              </a:solidFill>
            </a:endParaRPr>
          </a:p>
        </p:txBody>
      </p:sp>
      <p:sp>
        <p:nvSpPr>
          <p:cNvPr id="412679" name="Rectangle 7"/>
          <p:cNvSpPr>
            <a:spLocks noChangeArrowheads="1"/>
          </p:cNvSpPr>
          <p:nvPr/>
        </p:nvSpPr>
        <p:spPr bwMode="auto">
          <a:xfrm>
            <a:off x="2133600" y="2603500"/>
            <a:ext cx="762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/>
          <a:lstStyle>
            <a:lvl1pPr marL="211138" indent="-211138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hr-HR" altLang="sr-Latn-RS" sz="2500">
                <a:solidFill>
                  <a:srgbClr val="FF5050"/>
                </a:solidFill>
              </a:rPr>
              <a:t>S</a:t>
            </a:r>
            <a:endParaRPr lang="en-US" altLang="sr-Latn-RS" sz="2500">
              <a:solidFill>
                <a:srgbClr val="FF5050"/>
              </a:solidFill>
            </a:endParaRPr>
          </a:p>
        </p:txBody>
      </p:sp>
      <p:sp>
        <p:nvSpPr>
          <p:cNvPr id="412680" name="Rectangle 8"/>
          <p:cNvSpPr>
            <a:spLocks noChangeArrowheads="1"/>
          </p:cNvSpPr>
          <p:nvPr/>
        </p:nvSpPr>
        <p:spPr bwMode="auto">
          <a:xfrm>
            <a:off x="1981200" y="990600"/>
            <a:ext cx="1828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/>
          <a:lstStyle>
            <a:lvl1pPr marL="211138" indent="-211138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S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</a:t>
            </a:r>
            <a:r>
              <a:rPr lang="en-US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0</a:t>
            </a:r>
            <a:r>
              <a:rPr lang="hr-HR" altLang="sr-Latn-RS" sz="2400">
                <a:solidFill>
                  <a:srgbClr val="FF5050"/>
                </a:solidFill>
              </a:rPr>
              <a:t>A</a:t>
            </a:r>
            <a:r>
              <a:rPr lang="en-US" altLang="sr-Latn-RS" sz="2400">
                <a:solidFill>
                  <a:srgbClr val="FF5050"/>
                </a:solidFill>
              </a:rPr>
              <a:t>12</a:t>
            </a:r>
            <a:endParaRPr lang="hr-HR" altLang="sr-Latn-RS" sz="2400">
              <a:solidFill>
                <a:srgbClr val="FF5050"/>
              </a:solidFill>
            </a:endParaRPr>
          </a:p>
          <a:p>
            <a:pPr algn="just">
              <a:spcBef>
                <a:spcPct val="20000"/>
              </a:spcBef>
            </a:pPr>
            <a:r>
              <a:rPr lang="en-US" altLang="sr-Latn-RS" sz="2400">
                <a:solidFill>
                  <a:srgbClr val="FF5050"/>
                </a:solidFill>
              </a:rPr>
              <a:t>S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</a:t>
            </a:r>
            <a:endParaRPr lang="en-US" altLang="sr-Latn-RS" sz="2400">
              <a:solidFill>
                <a:srgbClr val="FF5050"/>
              </a:solidFill>
              <a:sym typeface="Symbol" panose="05050102010706020507" pitchFamily="18" charset="2"/>
            </a:endParaRPr>
          </a:p>
        </p:txBody>
      </p:sp>
      <p:sp>
        <p:nvSpPr>
          <p:cNvPr id="412681" name="Rectangle 9"/>
          <p:cNvSpPr>
            <a:spLocks noChangeArrowheads="1"/>
          </p:cNvSpPr>
          <p:nvPr/>
        </p:nvSpPr>
        <p:spPr bwMode="auto">
          <a:xfrm>
            <a:off x="2819400" y="2603500"/>
            <a:ext cx="762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/>
          <a:lstStyle>
            <a:lvl1pPr marL="211138" indent="-211138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</a:t>
            </a:r>
            <a:endParaRPr lang="en-US" altLang="sr-Latn-RS" sz="2400">
              <a:solidFill>
                <a:srgbClr val="FF5050"/>
              </a:solidFill>
              <a:sym typeface="Symbol" panose="05050102010706020507" pitchFamily="18" charset="2"/>
            </a:endParaRPr>
          </a:p>
        </p:txBody>
      </p:sp>
      <p:sp>
        <p:nvSpPr>
          <p:cNvPr id="412682" name="Rectangle 10"/>
          <p:cNvSpPr>
            <a:spLocks noChangeArrowheads="1"/>
          </p:cNvSpPr>
          <p:nvPr/>
        </p:nvSpPr>
        <p:spPr bwMode="auto">
          <a:xfrm>
            <a:off x="3429000" y="2603500"/>
            <a:ext cx="762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/>
          <a:lstStyle>
            <a:lvl1pPr marL="211138" indent="-211138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</a:t>
            </a:r>
            <a:endParaRPr lang="en-US" altLang="sr-Latn-RS" sz="2400">
              <a:solidFill>
                <a:srgbClr val="FF5050"/>
              </a:solidFill>
              <a:sym typeface="Symbol" panose="05050102010706020507" pitchFamily="18" charset="2"/>
            </a:endParaRPr>
          </a:p>
        </p:txBody>
      </p:sp>
      <p:sp>
        <p:nvSpPr>
          <p:cNvPr id="412683" name="Rectangle 11"/>
          <p:cNvSpPr>
            <a:spLocks noChangeArrowheads="1"/>
          </p:cNvSpPr>
          <p:nvPr/>
        </p:nvSpPr>
        <p:spPr bwMode="auto">
          <a:xfrm>
            <a:off x="914400" y="5334000"/>
            <a:ext cx="2819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/>
          <a:lstStyle>
            <a:lvl1pPr marL="211138" indent="-211138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hr-HR" altLang="sr-Latn-RS" sz="2500">
                <a:solidFill>
                  <a:srgbClr val="FF5050"/>
                </a:solidFill>
              </a:rPr>
              <a:t>0 1 2</a:t>
            </a:r>
            <a:endParaRPr lang="en-US" altLang="sr-Latn-RS" sz="2500"/>
          </a:p>
        </p:txBody>
      </p:sp>
      <p:sp>
        <p:nvSpPr>
          <p:cNvPr id="412684" name="Rectangle 12"/>
          <p:cNvSpPr>
            <a:spLocks noChangeArrowheads="1"/>
          </p:cNvSpPr>
          <p:nvPr/>
        </p:nvSpPr>
        <p:spPr bwMode="auto">
          <a:xfrm>
            <a:off x="2133600" y="4114800"/>
            <a:ext cx="762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/>
          <a:lstStyle>
            <a:lvl1pPr marL="211138" indent="-211138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hr-HR" altLang="sr-Latn-RS" sz="2500">
                <a:solidFill>
                  <a:srgbClr val="FF5050"/>
                </a:solidFill>
              </a:rPr>
              <a:t>S</a:t>
            </a:r>
            <a:endParaRPr lang="en-US" altLang="sr-Latn-RS" sz="2500">
              <a:solidFill>
                <a:srgbClr val="FF5050"/>
              </a:solidFill>
            </a:endParaRPr>
          </a:p>
        </p:txBody>
      </p:sp>
      <p:sp>
        <p:nvSpPr>
          <p:cNvPr id="412685" name="Rectangle 13"/>
          <p:cNvSpPr>
            <a:spLocks noChangeArrowheads="1"/>
          </p:cNvSpPr>
          <p:nvPr/>
        </p:nvSpPr>
        <p:spPr bwMode="auto">
          <a:xfrm>
            <a:off x="2286000" y="4191000"/>
            <a:ext cx="457200" cy="381000"/>
          </a:xfrm>
          <a:prstGeom prst="rect">
            <a:avLst/>
          </a:prstGeom>
          <a:noFill/>
          <a:ln w="38100" algn="ctr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412686" name="Rectangle 14"/>
          <p:cNvSpPr>
            <a:spLocks noChangeArrowheads="1"/>
          </p:cNvSpPr>
          <p:nvPr/>
        </p:nvSpPr>
        <p:spPr bwMode="auto">
          <a:xfrm>
            <a:off x="2209800" y="4800600"/>
            <a:ext cx="304800" cy="381000"/>
          </a:xfrm>
          <a:prstGeom prst="rect">
            <a:avLst/>
          </a:prstGeom>
          <a:noFill/>
          <a:ln w="38100" algn="ctr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2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12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12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12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12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12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2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12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2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12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12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74" grpId="0"/>
      <p:bldP spid="412677" grpId="0"/>
      <p:bldP spid="412678" grpId="0"/>
      <p:bldP spid="412679" grpId="0"/>
      <p:bldP spid="412680" grpId="0"/>
      <p:bldP spid="412681" grpId="0"/>
      <p:bldP spid="412682" grpId="0"/>
      <p:bldP spid="412683" grpId="0"/>
      <p:bldP spid="412684" grpId="0"/>
      <p:bldP spid="412685" grpId="0" animBg="1"/>
      <p:bldP spid="41268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ChangeArrowheads="1"/>
          </p:cNvSpPr>
          <p:nvPr/>
        </p:nvSpPr>
        <p:spPr bwMode="auto">
          <a:xfrm>
            <a:off x="914400" y="2971800"/>
            <a:ext cx="2819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/>
          <a:lstStyle>
            <a:lvl1pPr marL="211138" indent="-211138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hr-HR" altLang="sr-Latn-RS" sz="2500">
                <a:solidFill>
                  <a:srgbClr val="FF5050"/>
                </a:solidFill>
              </a:rPr>
              <a:t>0 A 1 2</a:t>
            </a:r>
            <a:endParaRPr lang="en-US" altLang="sr-Latn-RS" sz="250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altLang="sr-Latn-RS" sz="3000" smtClean="0"/>
              <a:t>Zadatak br. 3</a:t>
            </a:r>
            <a:r>
              <a:rPr lang="en-US" altLang="sr-Latn-RS" sz="3000" smtClean="0"/>
              <a:t>3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754063" y="2286000"/>
            <a:ext cx="8999537" cy="4364038"/>
          </a:xfrm>
        </p:spPr>
        <p:txBody>
          <a:bodyPr/>
          <a:lstStyle/>
          <a:p>
            <a:r>
              <a:rPr lang="hr-HR" altLang="sr-Latn-RS" sz="2000" smtClean="0">
                <a:solidFill>
                  <a:schemeClr val="tx1"/>
                </a:solidFill>
              </a:rPr>
              <a:t>n = 4</a:t>
            </a:r>
          </a:p>
          <a:p>
            <a:endParaRPr lang="hr-HR" altLang="sr-Latn-RS" sz="2000" smtClean="0">
              <a:solidFill>
                <a:schemeClr val="tx1"/>
              </a:solidFill>
            </a:endParaRPr>
          </a:p>
          <a:p>
            <a:endParaRPr lang="hr-HR" altLang="sr-Latn-RS" sz="2000" smtClean="0">
              <a:solidFill>
                <a:schemeClr val="tx1"/>
              </a:solidFill>
            </a:endParaRP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3733800" y="990600"/>
            <a:ext cx="23622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/>
          <a:lstStyle>
            <a:lvl1pPr marL="211138" indent="-211138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3) A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>
                <a:solidFill>
                  <a:srgbClr val="FF5050"/>
                </a:solidFill>
              </a:rPr>
              <a:t>0AB</a:t>
            </a:r>
          </a:p>
          <a:p>
            <a:pPr algn="just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4) A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</a:t>
            </a:r>
            <a:endParaRPr lang="en-US" altLang="sr-Latn-RS" sz="2400">
              <a:solidFill>
                <a:srgbClr val="FF5050"/>
              </a:solidFill>
              <a:sym typeface="Symbol" panose="05050102010706020507" pitchFamily="18" charset="2"/>
            </a:endParaRP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6172200" y="990600"/>
            <a:ext cx="1828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/>
          <a:lstStyle>
            <a:lvl1pPr marL="211138" indent="-211138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5) B</a:t>
            </a:r>
            <a:r>
              <a:rPr lang="en-US" altLang="sr-Latn-RS" sz="24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>
                <a:solidFill>
                  <a:srgbClr val="FF5050"/>
                </a:solidFill>
              </a:rPr>
              <a:t>1</a:t>
            </a:r>
            <a:r>
              <a:rPr lang="en-US" altLang="sr-Latn-RS" sz="2400">
                <a:solidFill>
                  <a:srgbClr val="FF5050"/>
                </a:solidFill>
              </a:rPr>
              <a:t>1C</a:t>
            </a:r>
            <a:endParaRPr lang="hr-HR" altLang="sr-Latn-RS" sz="2400">
              <a:solidFill>
                <a:srgbClr val="FF5050"/>
              </a:solidFill>
            </a:endParaRPr>
          </a:p>
          <a:p>
            <a:pPr algn="just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6) </a:t>
            </a:r>
            <a:r>
              <a:rPr lang="en-US" altLang="sr-Latn-RS" sz="2400">
                <a:solidFill>
                  <a:srgbClr val="FF5050"/>
                </a:solidFill>
              </a:rPr>
              <a:t>C</a:t>
            </a:r>
            <a:r>
              <a:rPr lang="hr-HR" altLang="sr-Latn-RS" sz="24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>
                <a:solidFill>
                  <a:srgbClr val="FF5050"/>
                </a:solidFill>
              </a:rPr>
              <a:t>1</a:t>
            </a:r>
            <a:r>
              <a:rPr lang="en-US" altLang="sr-Latn-RS" sz="2400">
                <a:solidFill>
                  <a:srgbClr val="FF5050"/>
                </a:solidFill>
              </a:rPr>
              <a:t>C</a:t>
            </a:r>
            <a:endParaRPr lang="hr-HR" altLang="sr-Latn-RS" sz="2400">
              <a:solidFill>
                <a:srgbClr val="FF5050"/>
              </a:solidFill>
            </a:endParaRPr>
          </a:p>
          <a:p>
            <a:pPr algn="just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7) </a:t>
            </a:r>
            <a:r>
              <a:rPr lang="en-US" altLang="sr-Latn-RS" sz="2400">
                <a:solidFill>
                  <a:srgbClr val="FF5050"/>
                </a:solidFill>
              </a:rPr>
              <a:t>C</a:t>
            </a:r>
            <a:r>
              <a:rPr lang="hr-HR" altLang="sr-Latn-RS" sz="2400">
                <a:solidFill>
                  <a:srgbClr val="FF5050"/>
                </a:solidFill>
              </a:rPr>
              <a:t>2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>
                <a:solidFill>
                  <a:srgbClr val="FF5050"/>
                </a:solidFill>
              </a:rPr>
              <a:t>22</a:t>
            </a:r>
            <a:endParaRPr lang="en-US" altLang="sr-Latn-RS" sz="2400">
              <a:solidFill>
                <a:srgbClr val="FF5050"/>
              </a:solidFill>
            </a:endParaRP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1219200" y="990600"/>
            <a:ext cx="2133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/>
          <a:lstStyle>
            <a:lvl1pPr marL="211138" indent="-211138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1) S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</a:t>
            </a:r>
            <a:r>
              <a:rPr lang="en-US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0</a:t>
            </a:r>
            <a:r>
              <a:rPr lang="hr-HR" altLang="sr-Latn-RS" sz="2400">
                <a:solidFill>
                  <a:srgbClr val="FF5050"/>
                </a:solidFill>
              </a:rPr>
              <a:t>A</a:t>
            </a:r>
            <a:r>
              <a:rPr lang="en-US" altLang="sr-Latn-RS" sz="2400">
                <a:solidFill>
                  <a:srgbClr val="FF5050"/>
                </a:solidFill>
              </a:rPr>
              <a:t>12</a:t>
            </a:r>
            <a:endParaRPr lang="hr-HR" altLang="sr-Latn-RS" sz="2400">
              <a:solidFill>
                <a:srgbClr val="FF5050"/>
              </a:solidFill>
            </a:endParaRPr>
          </a:p>
          <a:p>
            <a:pPr algn="just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2) </a:t>
            </a:r>
            <a:r>
              <a:rPr lang="en-US" altLang="sr-Latn-RS" sz="2400">
                <a:solidFill>
                  <a:srgbClr val="FF5050"/>
                </a:solidFill>
              </a:rPr>
              <a:t>S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</a:t>
            </a:r>
            <a:endParaRPr lang="en-US" altLang="sr-Latn-RS" sz="2400">
              <a:solidFill>
                <a:srgbClr val="FF5050"/>
              </a:solidFill>
              <a:sym typeface="Symbol" panose="05050102010706020507" pitchFamily="18" charset="2"/>
            </a:endParaRPr>
          </a:p>
        </p:txBody>
      </p:sp>
      <p:sp>
        <p:nvSpPr>
          <p:cNvPr id="413704" name="Rectangle 8"/>
          <p:cNvSpPr>
            <a:spLocks noChangeArrowheads="1"/>
          </p:cNvSpPr>
          <p:nvPr/>
        </p:nvSpPr>
        <p:spPr bwMode="auto">
          <a:xfrm>
            <a:off x="990600" y="3429000"/>
            <a:ext cx="2819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/>
          <a:lstStyle>
            <a:lvl1pPr marL="211138" indent="-211138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hr-HR" altLang="sr-Latn-RS" sz="2500">
                <a:solidFill>
                  <a:srgbClr val="FF5050"/>
                </a:solidFill>
              </a:rPr>
              <a:t>0 0 A B 1 2</a:t>
            </a:r>
            <a:endParaRPr lang="en-US" altLang="sr-Latn-RS" sz="2500"/>
          </a:p>
        </p:txBody>
      </p:sp>
      <p:sp>
        <p:nvSpPr>
          <p:cNvPr id="413705" name="Rectangle 9"/>
          <p:cNvSpPr>
            <a:spLocks noChangeArrowheads="1"/>
          </p:cNvSpPr>
          <p:nvPr/>
        </p:nvSpPr>
        <p:spPr bwMode="auto">
          <a:xfrm>
            <a:off x="1905000" y="2438400"/>
            <a:ext cx="762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/>
          <a:lstStyle>
            <a:lvl1pPr marL="211138" indent="-211138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hr-HR" altLang="sr-Latn-RS" sz="2500">
                <a:solidFill>
                  <a:srgbClr val="FF5050"/>
                </a:solidFill>
              </a:rPr>
              <a:t>S</a:t>
            </a:r>
            <a:endParaRPr lang="en-US" altLang="sr-Latn-RS" sz="2500">
              <a:solidFill>
                <a:srgbClr val="FF5050"/>
              </a:solidFill>
            </a:endParaRPr>
          </a:p>
        </p:txBody>
      </p:sp>
      <p:sp>
        <p:nvSpPr>
          <p:cNvPr id="413706" name="Rectangle 10"/>
          <p:cNvSpPr>
            <a:spLocks noChangeArrowheads="1"/>
          </p:cNvSpPr>
          <p:nvPr/>
        </p:nvSpPr>
        <p:spPr bwMode="auto">
          <a:xfrm>
            <a:off x="2057400" y="2514600"/>
            <a:ext cx="457200" cy="381000"/>
          </a:xfrm>
          <a:prstGeom prst="rect">
            <a:avLst/>
          </a:prstGeom>
          <a:noFill/>
          <a:ln w="38100" algn="ctr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413707" name="Rectangle 11"/>
          <p:cNvSpPr>
            <a:spLocks noChangeArrowheads="1"/>
          </p:cNvSpPr>
          <p:nvPr/>
        </p:nvSpPr>
        <p:spPr bwMode="auto">
          <a:xfrm>
            <a:off x="2057400" y="3048000"/>
            <a:ext cx="304800" cy="381000"/>
          </a:xfrm>
          <a:prstGeom prst="rect">
            <a:avLst/>
          </a:prstGeom>
          <a:noFill/>
          <a:ln w="38100" algn="ctr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413708" name="Rectangle 12"/>
          <p:cNvSpPr>
            <a:spLocks noChangeArrowheads="1"/>
          </p:cNvSpPr>
          <p:nvPr/>
        </p:nvSpPr>
        <p:spPr bwMode="auto">
          <a:xfrm>
            <a:off x="2057400" y="3505200"/>
            <a:ext cx="304800" cy="381000"/>
          </a:xfrm>
          <a:prstGeom prst="rect">
            <a:avLst/>
          </a:prstGeom>
          <a:noFill/>
          <a:ln w="38100" algn="ctr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413709" name="Rectangle 13"/>
          <p:cNvSpPr>
            <a:spLocks noChangeArrowheads="1"/>
          </p:cNvSpPr>
          <p:nvPr/>
        </p:nvSpPr>
        <p:spPr bwMode="auto">
          <a:xfrm>
            <a:off x="990600" y="3962400"/>
            <a:ext cx="2819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/>
          <a:lstStyle>
            <a:lvl1pPr marL="211138" indent="-211138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hr-HR" altLang="sr-Latn-RS" sz="2500">
                <a:solidFill>
                  <a:srgbClr val="FF5050"/>
                </a:solidFill>
              </a:rPr>
              <a:t>0 0 0 A B B 1 2</a:t>
            </a:r>
            <a:endParaRPr lang="en-US" altLang="sr-Latn-RS" sz="2500"/>
          </a:p>
        </p:txBody>
      </p:sp>
      <p:sp>
        <p:nvSpPr>
          <p:cNvPr id="413710" name="Rectangle 14"/>
          <p:cNvSpPr>
            <a:spLocks noChangeArrowheads="1"/>
          </p:cNvSpPr>
          <p:nvPr/>
        </p:nvSpPr>
        <p:spPr bwMode="auto">
          <a:xfrm>
            <a:off x="2057400" y="4038600"/>
            <a:ext cx="304800" cy="381000"/>
          </a:xfrm>
          <a:prstGeom prst="rect">
            <a:avLst/>
          </a:prstGeom>
          <a:noFill/>
          <a:ln w="38100" algn="ctr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413711" name="Rectangle 15"/>
          <p:cNvSpPr>
            <a:spLocks noChangeArrowheads="1"/>
          </p:cNvSpPr>
          <p:nvPr/>
        </p:nvSpPr>
        <p:spPr bwMode="auto">
          <a:xfrm>
            <a:off x="838200" y="4495800"/>
            <a:ext cx="3124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/>
          <a:lstStyle>
            <a:lvl1pPr marL="211138" indent="-211138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hr-HR" altLang="sr-Latn-RS" sz="2500">
                <a:solidFill>
                  <a:srgbClr val="FF5050"/>
                </a:solidFill>
              </a:rPr>
              <a:t>0 0 0 0 A B B B 1 2</a:t>
            </a:r>
            <a:endParaRPr lang="en-US" altLang="sr-Latn-RS" sz="2500"/>
          </a:p>
        </p:txBody>
      </p:sp>
      <p:sp>
        <p:nvSpPr>
          <p:cNvPr id="413712" name="Rectangle 16"/>
          <p:cNvSpPr>
            <a:spLocks noChangeArrowheads="1"/>
          </p:cNvSpPr>
          <p:nvPr/>
        </p:nvSpPr>
        <p:spPr bwMode="auto">
          <a:xfrm>
            <a:off x="2057400" y="4572000"/>
            <a:ext cx="304800" cy="381000"/>
          </a:xfrm>
          <a:prstGeom prst="rect">
            <a:avLst/>
          </a:prstGeom>
          <a:noFill/>
          <a:ln w="38100" algn="ctr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413713" name="Rectangle 17"/>
          <p:cNvSpPr>
            <a:spLocks noChangeArrowheads="1"/>
          </p:cNvSpPr>
          <p:nvPr/>
        </p:nvSpPr>
        <p:spPr bwMode="auto">
          <a:xfrm>
            <a:off x="838200" y="5029200"/>
            <a:ext cx="3124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/>
          <a:lstStyle>
            <a:lvl1pPr marL="211138" indent="-211138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hr-HR" altLang="sr-Latn-RS" sz="2500">
                <a:solidFill>
                  <a:srgbClr val="FF5050"/>
                </a:solidFill>
              </a:rPr>
              <a:t>0 0 0 0 B B B 1 2</a:t>
            </a:r>
            <a:endParaRPr lang="en-US" altLang="sr-Latn-RS" sz="2500"/>
          </a:p>
        </p:txBody>
      </p:sp>
      <p:sp>
        <p:nvSpPr>
          <p:cNvPr id="413714" name="Rectangle 18"/>
          <p:cNvSpPr>
            <a:spLocks noChangeArrowheads="1"/>
          </p:cNvSpPr>
          <p:nvPr/>
        </p:nvSpPr>
        <p:spPr bwMode="auto">
          <a:xfrm>
            <a:off x="2819400" y="5105400"/>
            <a:ext cx="609600" cy="381000"/>
          </a:xfrm>
          <a:prstGeom prst="rect">
            <a:avLst/>
          </a:prstGeom>
          <a:noFill/>
          <a:ln w="38100" algn="ctr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413715" name="Rectangle 19"/>
          <p:cNvSpPr>
            <a:spLocks noChangeArrowheads="1"/>
          </p:cNvSpPr>
          <p:nvPr/>
        </p:nvSpPr>
        <p:spPr bwMode="auto">
          <a:xfrm>
            <a:off x="990600" y="5562600"/>
            <a:ext cx="3124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/>
          <a:lstStyle>
            <a:lvl1pPr marL="211138" indent="-211138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hr-HR" altLang="sr-Latn-RS" sz="2500">
                <a:solidFill>
                  <a:srgbClr val="FF5050"/>
                </a:solidFill>
              </a:rPr>
              <a:t>0 0 0 0 B B 1 1 C 2</a:t>
            </a:r>
            <a:endParaRPr lang="en-US" altLang="sr-Latn-RS" sz="2500"/>
          </a:p>
        </p:txBody>
      </p:sp>
      <p:sp>
        <p:nvSpPr>
          <p:cNvPr id="413716" name="Rectangle 20"/>
          <p:cNvSpPr>
            <a:spLocks noChangeArrowheads="1"/>
          </p:cNvSpPr>
          <p:nvPr/>
        </p:nvSpPr>
        <p:spPr bwMode="auto">
          <a:xfrm>
            <a:off x="2514600" y="5638800"/>
            <a:ext cx="609600" cy="381000"/>
          </a:xfrm>
          <a:prstGeom prst="rect">
            <a:avLst/>
          </a:prstGeom>
          <a:noFill/>
          <a:ln w="38100" algn="ctr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413717" name="Rectangle 21"/>
          <p:cNvSpPr>
            <a:spLocks noChangeArrowheads="1"/>
          </p:cNvSpPr>
          <p:nvPr/>
        </p:nvSpPr>
        <p:spPr bwMode="auto">
          <a:xfrm>
            <a:off x="838200" y="6096000"/>
            <a:ext cx="3581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/>
          <a:lstStyle>
            <a:lvl1pPr marL="211138" indent="-211138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hr-HR" altLang="sr-Latn-RS" sz="2500">
                <a:solidFill>
                  <a:srgbClr val="FF5050"/>
                </a:solidFill>
              </a:rPr>
              <a:t>0 0 0 0 B 1 1 C 1 C 2</a:t>
            </a:r>
            <a:endParaRPr lang="en-US" altLang="sr-Latn-RS" sz="2500"/>
          </a:p>
        </p:txBody>
      </p:sp>
      <p:sp>
        <p:nvSpPr>
          <p:cNvPr id="413718" name="Rectangle 22"/>
          <p:cNvSpPr>
            <a:spLocks noChangeArrowheads="1"/>
          </p:cNvSpPr>
          <p:nvPr/>
        </p:nvSpPr>
        <p:spPr bwMode="auto">
          <a:xfrm>
            <a:off x="2133600" y="6172200"/>
            <a:ext cx="609600" cy="381000"/>
          </a:xfrm>
          <a:prstGeom prst="rect">
            <a:avLst/>
          </a:prstGeom>
          <a:noFill/>
          <a:ln w="38100" algn="ctr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413719" name="Rectangle 23"/>
          <p:cNvSpPr>
            <a:spLocks noChangeArrowheads="1"/>
          </p:cNvSpPr>
          <p:nvPr/>
        </p:nvSpPr>
        <p:spPr bwMode="auto">
          <a:xfrm>
            <a:off x="914400" y="6629400"/>
            <a:ext cx="3581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/>
          <a:lstStyle>
            <a:lvl1pPr marL="211138" indent="-211138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hr-HR" altLang="sr-Latn-RS" sz="2500">
                <a:solidFill>
                  <a:srgbClr val="FF5050"/>
                </a:solidFill>
              </a:rPr>
              <a:t>0 0 0 0 1 1 C 1 C 1 C 2</a:t>
            </a:r>
            <a:endParaRPr lang="en-US" altLang="sr-Latn-RS" sz="2500"/>
          </a:p>
        </p:txBody>
      </p:sp>
      <p:sp>
        <p:nvSpPr>
          <p:cNvPr id="413720" name="Rectangle 24"/>
          <p:cNvSpPr>
            <a:spLocks noChangeArrowheads="1"/>
          </p:cNvSpPr>
          <p:nvPr/>
        </p:nvSpPr>
        <p:spPr bwMode="auto">
          <a:xfrm>
            <a:off x="3200400" y="6689725"/>
            <a:ext cx="609600" cy="381000"/>
          </a:xfrm>
          <a:prstGeom prst="rect">
            <a:avLst/>
          </a:prstGeom>
          <a:noFill/>
          <a:ln w="38100" algn="ctr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413721" name="Rectangle 25"/>
          <p:cNvSpPr>
            <a:spLocks noChangeArrowheads="1"/>
          </p:cNvSpPr>
          <p:nvPr/>
        </p:nvSpPr>
        <p:spPr bwMode="auto">
          <a:xfrm>
            <a:off x="5791200" y="2590800"/>
            <a:ext cx="3581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/>
          <a:lstStyle>
            <a:lvl1pPr marL="211138" indent="-211138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hr-HR" altLang="sr-Latn-RS" sz="2500">
                <a:solidFill>
                  <a:srgbClr val="FF5050"/>
                </a:solidFill>
              </a:rPr>
              <a:t>0 0 0 0 1 1 C 1 1 C C 2</a:t>
            </a:r>
            <a:endParaRPr lang="en-US" altLang="sr-Latn-RS" sz="2500"/>
          </a:p>
        </p:txBody>
      </p:sp>
      <p:sp>
        <p:nvSpPr>
          <p:cNvPr id="413722" name="Rectangle 26"/>
          <p:cNvSpPr>
            <a:spLocks noChangeArrowheads="1"/>
          </p:cNvSpPr>
          <p:nvPr/>
        </p:nvSpPr>
        <p:spPr bwMode="auto">
          <a:xfrm>
            <a:off x="7467600" y="2651125"/>
            <a:ext cx="609600" cy="381000"/>
          </a:xfrm>
          <a:prstGeom prst="rect">
            <a:avLst/>
          </a:prstGeom>
          <a:noFill/>
          <a:ln w="38100" algn="ctr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413723" name="Rectangle 27"/>
          <p:cNvSpPr>
            <a:spLocks noChangeArrowheads="1"/>
          </p:cNvSpPr>
          <p:nvPr/>
        </p:nvSpPr>
        <p:spPr bwMode="auto">
          <a:xfrm>
            <a:off x="5791200" y="3124200"/>
            <a:ext cx="3581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/>
          <a:lstStyle>
            <a:lvl1pPr marL="211138" indent="-211138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hr-HR" altLang="sr-Latn-RS" sz="2500">
                <a:solidFill>
                  <a:srgbClr val="FF5050"/>
                </a:solidFill>
              </a:rPr>
              <a:t>0 0 0 0 1 1 1 C 1 C C 2</a:t>
            </a:r>
            <a:endParaRPr lang="en-US" altLang="sr-Latn-RS" sz="2500"/>
          </a:p>
        </p:txBody>
      </p:sp>
      <p:sp>
        <p:nvSpPr>
          <p:cNvPr id="413724" name="Rectangle 28"/>
          <p:cNvSpPr>
            <a:spLocks noChangeArrowheads="1"/>
          </p:cNvSpPr>
          <p:nvPr/>
        </p:nvSpPr>
        <p:spPr bwMode="auto">
          <a:xfrm>
            <a:off x="7740650" y="3184525"/>
            <a:ext cx="609600" cy="381000"/>
          </a:xfrm>
          <a:prstGeom prst="rect">
            <a:avLst/>
          </a:prstGeom>
          <a:noFill/>
          <a:ln w="38100" algn="ctr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413725" name="Rectangle 29"/>
          <p:cNvSpPr>
            <a:spLocks noChangeArrowheads="1"/>
          </p:cNvSpPr>
          <p:nvPr/>
        </p:nvSpPr>
        <p:spPr bwMode="auto">
          <a:xfrm>
            <a:off x="5791200" y="3657600"/>
            <a:ext cx="3581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/>
          <a:lstStyle>
            <a:lvl1pPr marL="211138" indent="-211138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hr-HR" altLang="sr-Latn-RS" sz="2500">
                <a:solidFill>
                  <a:srgbClr val="FF5050"/>
                </a:solidFill>
              </a:rPr>
              <a:t>0 0 0 0 1 1 1 1 C C C 2</a:t>
            </a:r>
            <a:endParaRPr lang="en-US" altLang="sr-Latn-RS" sz="2500"/>
          </a:p>
        </p:txBody>
      </p:sp>
      <p:sp>
        <p:nvSpPr>
          <p:cNvPr id="413726" name="Rectangle 30"/>
          <p:cNvSpPr>
            <a:spLocks noChangeArrowheads="1"/>
          </p:cNvSpPr>
          <p:nvPr/>
        </p:nvSpPr>
        <p:spPr bwMode="auto">
          <a:xfrm>
            <a:off x="8642350" y="3717925"/>
            <a:ext cx="609600" cy="381000"/>
          </a:xfrm>
          <a:prstGeom prst="rect">
            <a:avLst/>
          </a:prstGeom>
          <a:noFill/>
          <a:ln w="38100" algn="ctr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413727" name="Rectangle 31"/>
          <p:cNvSpPr>
            <a:spLocks noChangeArrowheads="1"/>
          </p:cNvSpPr>
          <p:nvPr/>
        </p:nvSpPr>
        <p:spPr bwMode="auto">
          <a:xfrm>
            <a:off x="5791200" y="4191000"/>
            <a:ext cx="3581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/>
          <a:lstStyle>
            <a:lvl1pPr marL="211138" indent="-211138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hr-HR" altLang="sr-Latn-RS" sz="2500">
                <a:solidFill>
                  <a:srgbClr val="FF5050"/>
                </a:solidFill>
              </a:rPr>
              <a:t>0 0 0 0 1 1 1 1 C C 2 2</a:t>
            </a:r>
            <a:endParaRPr lang="en-US" altLang="sr-Latn-RS" sz="2500"/>
          </a:p>
        </p:txBody>
      </p:sp>
      <p:sp>
        <p:nvSpPr>
          <p:cNvPr id="413728" name="Rectangle 32"/>
          <p:cNvSpPr>
            <a:spLocks noChangeArrowheads="1"/>
          </p:cNvSpPr>
          <p:nvPr/>
        </p:nvSpPr>
        <p:spPr bwMode="auto">
          <a:xfrm>
            <a:off x="8366125" y="4251325"/>
            <a:ext cx="609600" cy="381000"/>
          </a:xfrm>
          <a:prstGeom prst="rect">
            <a:avLst/>
          </a:prstGeom>
          <a:noFill/>
          <a:ln w="38100" algn="ctr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413729" name="Rectangle 33"/>
          <p:cNvSpPr>
            <a:spLocks noChangeArrowheads="1"/>
          </p:cNvSpPr>
          <p:nvPr/>
        </p:nvSpPr>
        <p:spPr bwMode="auto">
          <a:xfrm>
            <a:off x="5791200" y="4724400"/>
            <a:ext cx="3581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/>
          <a:lstStyle>
            <a:lvl1pPr marL="211138" indent="-211138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hr-HR" altLang="sr-Latn-RS" sz="2500">
                <a:solidFill>
                  <a:srgbClr val="FF5050"/>
                </a:solidFill>
              </a:rPr>
              <a:t>0 0 0 0 1 1 1 1 C 2 2 2</a:t>
            </a:r>
            <a:endParaRPr lang="en-US" altLang="sr-Latn-RS" sz="2500"/>
          </a:p>
        </p:txBody>
      </p:sp>
      <p:sp>
        <p:nvSpPr>
          <p:cNvPr id="413730" name="Rectangle 34"/>
          <p:cNvSpPr>
            <a:spLocks noChangeArrowheads="1"/>
          </p:cNvSpPr>
          <p:nvPr/>
        </p:nvSpPr>
        <p:spPr bwMode="auto">
          <a:xfrm>
            <a:off x="8077200" y="4784725"/>
            <a:ext cx="609600" cy="381000"/>
          </a:xfrm>
          <a:prstGeom prst="rect">
            <a:avLst/>
          </a:prstGeom>
          <a:noFill/>
          <a:ln w="38100" algn="ctr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413731" name="Rectangle 35"/>
          <p:cNvSpPr>
            <a:spLocks noChangeArrowheads="1"/>
          </p:cNvSpPr>
          <p:nvPr/>
        </p:nvSpPr>
        <p:spPr bwMode="auto">
          <a:xfrm>
            <a:off x="5791200" y="5257800"/>
            <a:ext cx="3581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/>
          <a:lstStyle>
            <a:lvl1pPr marL="211138" indent="-211138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hr-HR" altLang="sr-Latn-RS" sz="2500">
                <a:solidFill>
                  <a:srgbClr val="FF5050"/>
                </a:solidFill>
              </a:rPr>
              <a:t>0 0 0 0 1 1 1 1 2 2 2 2</a:t>
            </a:r>
            <a:endParaRPr lang="en-US" altLang="sr-Latn-RS" sz="25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37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3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3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3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37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13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3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13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37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13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137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3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1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13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13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13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13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13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137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13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13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13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13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13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13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413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13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41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1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698" grpId="0" build="p"/>
      <p:bldP spid="413704" grpId="0" build="p"/>
      <p:bldP spid="413705" grpId="0" build="p"/>
      <p:bldP spid="413706" grpId="0" animBg="1"/>
      <p:bldP spid="413707" grpId="0" animBg="1"/>
      <p:bldP spid="413708" grpId="0" animBg="1"/>
      <p:bldP spid="413709" grpId="0" build="p"/>
      <p:bldP spid="413710" grpId="0" animBg="1"/>
      <p:bldP spid="413711" grpId="0" build="p"/>
      <p:bldP spid="413712" grpId="0" animBg="1"/>
      <p:bldP spid="413713" grpId="0" build="p"/>
      <p:bldP spid="413714" grpId="0" animBg="1"/>
      <p:bldP spid="413715" grpId="0" build="p"/>
      <p:bldP spid="413716" grpId="0" animBg="1"/>
      <p:bldP spid="413717" grpId="0" build="p"/>
      <p:bldP spid="413718" grpId="0" animBg="1"/>
      <p:bldP spid="413719" grpId="0" build="p"/>
      <p:bldP spid="413720" grpId="0" animBg="1"/>
      <p:bldP spid="413721" grpId="0" build="p"/>
      <p:bldP spid="413722" grpId="0" animBg="1"/>
      <p:bldP spid="413723" grpId="0" build="p"/>
      <p:bldP spid="413724" grpId="0" animBg="1"/>
      <p:bldP spid="413725" grpId="0" build="p"/>
      <p:bldP spid="413726" grpId="0" animBg="1"/>
      <p:bldP spid="413727" grpId="0" build="p"/>
      <p:bldP spid="413728" grpId="0" animBg="1"/>
      <p:bldP spid="413729" grpId="0" build="p"/>
      <p:bldP spid="413730" grpId="0" animBg="1"/>
      <p:bldP spid="41373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770938" cy="914400"/>
          </a:xfrm>
        </p:spPr>
        <p:txBody>
          <a:bodyPr/>
          <a:lstStyle/>
          <a:p>
            <a:pPr marL="211138" indent="-211138">
              <a:buFontTx/>
              <a:buNone/>
            </a:pPr>
            <a:r>
              <a:rPr lang="en-US" altLang="sr-Latn-RS" b="0" smtClean="0">
                <a:solidFill>
                  <a:schemeClr val="tx1"/>
                </a:solidFill>
              </a:rPr>
              <a:t> 	Konstruirati konteksno ovisnu gramatiku koja generira nizove iz jezika L.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altLang="sr-Latn-RS" sz="3000" smtClean="0"/>
              <a:t>Zadatak br. </a:t>
            </a:r>
            <a:r>
              <a:rPr lang="en-US" altLang="sr-Latn-RS" sz="3000" smtClean="0"/>
              <a:t>3</a:t>
            </a:r>
            <a:r>
              <a:rPr lang="hr-HR" altLang="sr-Latn-RS" sz="3000" smtClean="0"/>
              <a:t>4</a:t>
            </a:r>
            <a:endParaRPr lang="en-US" altLang="sr-Latn-RS" sz="3000" smtClean="0"/>
          </a:p>
        </p:txBody>
      </p:sp>
      <p:sp>
        <p:nvSpPr>
          <p:cNvPr id="414724" name="Rectangle 4"/>
          <p:cNvSpPr>
            <a:spLocks noChangeArrowheads="1"/>
          </p:cNvSpPr>
          <p:nvPr/>
        </p:nvSpPr>
        <p:spPr bwMode="auto">
          <a:xfrm>
            <a:off x="914400" y="2316163"/>
            <a:ext cx="7924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tabLst>
                <a:tab pos="457200" algn="l"/>
                <a:tab pos="628650" algn="l"/>
              </a:tabLs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457200" algn="l"/>
                <a:tab pos="628650" algn="l"/>
              </a:tabLs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457200" algn="l"/>
                <a:tab pos="628650" algn="l"/>
              </a:tabLs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457200" algn="l"/>
                <a:tab pos="628650" algn="l"/>
              </a:tabLs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457200" algn="l"/>
                <a:tab pos="628650" algn="l"/>
              </a:tabLs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28650" algn="l"/>
              </a:tabLs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28650" algn="l"/>
              </a:tabLs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28650" algn="l"/>
              </a:tabLs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28650" algn="l"/>
              </a:tabLs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4000">
                <a:sym typeface="Symbol" panose="05050102010706020507" pitchFamily="18" charset="2"/>
              </a:rPr>
              <a:t>L={0</a:t>
            </a:r>
            <a:r>
              <a:rPr lang="en-US" altLang="sr-Latn-RS" sz="4000" baseline="30000">
                <a:sym typeface="Symbol" panose="05050102010706020507" pitchFamily="18" charset="2"/>
              </a:rPr>
              <a:t>n</a:t>
            </a:r>
            <a:r>
              <a:rPr lang="en-US" altLang="sr-Latn-RS" sz="4000">
                <a:sym typeface="Symbol" panose="05050102010706020507" pitchFamily="18" charset="2"/>
              </a:rPr>
              <a:t>1</a:t>
            </a:r>
            <a:r>
              <a:rPr lang="en-US" altLang="sr-Latn-RS" sz="4000" baseline="30000">
                <a:sym typeface="Symbol" panose="05050102010706020507" pitchFamily="18" charset="2"/>
              </a:rPr>
              <a:t>n</a:t>
            </a:r>
            <a:r>
              <a:rPr lang="en-US" altLang="sr-Latn-RS" sz="4000">
                <a:sym typeface="Symbol" panose="05050102010706020507" pitchFamily="18" charset="2"/>
              </a:rPr>
              <a:t>2</a:t>
            </a:r>
            <a:r>
              <a:rPr lang="en-US" altLang="sr-Latn-RS" sz="4000" baseline="30000">
                <a:sym typeface="Symbol" panose="05050102010706020507" pitchFamily="18" charset="2"/>
              </a:rPr>
              <a:t>n</a:t>
            </a:r>
            <a:r>
              <a:rPr lang="en-US" altLang="sr-Latn-RS" sz="4000">
                <a:sym typeface="Symbol" panose="05050102010706020507" pitchFamily="18" charset="2"/>
              </a:rPr>
              <a:t> | n1} </a:t>
            </a:r>
            <a:endParaRPr lang="hr-HR" altLang="sr-Latn-RS" sz="4000"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4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4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2" grpId="0" build="p"/>
      <p:bldP spid="4147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altLang="sr-Latn-RS" sz="3000" smtClean="0"/>
              <a:t>Zadatak br. </a:t>
            </a:r>
            <a:r>
              <a:rPr lang="en-US" altLang="sr-Latn-RS" sz="3000" smtClean="0"/>
              <a:t>3</a:t>
            </a:r>
            <a:r>
              <a:rPr lang="hr-HR" altLang="sr-Latn-RS" sz="3000" smtClean="0"/>
              <a:t>4</a:t>
            </a:r>
            <a:endParaRPr lang="en-US" altLang="sr-Latn-RS" sz="3000" smtClean="0"/>
          </a:p>
        </p:txBody>
      </p:sp>
      <p:sp>
        <p:nvSpPr>
          <p:cNvPr id="415747" name="Rectangle 3"/>
          <p:cNvSpPr>
            <a:spLocks noChangeArrowheads="1"/>
          </p:cNvSpPr>
          <p:nvPr/>
        </p:nvSpPr>
        <p:spPr bwMode="auto">
          <a:xfrm>
            <a:off x="2667000" y="990600"/>
            <a:ext cx="1828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/>
          <a:lstStyle>
            <a:lvl1pPr marL="211138" indent="-211138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S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>
                <a:solidFill>
                  <a:srgbClr val="FF5050"/>
                </a:solidFill>
              </a:rPr>
              <a:t>AX</a:t>
            </a:r>
          </a:p>
          <a:p>
            <a:pPr algn="just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A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>
                <a:solidFill>
                  <a:srgbClr val="FF5050"/>
                </a:solidFill>
              </a:rPr>
              <a:t>0AB</a:t>
            </a:r>
          </a:p>
          <a:p>
            <a:pPr algn="just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A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>
                <a:solidFill>
                  <a:srgbClr val="FF5050"/>
                </a:solidFill>
              </a:rPr>
              <a:t>0B</a:t>
            </a:r>
            <a:endParaRPr lang="en-US" altLang="sr-Latn-RS" sz="2400">
              <a:solidFill>
                <a:srgbClr val="FF5050"/>
              </a:solidFill>
            </a:endParaRPr>
          </a:p>
        </p:txBody>
      </p:sp>
      <p:sp>
        <p:nvSpPr>
          <p:cNvPr id="415748" name="Rectangle 4"/>
          <p:cNvSpPr>
            <a:spLocks noChangeArrowheads="1"/>
          </p:cNvSpPr>
          <p:nvPr/>
        </p:nvSpPr>
        <p:spPr bwMode="auto">
          <a:xfrm>
            <a:off x="4953000" y="990600"/>
            <a:ext cx="1828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/>
          <a:lstStyle>
            <a:lvl1pPr marL="211138" indent="-211138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BX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>
                <a:solidFill>
                  <a:srgbClr val="FF5050"/>
                </a:solidFill>
              </a:rPr>
              <a:t>12</a:t>
            </a:r>
          </a:p>
          <a:p>
            <a:pPr algn="just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B1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>
                <a:solidFill>
                  <a:srgbClr val="FF5050"/>
                </a:solidFill>
              </a:rPr>
              <a:t>1B</a:t>
            </a:r>
          </a:p>
          <a:p>
            <a:pPr algn="just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B2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>
                <a:solidFill>
                  <a:srgbClr val="FF5050"/>
                </a:solidFill>
              </a:rPr>
              <a:t>122</a:t>
            </a:r>
            <a:endParaRPr lang="en-US" altLang="sr-Latn-RS" sz="2400">
              <a:solidFill>
                <a:srgbClr val="FF5050"/>
              </a:solidFill>
            </a:endParaRPr>
          </a:p>
        </p:txBody>
      </p:sp>
      <p:sp>
        <p:nvSpPr>
          <p:cNvPr id="415749" name="Rectangle 5"/>
          <p:cNvSpPr>
            <a:spLocks noChangeArrowheads="1"/>
          </p:cNvSpPr>
          <p:nvPr/>
        </p:nvSpPr>
        <p:spPr bwMode="auto">
          <a:xfrm>
            <a:off x="2133600" y="2971800"/>
            <a:ext cx="762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/>
          <a:lstStyle>
            <a:lvl1pPr marL="211138" indent="-211138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hr-HR" altLang="sr-Latn-RS" sz="2500">
                <a:solidFill>
                  <a:srgbClr val="FF5050"/>
                </a:solidFill>
              </a:rPr>
              <a:t>A X</a:t>
            </a:r>
            <a:endParaRPr lang="en-US" altLang="sr-Latn-RS" sz="2500">
              <a:solidFill>
                <a:srgbClr val="FF5050"/>
              </a:solidFill>
            </a:endParaRPr>
          </a:p>
        </p:txBody>
      </p:sp>
      <p:sp>
        <p:nvSpPr>
          <p:cNvPr id="415750" name="Rectangle 6"/>
          <p:cNvSpPr>
            <a:spLocks noChangeArrowheads="1"/>
          </p:cNvSpPr>
          <p:nvPr/>
        </p:nvSpPr>
        <p:spPr bwMode="auto">
          <a:xfrm>
            <a:off x="1143000" y="3581400"/>
            <a:ext cx="2819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/>
          <a:lstStyle>
            <a:lvl1pPr marL="211138" indent="-211138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hr-HR" altLang="sr-Latn-RS" sz="2500">
                <a:solidFill>
                  <a:srgbClr val="FF5050"/>
                </a:solidFill>
              </a:rPr>
              <a:t>0 A B </a:t>
            </a:r>
            <a:r>
              <a:rPr lang="hr-HR" altLang="sr-Latn-RS" sz="2500"/>
              <a:t>X</a:t>
            </a:r>
            <a:endParaRPr lang="en-US" altLang="sr-Latn-RS" sz="2500"/>
          </a:p>
        </p:txBody>
      </p:sp>
      <p:sp>
        <p:nvSpPr>
          <p:cNvPr id="415751" name="Rectangle 7"/>
          <p:cNvSpPr>
            <a:spLocks noChangeArrowheads="1"/>
          </p:cNvSpPr>
          <p:nvPr/>
        </p:nvSpPr>
        <p:spPr bwMode="auto">
          <a:xfrm>
            <a:off x="1143000" y="4191000"/>
            <a:ext cx="2819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/>
          <a:lstStyle>
            <a:lvl1pPr marL="211138" indent="-211138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hr-HR" altLang="sr-Latn-RS" sz="2500"/>
              <a:t>0 </a:t>
            </a:r>
            <a:r>
              <a:rPr lang="hr-HR" altLang="sr-Latn-RS" sz="2500">
                <a:solidFill>
                  <a:srgbClr val="FF5050"/>
                </a:solidFill>
              </a:rPr>
              <a:t>0 A B </a:t>
            </a:r>
            <a:r>
              <a:rPr lang="hr-HR" altLang="sr-Latn-RS" sz="2500"/>
              <a:t>B X</a:t>
            </a:r>
            <a:endParaRPr lang="en-US" altLang="sr-Latn-RS" sz="2500"/>
          </a:p>
        </p:txBody>
      </p:sp>
      <p:sp>
        <p:nvSpPr>
          <p:cNvPr id="415752" name="Rectangle 8"/>
          <p:cNvSpPr>
            <a:spLocks noChangeArrowheads="1"/>
          </p:cNvSpPr>
          <p:nvPr/>
        </p:nvSpPr>
        <p:spPr bwMode="auto">
          <a:xfrm>
            <a:off x="1143000" y="4800600"/>
            <a:ext cx="2819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/>
          <a:lstStyle>
            <a:lvl1pPr marL="211138" indent="-211138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hr-HR" altLang="sr-Latn-RS" sz="2500"/>
              <a:t>0 0 </a:t>
            </a:r>
            <a:r>
              <a:rPr lang="hr-HR" altLang="sr-Latn-RS" sz="2500">
                <a:solidFill>
                  <a:srgbClr val="FF5050"/>
                </a:solidFill>
              </a:rPr>
              <a:t>0 A B </a:t>
            </a:r>
            <a:r>
              <a:rPr lang="hr-HR" altLang="sr-Latn-RS" sz="2500"/>
              <a:t>B B X</a:t>
            </a:r>
            <a:endParaRPr lang="en-US" altLang="sr-Latn-RS" sz="2500"/>
          </a:p>
        </p:txBody>
      </p:sp>
      <p:sp>
        <p:nvSpPr>
          <p:cNvPr id="415753" name="Rectangle 9"/>
          <p:cNvSpPr>
            <a:spLocks noChangeArrowheads="1"/>
          </p:cNvSpPr>
          <p:nvPr/>
        </p:nvSpPr>
        <p:spPr bwMode="auto">
          <a:xfrm>
            <a:off x="1143000" y="5410200"/>
            <a:ext cx="2819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/>
          <a:lstStyle>
            <a:lvl1pPr marL="211138" indent="-211138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hr-HR" altLang="sr-Latn-RS" sz="2500"/>
              <a:t>0 0 0 </a:t>
            </a:r>
            <a:r>
              <a:rPr lang="hr-HR" altLang="sr-Latn-RS" sz="2500">
                <a:solidFill>
                  <a:srgbClr val="FF5050"/>
                </a:solidFill>
              </a:rPr>
              <a:t>0</a:t>
            </a:r>
            <a:r>
              <a:rPr lang="hr-HR" altLang="sr-Latn-RS" sz="2500">
                <a:solidFill>
                  <a:srgbClr val="FF3300"/>
                </a:solidFill>
              </a:rPr>
              <a:t> </a:t>
            </a:r>
            <a:r>
              <a:rPr lang="hr-HR" altLang="sr-Latn-RS" sz="2500">
                <a:solidFill>
                  <a:srgbClr val="FF5050"/>
                </a:solidFill>
              </a:rPr>
              <a:t>B</a:t>
            </a:r>
            <a:r>
              <a:rPr lang="hr-HR" altLang="sr-Latn-RS" sz="2500"/>
              <a:t> B B B</a:t>
            </a:r>
            <a:r>
              <a:rPr lang="hr-HR" altLang="sr-Latn-RS" sz="2500">
                <a:solidFill>
                  <a:srgbClr val="FF5050"/>
                </a:solidFill>
              </a:rPr>
              <a:t> </a:t>
            </a:r>
            <a:r>
              <a:rPr lang="hr-HR" altLang="sr-Latn-RS" sz="2500"/>
              <a:t>X</a:t>
            </a:r>
            <a:endParaRPr lang="en-US" altLang="sr-Latn-RS" sz="2500"/>
          </a:p>
        </p:txBody>
      </p:sp>
      <p:sp>
        <p:nvSpPr>
          <p:cNvPr id="415754" name="Rectangle 10"/>
          <p:cNvSpPr>
            <a:spLocks noChangeArrowheads="1"/>
          </p:cNvSpPr>
          <p:nvPr/>
        </p:nvSpPr>
        <p:spPr bwMode="auto">
          <a:xfrm>
            <a:off x="838200" y="6019800"/>
            <a:ext cx="3352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/>
          <a:lstStyle>
            <a:lvl1pPr marL="211138" indent="-211138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hr-HR" altLang="sr-Latn-RS" sz="2500"/>
              <a:t>0 0 0 0 B B B </a:t>
            </a:r>
            <a:r>
              <a:rPr lang="hr-HR" altLang="sr-Latn-RS" sz="2500">
                <a:solidFill>
                  <a:srgbClr val="FF5050"/>
                </a:solidFill>
              </a:rPr>
              <a:t>1 2</a:t>
            </a:r>
            <a:endParaRPr lang="en-US" altLang="sr-Latn-RS" sz="2500"/>
          </a:p>
        </p:txBody>
      </p:sp>
      <p:sp>
        <p:nvSpPr>
          <p:cNvPr id="415755" name="Rectangle 11"/>
          <p:cNvSpPr>
            <a:spLocks noChangeArrowheads="1"/>
          </p:cNvSpPr>
          <p:nvPr/>
        </p:nvSpPr>
        <p:spPr bwMode="auto">
          <a:xfrm>
            <a:off x="2133600" y="2362200"/>
            <a:ext cx="762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/>
          <a:lstStyle>
            <a:lvl1pPr marL="211138" indent="-211138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hr-HR" altLang="sr-Latn-RS" sz="2500">
                <a:solidFill>
                  <a:srgbClr val="FF5050"/>
                </a:solidFill>
              </a:rPr>
              <a:t>S</a:t>
            </a:r>
            <a:endParaRPr lang="en-US" altLang="sr-Latn-RS" sz="2500">
              <a:solidFill>
                <a:srgbClr val="FF5050"/>
              </a:solidFill>
            </a:endParaRPr>
          </a:p>
        </p:txBody>
      </p:sp>
      <p:sp>
        <p:nvSpPr>
          <p:cNvPr id="415756" name="Rectangle 12"/>
          <p:cNvSpPr>
            <a:spLocks noChangeArrowheads="1"/>
          </p:cNvSpPr>
          <p:nvPr/>
        </p:nvSpPr>
        <p:spPr bwMode="auto">
          <a:xfrm>
            <a:off x="1143000" y="6629400"/>
            <a:ext cx="2819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/>
          <a:lstStyle>
            <a:lvl1pPr marL="211138" indent="-211138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hr-HR" altLang="sr-Latn-RS" sz="2500"/>
              <a:t>0 0 0 0 B B </a:t>
            </a:r>
            <a:r>
              <a:rPr lang="hr-HR" altLang="sr-Latn-RS" sz="2500">
                <a:solidFill>
                  <a:srgbClr val="FF5050"/>
                </a:solidFill>
              </a:rPr>
              <a:t>1</a:t>
            </a:r>
            <a:r>
              <a:rPr lang="hr-HR" altLang="sr-Latn-RS" sz="2500"/>
              <a:t> </a:t>
            </a:r>
            <a:r>
              <a:rPr lang="hr-HR" altLang="sr-Latn-RS" sz="2500">
                <a:solidFill>
                  <a:srgbClr val="FF5050"/>
                </a:solidFill>
              </a:rPr>
              <a:t>B </a:t>
            </a:r>
            <a:r>
              <a:rPr lang="hr-HR" altLang="sr-Latn-RS" sz="2500"/>
              <a:t>2</a:t>
            </a:r>
            <a:endParaRPr lang="en-US" altLang="sr-Latn-RS" sz="2500"/>
          </a:p>
        </p:txBody>
      </p:sp>
      <p:sp>
        <p:nvSpPr>
          <p:cNvPr id="415757" name="Rectangle 13"/>
          <p:cNvSpPr>
            <a:spLocks noChangeArrowheads="1"/>
          </p:cNvSpPr>
          <p:nvPr/>
        </p:nvSpPr>
        <p:spPr bwMode="auto">
          <a:xfrm>
            <a:off x="5334000" y="2362200"/>
            <a:ext cx="2819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/>
          <a:lstStyle>
            <a:lvl1pPr marL="211138" indent="-211138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hr-HR" altLang="sr-Latn-RS" sz="2500"/>
              <a:t>0 0 0 0 B </a:t>
            </a:r>
            <a:r>
              <a:rPr lang="hr-HR" altLang="sr-Latn-RS" sz="2500">
                <a:solidFill>
                  <a:srgbClr val="FF5050"/>
                </a:solidFill>
              </a:rPr>
              <a:t>1</a:t>
            </a:r>
            <a:r>
              <a:rPr lang="hr-HR" altLang="sr-Latn-RS" sz="2500"/>
              <a:t> </a:t>
            </a:r>
            <a:r>
              <a:rPr lang="hr-HR" altLang="sr-Latn-RS" sz="2500">
                <a:solidFill>
                  <a:srgbClr val="FF5050"/>
                </a:solidFill>
              </a:rPr>
              <a:t>B</a:t>
            </a:r>
            <a:r>
              <a:rPr lang="hr-HR" altLang="sr-Latn-RS" sz="2500"/>
              <a:t> B</a:t>
            </a:r>
            <a:r>
              <a:rPr lang="hr-HR" altLang="sr-Latn-RS" sz="2500">
                <a:solidFill>
                  <a:srgbClr val="FF5050"/>
                </a:solidFill>
              </a:rPr>
              <a:t> </a:t>
            </a:r>
            <a:r>
              <a:rPr lang="hr-HR" altLang="sr-Latn-RS" sz="2500"/>
              <a:t>2</a:t>
            </a:r>
            <a:endParaRPr lang="en-US" altLang="sr-Latn-RS" sz="2500"/>
          </a:p>
        </p:txBody>
      </p:sp>
      <p:sp>
        <p:nvSpPr>
          <p:cNvPr id="415758" name="Rectangle 14"/>
          <p:cNvSpPr>
            <a:spLocks noChangeArrowheads="1"/>
          </p:cNvSpPr>
          <p:nvPr/>
        </p:nvSpPr>
        <p:spPr bwMode="auto">
          <a:xfrm>
            <a:off x="5334000" y="2971800"/>
            <a:ext cx="2819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/>
          <a:lstStyle>
            <a:lvl1pPr marL="211138" indent="-211138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hr-HR" altLang="sr-Latn-RS" sz="2500"/>
              <a:t>0 0 0 0 </a:t>
            </a:r>
            <a:r>
              <a:rPr lang="hr-HR" altLang="sr-Latn-RS" sz="2500">
                <a:solidFill>
                  <a:srgbClr val="FF5050"/>
                </a:solidFill>
              </a:rPr>
              <a:t>1</a:t>
            </a:r>
            <a:r>
              <a:rPr lang="hr-HR" altLang="sr-Latn-RS" sz="2500"/>
              <a:t> </a:t>
            </a:r>
            <a:r>
              <a:rPr lang="hr-HR" altLang="sr-Latn-RS" sz="2500">
                <a:solidFill>
                  <a:srgbClr val="FF5050"/>
                </a:solidFill>
              </a:rPr>
              <a:t>B</a:t>
            </a:r>
            <a:r>
              <a:rPr lang="hr-HR" altLang="sr-Latn-RS" sz="2500"/>
              <a:t> B B</a:t>
            </a:r>
            <a:r>
              <a:rPr lang="hr-HR" altLang="sr-Latn-RS" sz="2500">
                <a:solidFill>
                  <a:srgbClr val="FF5050"/>
                </a:solidFill>
              </a:rPr>
              <a:t> </a:t>
            </a:r>
            <a:r>
              <a:rPr lang="hr-HR" altLang="sr-Latn-RS" sz="2500"/>
              <a:t>2</a:t>
            </a:r>
            <a:endParaRPr lang="en-US" altLang="sr-Latn-RS" sz="2500"/>
          </a:p>
        </p:txBody>
      </p:sp>
      <p:sp>
        <p:nvSpPr>
          <p:cNvPr id="415759" name="Rectangle 15"/>
          <p:cNvSpPr>
            <a:spLocks noChangeArrowheads="1"/>
          </p:cNvSpPr>
          <p:nvPr/>
        </p:nvSpPr>
        <p:spPr bwMode="auto">
          <a:xfrm>
            <a:off x="5105400" y="3581400"/>
            <a:ext cx="3276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/>
          <a:lstStyle>
            <a:lvl1pPr marL="211138" indent="-211138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hr-HR" altLang="sr-Latn-RS" sz="2500"/>
              <a:t>0 0 0 0 1 B B </a:t>
            </a:r>
            <a:r>
              <a:rPr lang="hr-HR" altLang="sr-Latn-RS" sz="2500">
                <a:solidFill>
                  <a:srgbClr val="FF5050"/>
                </a:solidFill>
              </a:rPr>
              <a:t>1 2 2</a:t>
            </a:r>
            <a:endParaRPr lang="en-US" altLang="sr-Latn-RS" sz="2500">
              <a:solidFill>
                <a:srgbClr val="FF5050"/>
              </a:solidFill>
            </a:endParaRPr>
          </a:p>
        </p:txBody>
      </p:sp>
      <p:sp>
        <p:nvSpPr>
          <p:cNvPr id="415760" name="Rectangle 16"/>
          <p:cNvSpPr>
            <a:spLocks noChangeArrowheads="1"/>
          </p:cNvSpPr>
          <p:nvPr/>
        </p:nvSpPr>
        <p:spPr bwMode="auto">
          <a:xfrm>
            <a:off x="5105400" y="4191000"/>
            <a:ext cx="3276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/>
          <a:lstStyle>
            <a:lvl1pPr marL="211138" indent="-211138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hr-HR" altLang="sr-Latn-RS" sz="2500"/>
              <a:t>0 0 0 0 1 B </a:t>
            </a:r>
            <a:r>
              <a:rPr lang="hr-HR" altLang="sr-Latn-RS" sz="2500">
                <a:solidFill>
                  <a:srgbClr val="FF5050"/>
                </a:solidFill>
              </a:rPr>
              <a:t>1</a:t>
            </a:r>
            <a:r>
              <a:rPr lang="hr-HR" altLang="sr-Latn-RS" sz="2500"/>
              <a:t> </a:t>
            </a:r>
            <a:r>
              <a:rPr lang="hr-HR" altLang="sr-Latn-RS" sz="2500">
                <a:solidFill>
                  <a:srgbClr val="FF5050"/>
                </a:solidFill>
              </a:rPr>
              <a:t>B </a:t>
            </a:r>
            <a:r>
              <a:rPr lang="hr-HR" altLang="sr-Latn-RS" sz="2500"/>
              <a:t>2 2</a:t>
            </a:r>
            <a:endParaRPr lang="en-US" altLang="sr-Latn-RS" sz="2500"/>
          </a:p>
        </p:txBody>
      </p:sp>
      <p:sp>
        <p:nvSpPr>
          <p:cNvPr id="415761" name="Rectangle 17"/>
          <p:cNvSpPr>
            <a:spLocks noChangeArrowheads="1"/>
          </p:cNvSpPr>
          <p:nvPr/>
        </p:nvSpPr>
        <p:spPr bwMode="auto">
          <a:xfrm>
            <a:off x="5105400" y="4800600"/>
            <a:ext cx="3276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/>
          <a:lstStyle>
            <a:lvl1pPr marL="211138" indent="-211138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hr-HR" altLang="sr-Latn-RS" sz="2500"/>
              <a:t>0 0 0 0 1 </a:t>
            </a:r>
            <a:r>
              <a:rPr lang="hr-HR" altLang="sr-Latn-RS" sz="2500">
                <a:solidFill>
                  <a:srgbClr val="FF5050"/>
                </a:solidFill>
              </a:rPr>
              <a:t>1</a:t>
            </a:r>
            <a:r>
              <a:rPr lang="hr-HR" altLang="sr-Latn-RS" sz="2500"/>
              <a:t> </a:t>
            </a:r>
            <a:r>
              <a:rPr lang="hr-HR" altLang="sr-Latn-RS" sz="2500">
                <a:solidFill>
                  <a:srgbClr val="FF5050"/>
                </a:solidFill>
              </a:rPr>
              <a:t>B</a:t>
            </a:r>
            <a:r>
              <a:rPr lang="hr-HR" altLang="sr-Latn-RS" sz="2500"/>
              <a:t> B</a:t>
            </a:r>
            <a:r>
              <a:rPr lang="hr-HR" altLang="sr-Latn-RS" sz="2500">
                <a:solidFill>
                  <a:srgbClr val="FF5050"/>
                </a:solidFill>
              </a:rPr>
              <a:t> </a:t>
            </a:r>
            <a:r>
              <a:rPr lang="hr-HR" altLang="sr-Latn-RS" sz="2500"/>
              <a:t>2 2</a:t>
            </a:r>
            <a:endParaRPr lang="en-US" altLang="sr-Latn-RS" sz="2500"/>
          </a:p>
        </p:txBody>
      </p:sp>
      <p:sp>
        <p:nvSpPr>
          <p:cNvPr id="415762" name="Rectangle 18"/>
          <p:cNvSpPr>
            <a:spLocks noChangeArrowheads="1"/>
          </p:cNvSpPr>
          <p:nvPr/>
        </p:nvSpPr>
        <p:spPr bwMode="auto">
          <a:xfrm>
            <a:off x="5105400" y="5410200"/>
            <a:ext cx="3276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/>
          <a:lstStyle>
            <a:lvl1pPr marL="211138" indent="-211138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hr-HR" altLang="sr-Latn-RS" sz="2500"/>
              <a:t>0 0 0 0 1 1 B </a:t>
            </a:r>
            <a:r>
              <a:rPr lang="hr-HR" altLang="sr-Latn-RS" sz="2500">
                <a:solidFill>
                  <a:srgbClr val="FF5050"/>
                </a:solidFill>
              </a:rPr>
              <a:t>1 2 2</a:t>
            </a:r>
            <a:r>
              <a:rPr lang="hr-HR" altLang="sr-Latn-RS" sz="2500"/>
              <a:t> 2</a:t>
            </a:r>
            <a:endParaRPr lang="en-US" altLang="sr-Latn-RS" sz="2500"/>
          </a:p>
        </p:txBody>
      </p:sp>
      <p:sp>
        <p:nvSpPr>
          <p:cNvPr id="415763" name="Rectangle 19"/>
          <p:cNvSpPr>
            <a:spLocks noChangeArrowheads="1"/>
          </p:cNvSpPr>
          <p:nvPr/>
        </p:nvSpPr>
        <p:spPr bwMode="auto">
          <a:xfrm>
            <a:off x="5105400" y="6019800"/>
            <a:ext cx="3276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/>
          <a:lstStyle>
            <a:lvl1pPr marL="211138" indent="-211138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hr-HR" altLang="sr-Latn-RS" sz="2500"/>
              <a:t>0 0 0 0 1 1 </a:t>
            </a:r>
            <a:r>
              <a:rPr lang="hr-HR" altLang="sr-Latn-RS" sz="2500">
                <a:solidFill>
                  <a:srgbClr val="FF5050"/>
                </a:solidFill>
              </a:rPr>
              <a:t>1</a:t>
            </a:r>
            <a:r>
              <a:rPr lang="hr-HR" altLang="sr-Latn-RS" sz="2500"/>
              <a:t> </a:t>
            </a:r>
            <a:r>
              <a:rPr lang="hr-HR" altLang="sr-Latn-RS" sz="2500">
                <a:solidFill>
                  <a:srgbClr val="FF5050"/>
                </a:solidFill>
              </a:rPr>
              <a:t>B </a:t>
            </a:r>
            <a:r>
              <a:rPr lang="hr-HR" altLang="sr-Latn-RS" sz="2500"/>
              <a:t>2 2 2</a:t>
            </a:r>
            <a:endParaRPr lang="en-US" altLang="sr-Latn-RS" sz="2500"/>
          </a:p>
        </p:txBody>
      </p:sp>
      <p:sp>
        <p:nvSpPr>
          <p:cNvPr id="415764" name="Rectangle 20"/>
          <p:cNvSpPr>
            <a:spLocks noChangeArrowheads="1"/>
          </p:cNvSpPr>
          <p:nvPr/>
        </p:nvSpPr>
        <p:spPr bwMode="auto">
          <a:xfrm>
            <a:off x="4953000" y="6629400"/>
            <a:ext cx="3581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/>
          <a:lstStyle>
            <a:lvl1pPr marL="211138" indent="-211138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hr-HR" altLang="sr-Latn-RS" sz="2500"/>
              <a:t>0 0 0 0 1 1 </a:t>
            </a:r>
            <a:r>
              <a:rPr lang="hr-HR" altLang="sr-Latn-RS" sz="2500">
                <a:solidFill>
                  <a:srgbClr val="FF5050"/>
                </a:solidFill>
              </a:rPr>
              <a:t>1</a:t>
            </a:r>
            <a:r>
              <a:rPr lang="hr-HR" altLang="sr-Latn-RS" sz="2500"/>
              <a:t> </a:t>
            </a:r>
            <a:r>
              <a:rPr lang="hr-HR" altLang="sr-Latn-RS" sz="2500">
                <a:solidFill>
                  <a:srgbClr val="FF5050"/>
                </a:solidFill>
              </a:rPr>
              <a:t>1 2 2</a:t>
            </a:r>
            <a:r>
              <a:rPr lang="hr-HR" altLang="sr-Latn-RS" sz="2500"/>
              <a:t> 2 2</a:t>
            </a:r>
            <a:endParaRPr lang="en-US" altLang="sr-Latn-RS" sz="2500"/>
          </a:p>
        </p:txBody>
      </p:sp>
      <p:sp>
        <p:nvSpPr>
          <p:cNvPr id="415765" name="Rectangle 21"/>
          <p:cNvSpPr>
            <a:spLocks noChangeArrowheads="1"/>
          </p:cNvSpPr>
          <p:nvPr/>
        </p:nvSpPr>
        <p:spPr bwMode="auto">
          <a:xfrm>
            <a:off x="2286000" y="2438400"/>
            <a:ext cx="457200" cy="381000"/>
          </a:xfrm>
          <a:prstGeom prst="rect">
            <a:avLst/>
          </a:prstGeom>
          <a:noFill/>
          <a:ln w="38100" algn="ctr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415766" name="Rectangle 22"/>
          <p:cNvSpPr>
            <a:spLocks noChangeArrowheads="1"/>
          </p:cNvSpPr>
          <p:nvPr/>
        </p:nvSpPr>
        <p:spPr bwMode="auto">
          <a:xfrm>
            <a:off x="2209800" y="3048000"/>
            <a:ext cx="304800" cy="381000"/>
          </a:xfrm>
          <a:prstGeom prst="rect">
            <a:avLst/>
          </a:prstGeom>
          <a:noFill/>
          <a:ln w="38100" algn="ctr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415767" name="Rectangle 23"/>
          <p:cNvSpPr>
            <a:spLocks noChangeArrowheads="1"/>
          </p:cNvSpPr>
          <p:nvPr/>
        </p:nvSpPr>
        <p:spPr bwMode="auto">
          <a:xfrm>
            <a:off x="2209800" y="3657600"/>
            <a:ext cx="304800" cy="381000"/>
          </a:xfrm>
          <a:prstGeom prst="rect">
            <a:avLst/>
          </a:prstGeom>
          <a:noFill/>
          <a:ln w="38100" algn="ctr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415768" name="Rectangle 24"/>
          <p:cNvSpPr>
            <a:spLocks noChangeArrowheads="1"/>
          </p:cNvSpPr>
          <p:nvPr/>
        </p:nvSpPr>
        <p:spPr bwMode="auto">
          <a:xfrm>
            <a:off x="2209800" y="4267200"/>
            <a:ext cx="304800" cy="381000"/>
          </a:xfrm>
          <a:prstGeom prst="rect">
            <a:avLst/>
          </a:prstGeom>
          <a:noFill/>
          <a:ln w="38100" algn="ctr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415769" name="Rectangle 25"/>
          <p:cNvSpPr>
            <a:spLocks noChangeArrowheads="1"/>
          </p:cNvSpPr>
          <p:nvPr/>
        </p:nvSpPr>
        <p:spPr bwMode="auto">
          <a:xfrm>
            <a:off x="2133600" y="4876800"/>
            <a:ext cx="381000" cy="381000"/>
          </a:xfrm>
          <a:prstGeom prst="rect">
            <a:avLst/>
          </a:prstGeom>
          <a:noFill/>
          <a:ln w="38100" algn="ctr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415770" name="Rectangle 26"/>
          <p:cNvSpPr>
            <a:spLocks noChangeArrowheads="1"/>
          </p:cNvSpPr>
          <p:nvPr/>
        </p:nvSpPr>
        <p:spPr bwMode="auto">
          <a:xfrm>
            <a:off x="3276600" y="5486400"/>
            <a:ext cx="609600" cy="381000"/>
          </a:xfrm>
          <a:prstGeom prst="rect">
            <a:avLst/>
          </a:prstGeom>
          <a:noFill/>
          <a:ln w="38100" algn="ctr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415771" name="Rectangle 27"/>
          <p:cNvSpPr>
            <a:spLocks noChangeArrowheads="1"/>
          </p:cNvSpPr>
          <p:nvPr/>
        </p:nvSpPr>
        <p:spPr bwMode="auto">
          <a:xfrm>
            <a:off x="2895600" y="6096000"/>
            <a:ext cx="609600" cy="381000"/>
          </a:xfrm>
          <a:prstGeom prst="rect">
            <a:avLst/>
          </a:prstGeom>
          <a:noFill/>
          <a:ln w="38100" algn="ctr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415772" name="Rectangle 28"/>
          <p:cNvSpPr>
            <a:spLocks noChangeArrowheads="1"/>
          </p:cNvSpPr>
          <p:nvPr/>
        </p:nvSpPr>
        <p:spPr bwMode="auto">
          <a:xfrm>
            <a:off x="2667000" y="6705600"/>
            <a:ext cx="609600" cy="381000"/>
          </a:xfrm>
          <a:prstGeom prst="rect">
            <a:avLst/>
          </a:prstGeom>
          <a:noFill/>
          <a:ln w="38100" algn="ctr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415773" name="Rectangle 29"/>
          <p:cNvSpPr>
            <a:spLocks noChangeArrowheads="1"/>
          </p:cNvSpPr>
          <p:nvPr/>
        </p:nvSpPr>
        <p:spPr bwMode="auto">
          <a:xfrm>
            <a:off x="6553200" y="2438400"/>
            <a:ext cx="609600" cy="381000"/>
          </a:xfrm>
          <a:prstGeom prst="rect">
            <a:avLst/>
          </a:prstGeom>
          <a:noFill/>
          <a:ln w="38100" algn="ctr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415774" name="Rectangle 30"/>
          <p:cNvSpPr>
            <a:spLocks noChangeArrowheads="1"/>
          </p:cNvSpPr>
          <p:nvPr/>
        </p:nvSpPr>
        <p:spPr bwMode="auto">
          <a:xfrm>
            <a:off x="7467600" y="3048000"/>
            <a:ext cx="609600" cy="381000"/>
          </a:xfrm>
          <a:prstGeom prst="rect">
            <a:avLst/>
          </a:prstGeom>
          <a:noFill/>
          <a:ln w="38100" algn="ctr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415775" name="Rectangle 31"/>
          <p:cNvSpPr>
            <a:spLocks noChangeArrowheads="1"/>
          </p:cNvSpPr>
          <p:nvPr/>
        </p:nvSpPr>
        <p:spPr bwMode="auto">
          <a:xfrm>
            <a:off x="7010400" y="3657600"/>
            <a:ext cx="609600" cy="381000"/>
          </a:xfrm>
          <a:prstGeom prst="rect">
            <a:avLst/>
          </a:prstGeom>
          <a:noFill/>
          <a:ln w="38100" algn="ctr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415776" name="Rectangle 32"/>
          <p:cNvSpPr>
            <a:spLocks noChangeArrowheads="1"/>
          </p:cNvSpPr>
          <p:nvPr/>
        </p:nvSpPr>
        <p:spPr bwMode="auto">
          <a:xfrm>
            <a:off x="6705600" y="4267200"/>
            <a:ext cx="609600" cy="381000"/>
          </a:xfrm>
          <a:prstGeom prst="rect">
            <a:avLst/>
          </a:prstGeom>
          <a:noFill/>
          <a:ln w="38100" algn="ctr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415777" name="Rectangle 33"/>
          <p:cNvSpPr>
            <a:spLocks noChangeArrowheads="1"/>
          </p:cNvSpPr>
          <p:nvPr/>
        </p:nvSpPr>
        <p:spPr bwMode="auto">
          <a:xfrm>
            <a:off x="7239000" y="4876800"/>
            <a:ext cx="609600" cy="381000"/>
          </a:xfrm>
          <a:prstGeom prst="rect">
            <a:avLst/>
          </a:prstGeom>
          <a:noFill/>
          <a:ln w="38100" algn="ctr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415778" name="Rectangle 34"/>
          <p:cNvSpPr>
            <a:spLocks noChangeArrowheads="1"/>
          </p:cNvSpPr>
          <p:nvPr/>
        </p:nvSpPr>
        <p:spPr bwMode="auto">
          <a:xfrm>
            <a:off x="6781800" y="5486400"/>
            <a:ext cx="609600" cy="381000"/>
          </a:xfrm>
          <a:prstGeom prst="rect">
            <a:avLst/>
          </a:prstGeom>
          <a:noFill/>
          <a:ln w="38100" algn="ctr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415779" name="Rectangle 35"/>
          <p:cNvSpPr>
            <a:spLocks noChangeArrowheads="1"/>
          </p:cNvSpPr>
          <p:nvPr/>
        </p:nvSpPr>
        <p:spPr bwMode="auto">
          <a:xfrm>
            <a:off x="7086600" y="6096000"/>
            <a:ext cx="609600" cy="381000"/>
          </a:xfrm>
          <a:prstGeom prst="rect">
            <a:avLst/>
          </a:prstGeom>
          <a:noFill/>
          <a:ln w="38100" algn="ctr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5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5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5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5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15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5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15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5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15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5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15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5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15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15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15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15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15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15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15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15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15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15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415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157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415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157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415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157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415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415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415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415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41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415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47" grpId="0" build="p"/>
      <p:bldP spid="415748" grpId="0" build="p"/>
      <p:bldP spid="415749" grpId="0" build="p"/>
      <p:bldP spid="415750" grpId="0" build="p"/>
      <p:bldP spid="415751" grpId="0" build="p"/>
      <p:bldP spid="415752" grpId="0" build="p"/>
      <p:bldP spid="415753" grpId="0" build="p"/>
      <p:bldP spid="415754" grpId="0" build="p"/>
      <p:bldP spid="415755" grpId="0" build="p"/>
      <p:bldP spid="415756" grpId="0" build="p"/>
      <p:bldP spid="415757" grpId="0" build="p"/>
      <p:bldP spid="415758" grpId="0" build="p"/>
      <p:bldP spid="415759" grpId="0" build="p"/>
      <p:bldP spid="415760" grpId="0" build="p"/>
      <p:bldP spid="415761" grpId="0" build="p"/>
      <p:bldP spid="415762" grpId="0" build="p"/>
      <p:bldP spid="415763" grpId="0" build="p"/>
      <p:bldP spid="415764" grpId="0" build="p"/>
      <p:bldP spid="415765" grpId="0" animBg="1"/>
      <p:bldP spid="415766" grpId="0" animBg="1"/>
      <p:bldP spid="415767" grpId="0" animBg="1"/>
      <p:bldP spid="415768" grpId="0" animBg="1"/>
      <p:bldP spid="415769" grpId="0" animBg="1"/>
      <p:bldP spid="415770" grpId="0" animBg="1"/>
      <p:bldP spid="415771" grpId="0" animBg="1"/>
      <p:bldP spid="415772" grpId="0" animBg="1"/>
      <p:bldP spid="415773" grpId="0" animBg="1"/>
      <p:bldP spid="415774" grpId="0" animBg="1"/>
      <p:bldP spid="415775" grpId="0" animBg="1"/>
      <p:bldP spid="415776" grpId="0" animBg="1"/>
      <p:bldP spid="415777" grpId="0" animBg="1"/>
      <p:bldP spid="415778" grpId="0" animBg="1"/>
      <p:bldP spid="41577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770938" cy="914400"/>
          </a:xfrm>
        </p:spPr>
        <p:txBody>
          <a:bodyPr/>
          <a:lstStyle/>
          <a:p>
            <a:pPr marL="211138" indent="-211138">
              <a:buFontTx/>
              <a:buNone/>
            </a:pPr>
            <a:r>
              <a:rPr lang="en-US" altLang="sr-Latn-RS" b="0" smtClean="0">
                <a:solidFill>
                  <a:schemeClr val="tx1"/>
                </a:solidFill>
              </a:rPr>
              <a:t> 	Konstruirati gramatiku koja generira nizove iz jezika koji prihvaća TS M.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altLang="sr-Latn-RS" sz="3000" smtClean="0"/>
              <a:t>Zadatak br. </a:t>
            </a:r>
            <a:r>
              <a:rPr lang="en-US" altLang="sr-Latn-RS" sz="3000" smtClean="0"/>
              <a:t>35</a:t>
            </a:r>
          </a:p>
        </p:txBody>
      </p:sp>
      <p:sp>
        <p:nvSpPr>
          <p:cNvPr id="416772" name="Rectangle 4"/>
          <p:cNvSpPr>
            <a:spLocks noChangeArrowheads="1"/>
          </p:cNvSpPr>
          <p:nvPr/>
        </p:nvSpPr>
        <p:spPr bwMode="auto">
          <a:xfrm>
            <a:off x="838200" y="2209800"/>
            <a:ext cx="4191000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tabLst>
                <a:tab pos="457200" algn="l"/>
                <a:tab pos="628650" algn="l"/>
              </a:tabLs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457200" algn="l"/>
                <a:tab pos="628650" algn="l"/>
              </a:tabLs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457200" algn="l"/>
                <a:tab pos="628650" algn="l"/>
              </a:tabLs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457200" algn="l"/>
                <a:tab pos="628650" algn="l"/>
              </a:tabLs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457200" algn="l"/>
                <a:tab pos="628650" algn="l"/>
              </a:tabLs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28650" algn="l"/>
              </a:tabLs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28650" algn="l"/>
              </a:tabLs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28650" algn="l"/>
              </a:tabLs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28650" algn="l"/>
              </a:tabLs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sr-Latn-RS" sz="2400">
                <a:sym typeface="Symbol" panose="05050102010706020507" pitchFamily="18" charset="2"/>
              </a:rPr>
              <a:t>TS M=(</a:t>
            </a:r>
          </a:p>
          <a:p>
            <a:pPr algn="l"/>
            <a:r>
              <a:rPr lang="en-US" altLang="sr-Latn-RS" sz="2400">
                <a:sym typeface="Symbol" panose="05050102010706020507" pitchFamily="18" charset="2"/>
              </a:rPr>
              <a:t>		{q0,q1,q2,q3,q4,q5,qP},</a:t>
            </a:r>
          </a:p>
          <a:p>
            <a:pPr algn="l"/>
            <a:r>
              <a:rPr lang="en-US" altLang="sr-Latn-RS" sz="2400">
                <a:sym typeface="Symbol" panose="05050102010706020507" pitchFamily="18" charset="2"/>
              </a:rPr>
              <a:t>		{0,1},</a:t>
            </a:r>
          </a:p>
          <a:p>
            <a:pPr algn="l"/>
            <a:r>
              <a:rPr lang="en-US" altLang="sr-Latn-RS" sz="2400">
                <a:sym typeface="Symbol" panose="05050102010706020507" pitchFamily="18" charset="2"/>
              </a:rPr>
              <a:t>		{0,1,B},</a:t>
            </a:r>
          </a:p>
          <a:p>
            <a:pPr algn="l"/>
            <a:r>
              <a:rPr lang="en-US" altLang="sr-Latn-RS" sz="2400">
                <a:sym typeface="Symbol" panose="05050102010706020507" pitchFamily="18" charset="2"/>
              </a:rPr>
              <a:t>		,</a:t>
            </a:r>
          </a:p>
          <a:p>
            <a:pPr algn="l"/>
            <a:r>
              <a:rPr lang="en-US" altLang="sr-Latn-RS" sz="2400">
                <a:sym typeface="Symbol" panose="05050102010706020507" pitchFamily="18" charset="2"/>
              </a:rPr>
              <a:t>		q0,</a:t>
            </a:r>
          </a:p>
          <a:p>
            <a:pPr algn="l"/>
            <a:r>
              <a:rPr lang="en-US" altLang="sr-Latn-RS" sz="2400">
                <a:sym typeface="Symbol" panose="05050102010706020507" pitchFamily="18" charset="2"/>
              </a:rPr>
              <a:t>		B,</a:t>
            </a:r>
          </a:p>
          <a:p>
            <a:pPr algn="l"/>
            <a:r>
              <a:rPr lang="en-US" altLang="sr-Latn-RS" sz="2400">
                <a:sym typeface="Symbol" panose="05050102010706020507" pitchFamily="18" charset="2"/>
              </a:rPr>
              <a:t>		qP</a:t>
            </a:r>
          </a:p>
          <a:p>
            <a:pPr algn="l"/>
            <a:r>
              <a:rPr lang="en-US" altLang="sr-Latn-RS" sz="2400">
                <a:sym typeface="Symbol" panose="05050102010706020507" pitchFamily="18" charset="2"/>
              </a:rPr>
              <a:t>	) </a:t>
            </a:r>
            <a:endParaRPr lang="hr-HR" altLang="sr-Latn-RS" sz="2400">
              <a:sym typeface="Symbol" panose="05050102010706020507" pitchFamily="18" charset="2"/>
            </a:endParaRPr>
          </a:p>
        </p:txBody>
      </p:sp>
      <p:sp>
        <p:nvSpPr>
          <p:cNvPr id="416773" name="Rectangle 5"/>
          <p:cNvSpPr>
            <a:spLocks noChangeArrowheads="1"/>
          </p:cNvSpPr>
          <p:nvPr/>
        </p:nvSpPr>
        <p:spPr bwMode="auto">
          <a:xfrm>
            <a:off x="6172200" y="38862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416774" name="Rectangle 6"/>
          <p:cNvSpPr>
            <a:spLocks noChangeArrowheads="1"/>
          </p:cNvSpPr>
          <p:nvPr/>
        </p:nvSpPr>
        <p:spPr bwMode="auto">
          <a:xfrm>
            <a:off x="7391400" y="38862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416775" name="Rectangle 7"/>
          <p:cNvSpPr>
            <a:spLocks noChangeArrowheads="1"/>
          </p:cNvSpPr>
          <p:nvPr/>
        </p:nvSpPr>
        <p:spPr bwMode="auto">
          <a:xfrm>
            <a:off x="4953000" y="38862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416776" name="Rectangle 8"/>
          <p:cNvSpPr>
            <a:spLocks noChangeArrowheads="1"/>
          </p:cNvSpPr>
          <p:nvPr/>
        </p:nvSpPr>
        <p:spPr bwMode="auto">
          <a:xfrm>
            <a:off x="4267200" y="3886200"/>
            <a:ext cx="6858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q0</a:t>
            </a:r>
          </a:p>
        </p:txBody>
      </p:sp>
      <p:sp>
        <p:nvSpPr>
          <p:cNvPr id="416777" name="Rectangle 9"/>
          <p:cNvSpPr>
            <a:spLocks noChangeArrowheads="1"/>
          </p:cNvSpPr>
          <p:nvPr/>
        </p:nvSpPr>
        <p:spPr bwMode="auto">
          <a:xfrm>
            <a:off x="6172200" y="43434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416778" name="Rectangle 10"/>
          <p:cNvSpPr>
            <a:spLocks noChangeArrowheads="1"/>
          </p:cNvSpPr>
          <p:nvPr/>
        </p:nvSpPr>
        <p:spPr bwMode="auto">
          <a:xfrm>
            <a:off x="7391400" y="43434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416779" name="Rectangle 11"/>
          <p:cNvSpPr>
            <a:spLocks noChangeArrowheads="1"/>
          </p:cNvSpPr>
          <p:nvPr/>
        </p:nvSpPr>
        <p:spPr bwMode="auto">
          <a:xfrm>
            <a:off x="4953000" y="43434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416780" name="Rectangle 12"/>
          <p:cNvSpPr>
            <a:spLocks noChangeArrowheads="1"/>
          </p:cNvSpPr>
          <p:nvPr/>
        </p:nvSpPr>
        <p:spPr bwMode="auto">
          <a:xfrm>
            <a:off x="4267200" y="4343400"/>
            <a:ext cx="6858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q1</a:t>
            </a:r>
          </a:p>
        </p:txBody>
      </p:sp>
      <p:sp>
        <p:nvSpPr>
          <p:cNvPr id="416781" name="Rectangle 13"/>
          <p:cNvSpPr>
            <a:spLocks noChangeArrowheads="1"/>
          </p:cNvSpPr>
          <p:nvPr/>
        </p:nvSpPr>
        <p:spPr bwMode="auto">
          <a:xfrm>
            <a:off x="6172200" y="48006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416782" name="Rectangle 14"/>
          <p:cNvSpPr>
            <a:spLocks noChangeArrowheads="1"/>
          </p:cNvSpPr>
          <p:nvPr/>
        </p:nvSpPr>
        <p:spPr bwMode="auto">
          <a:xfrm>
            <a:off x="7391400" y="48006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416783" name="Rectangle 15"/>
          <p:cNvSpPr>
            <a:spLocks noChangeArrowheads="1"/>
          </p:cNvSpPr>
          <p:nvPr/>
        </p:nvSpPr>
        <p:spPr bwMode="auto">
          <a:xfrm>
            <a:off x="4953000" y="48006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416784" name="Rectangle 16"/>
          <p:cNvSpPr>
            <a:spLocks noChangeArrowheads="1"/>
          </p:cNvSpPr>
          <p:nvPr/>
        </p:nvSpPr>
        <p:spPr bwMode="auto">
          <a:xfrm>
            <a:off x="4267200" y="4800600"/>
            <a:ext cx="6858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q2</a:t>
            </a:r>
          </a:p>
        </p:txBody>
      </p:sp>
      <p:sp>
        <p:nvSpPr>
          <p:cNvPr id="416785" name="Rectangle 17"/>
          <p:cNvSpPr>
            <a:spLocks noChangeArrowheads="1"/>
          </p:cNvSpPr>
          <p:nvPr/>
        </p:nvSpPr>
        <p:spPr bwMode="auto">
          <a:xfrm>
            <a:off x="6172200" y="52578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416786" name="Rectangle 18"/>
          <p:cNvSpPr>
            <a:spLocks noChangeArrowheads="1"/>
          </p:cNvSpPr>
          <p:nvPr/>
        </p:nvSpPr>
        <p:spPr bwMode="auto">
          <a:xfrm>
            <a:off x="7391400" y="52578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416787" name="Rectangle 19"/>
          <p:cNvSpPr>
            <a:spLocks noChangeArrowheads="1"/>
          </p:cNvSpPr>
          <p:nvPr/>
        </p:nvSpPr>
        <p:spPr bwMode="auto">
          <a:xfrm>
            <a:off x="4953000" y="52578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416788" name="Rectangle 20"/>
          <p:cNvSpPr>
            <a:spLocks noChangeArrowheads="1"/>
          </p:cNvSpPr>
          <p:nvPr/>
        </p:nvSpPr>
        <p:spPr bwMode="auto">
          <a:xfrm>
            <a:off x="4267200" y="5257800"/>
            <a:ext cx="6858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q3</a:t>
            </a:r>
          </a:p>
        </p:txBody>
      </p:sp>
      <p:sp>
        <p:nvSpPr>
          <p:cNvPr id="416789" name="Rectangle 21"/>
          <p:cNvSpPr>
            <a:spLocks noChangeArrowheads="1"/>
          </p:cNvSpPr>
          <p:nvPr/>
        </p:nvSpPr>
        <p:spPr bwMode="auto">
          <a:xfrm>
            <a:off x="6172200" y="57150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416790" name="Rectangle 22"/>
          <p:cNvSpPr>
            <a:spLocks noChangeArrowheads="1"/>
          </p:cNvSpPr>
          <p:nvPr/>
        </p:nvSpPr>
        <p:spPr bwMode="auto">
          <a:xfrm>
            <a:off x="7391400" y="57150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416791" name="Rectangle 23"/>
          <p:cNvSpPr>
            <a:spLocks noChangeArrowheads="1"/>
          </p:cNvSpPr>
          <p:nvPr/>
        </p:nvSpPr>
        <p:spPr bwMode="auto">
          <a:xfrm>
            <a:off x="4953000" y="57150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416792" name="Rectangle 24"/>
          <p:cNvSpPr>
            <a:spLocks noChangeArrowheads="1"/>
          </p:cNvSpPr>
          <p:nvPr/>
        </p:nvSpPr>
        <p:spPr bwMode="auto">
          <a:xfrm>
            <a:off x="4267200" y="5715000"/>
            <a:ext cx="6858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q4</a:t>
            </a:r>
          </a:p>
        </p:txBody>
      </p:sp>
      <p:sp>
        <p:nvSpPr>
          <p:cNvPr id="416793" name="Rectangle 25"/>
          <p:cNvSpPr>
            <a:spLocks noChangeArrowheads="1"/>
          </p:cNvSpPr>
          <p:nvPr/>
        </p:nvSpPr>
        <p:spPr bwMode="auto">
          <a:xfrm>
            <a:off x="6172200" y="61722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416794" name="Rectangle 26"/>
          <p:cNvSpPr>
            <a:spLocks noChangeArrowheads="1"/>
          </p:cNvSpPr>
          <p:nvPr/>
        </p:nvSpPr>
        <p:spPr bwMode="auto">
          <a:xfrm>
            <a:off x="7391400" y="61722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416795" name="Rectangle 27"/>
          <p:cNvSpPr>
            <a:spLocks noChangeArrowheads="1"/>
          </p:cNvSpPr>
          <p:nvPr/>
        </p:nvSpPr>
        <p:spPr bwMode="auto">
          <a:xfrm>
            <a:off x="4953000" y="61722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416796" name="Rectangle 28"/>
          <p:cNvSpPr>
            <a:spLocks noChangeArrowheads="1"/>
          </p:cNvSpPr>
          <p:nvPr/>
        </p:nvSpPr>
        <p:spPr bwMode="auto">
          <a:xfrm>
            <a:off x="4267200" y="6172200"/>
            <a:ext cx="6858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q5</a:t>
            </a:r>
          </a:p>
        </p:txBody>
      </p:sp>
      <p:sp>
        <p:nvSpPr>
          <p:cNvPr id="416797" name="Rectangle 29"/>
          <p:cNvSpPr>
            <a:spLocks noChangeArrowheads="1"/>
          </p:cNvSpPr>
          <p:nvPr/>
        </p:nvSpPr>
        <p:spPr bwMode="auto">
          <a:xfrm>
            <a:off x="6172200" y="34290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1</a:t>
            </a:r>
          </a:p>
        </p:txBody>
      </p:sp>
      <p:sp>
        <p:nvSpPr>
          <p:cNvPr id="416798" name="Rectangle 30"/>
          <p:cNvSpPr>
            <a:spLocks noChangeArrowheads="1"/>
          </p:cNvSpPr>
          <p:nvPr/>
        </p:nvSpPr>
        <p:spPr bwMode="auto">
          <a:xfrm>
            <a:off x="7391400" y="34290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B</a:t>
            </a:r>
          </a:p>
        </p:txBody>
      </p:sp>
      <p:sp>
        <p:nvSpPr>
          <p:cNvPr id="416799" name="Rectangle 31"/>
          <p:cNvSpPr>
            <a:spLocks noChangeArrowheads="1"/>
          </p:cNvSpPr>
          <p:nvPr/>
        </p:nvSpPr>
        <p:spPr bwMode="auto">
          <a:xfrm>
            <a:off x="4953000" y="34290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0</a:t>
            </a:r>
          </a:p>
        </p:txBody>
      </p:sp>
      <p:sp>
        <p:nvSpPr>
          <p:cNvPr id="416800" name="Rectangle 32"/>
          <p:cNvSpPr>
            <a:spLocks noChangeArrowheads="1"/>
          </p:cNvSpPr>
          <p:nvPr/>
        </p:nvSpPr>
        <p:spPr bwMode="auto">
          <a:xfrm>
            <a:off x="4953000" y="38862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q1, B, R </a:t>
            </a:r>
          </a:p>
        </p:txBody>
      </p:sp>
      <p:sp>
        <p:nvSpPr>
          <p:cNvPr id="416801" name="Rectangle 33"/>
          <p:cNvSpPr>
            <a:spLocks noChangeArrowheads="1"/>
          </p:cNvSpPr>
          <p:nvPr/>
        </p:nvSpPr>
        <p:spPr bwMode="auto">
          <a:xfrm>
            <a:off x="6172200" y="38862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q2, B, R </a:t>
            </a:r>
          </a:p>
        </p:txBody>
      </p:sp>
      <p:sp>
        <p:nvSpPr>
          <p:cNvPr id="416802" name="Rectangle 34"/>
          <p:cNvSpPr>
            <a:spLocks noChangeArrowheads="1"/>
          </p:cNvSpPr>
          <p:nvPr/>
        </p:nvSpPr>
        <p:spPr bwMode="auto">
          <a:xfrm>
            <a:off x="4953000" y="57150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-</a:t>
            </a:r>
          </a:p>
        </p:txBody>
      </p:sp>
      <p:sp>
        <p:nvSpPr>
          <p:cNvPr id="416803" name="Rectangle 35"/>
          <p:cNvSpPr>
            <a:spLocks noChangeArrowheads="1"/>
          </p:cNvSpPr>
          <p:nvPr/>
        </p:nvSpPr>
        <p:spPr bwMode="auto">
          <a:xfrm>
            <a:off x="6172200" y="52578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-</a:t>
            </a:r>
          </a:p>
        </p:txBody>
      </p:sp>
      <p:sp>
        <p:nvSpPr>
          <p:cNvPr id="416804" name="Rectangle 36"/>
          <p:cNvSpPr>
            <a:spLocks noChangeArrowheads="1"/>
          </p:cNvSpPr>
          <p:nvPr/>
        </p:nvSpPr>
        <p:spPr bwMode="auto">
          <a:xfrm>
            <a:off x="7391400" y="57150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-</a:t>
            </a:r>
          </a:p>
        </p:txBody>
      </p:sp>
      <p:sp>
        <p:nvSpPr>
          <p:cNvPr id="416805" name="Rectangle 37"/>
          <p:cNvSpPr>
            <a:spLocks noChangeArrowheads="1"/>
          </p:cNvSpPr>
          <p:nvPr/>
        </p:nvSpPr>
        <p:spPr bwMode="auto">
          <a:xfrm>
            <a:off x="7391400" y="52578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-</a:t>
            </a:r>
          </a:p>
        </p:txBody>
      </p:sp>
      <p:sp>
        <p:nvSpPr>
          <p:cNvPr id="416806" name="Rectangle 38"/>
          <p:cNvSpPr>
            <a:spLocks noChangeArrowheads="1"/>
          </p:cNvSpPr>
          <p:nvPr/>
        </p:nvSpPr>
        <p:spPr bwMode="auto">
          <a:xfrm>
            <a:off x="4953000" y="61722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q5, 0, L </a:t>
            </a:r>
          </a:p>
        </p:txBody>
      </p:sp>
      <p:sp>
        <p:nvSpPr>
          <p:cNvPr id="416807" name="Rectangle 39"/>
          <p:cNvSpPr>
            <a:spLocks noChangeArrowheads="1"/>
          </p:cNvSpPr>
          <p:nvPr/>
        </p:nvSpPr>
        <p:spPr bwMode="auto">
          <a:xfrm>
            <a:off x="6172200" y="61722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q5, 1, L </a:t>
            </a:r>
          </a:p>
        </p:txBody>
      </p:sp>
      <p:sp>
        <p:nvSpPr>
          <p:cNvPr id="416808" name="Rectangle 40"/>
          <p:cNvSpPr>
            <a:spLocks noChangeArrowheads="1"/>
          </p:cNvSpPr>
          <p:nvPr/>
        </p:nvSpPr>
        <p:spPr bwMode="auto">
          <a:xfrm>
            <a:off x="7391400" y="61722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q0, B, R </a:t>
            </a:r>
          </a:p>
        </p:txBody>
      </p:sp>
      <p:sp>
        <p:nvSpPr>
          <p:cNvPr id="416809" name="Rectangle 41"/>
          <p:cNvSpPr>
            <a:spLocks noChangeArrowheads="1"/>
          </p:cNvSpPr>
          <p:nvPr/>
        </p:nvSpPr>
        <p:spPr bwMode="auto">
          <a:xfrm>
            <a:off x="6172200" y="57150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q5, B, L </a:t>
            </a:r>
          </a:p>
        </p:txBody>
      </p:sp>
      <p:sp>
        <p:nvSpPr>
          <p:cNvPr id="416810" name="Rectangle 42"/>
          <p:cNvSpPr>
            <a:spLocks noChangeArrowheads="1"/>
          </p:cNvSpPr>
          <p:nvPr/>
        </p:nvSpPr>
        <p:spPr bwMode="auto">
          <a:xfrm>
            <a:off x="4953000" y="52578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q5, B, L </a:t>
            </a:r>
          </a:p>
        </p:txBody>
      </p:sp>
      <p:sp>
        <p:nvSpPr>
          <p:cNvPr id="416811" name="Rectangle 43"/>
          <p:cNvSpPr>
            <a:spLocks noChangeArrowheads="1"/>
          </p:cNvSpPr>
          <p:nvPr/>
        </p:nvSpPr>
        <p:spPr bwMode="auto">
          <a:xfrm>
            <a:off x="6172200" y="48006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q2, 1, R </a:t>
            </a:r>
          </a:p>
        </p:txBody>
      </p:sp>
      <p:sp>
        <p:nvSpPr>
          <p:cNvPr id="416812" name="Rectangle 44"/>
          <p:cNvSpPr>
            <a:spLocks noChangeArrowheads="1"/>
          </p:cNvSpPr>
          <p:nvPr/>
        </p:nvSpPr>
        <p:spPr bwMode="auto">
          <a:xfrm>
            <a:off x="7391400" y="48006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q4, B, L </a:t>
            </a:r>
          </a:p>
        </p:txBody>
      </p:sp>
      <p:sp>
        <p:nvSpPr>
          <p:cNvPr id="416813" name="Rectangle 45"/>
          <p:cNvSpPr>
            <a:spLocks noChangeArrowheads="1"/>
          </p:cNvSpPr>
          <p:nvPr/>
        </p:nvSpPr>
        <p:spPr bwMode="auto">
          <a:xfrm>
            <a:off x="4953000" y="48006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q2, 0, R </a:t>
            </a:r>
          </a:p>
        </p:txBody>
      </p:sp>
      <p:sp>
        <p:nvSpPr>
          <p:cNvPr id="416814" name="Rectangle 46"/>
          <p:cNvSpPr>
            <a:spLocks noChangeArrowheads="1"/>
          </p:cNvSpPr>
          <p:nvPr/>
        </p:nvSpPr>
        <p:spPr bwMode="auto">
          <a:xfrm>
            <a:off x="4953000" y="43434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q1, 0, R </a:t>
            </a:r>
          </a:p>
        </p:txBody>
      </p:sp>
      <p:sp>
        <p:nvSpPr>
          <p:cNvPr id="416815" name="Rectangle 47"/>
          <p:cNvSpPr>
            <a:spLocks noChangeArrowheads="1"/>
          </p:cNvSpPr>
          <p:nvPr/>
        </p:nvSpPr>
        <p:spPr bwMode="auto">
          <a:xfrm>
            <a:off x="6172200" y="43434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q1, 1, R </a:t>
            </a:r>
          </a:p>
        </p:txBody>
      </p:sp>
      <p:sp>
        <p:nvSpPr>
          <p:cNvPr id="416816" name="Rectangle 48"/>
          <p:cNvSpPr>
            <a:spLocks noChangeArrowheads="1"/>
          </p:cNvSpPr>
          <p:nvPr/>
        </p:nvSpPr>
        <p:spPr bwMode="auto">
          <a:xfrm>
            <a:off x="7391400" y="43434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q3, B, L </a:t>
            </a:r>
          </a:p>
        </p:txBody>
      </p:sp>
      <p:sp>
        <p:nvSpPr>
          <p:cNvPr id="416817" name="Rectangle 49"/>
          <p:cNvSpPr>
            <a:spLocks noChangeArrowheads="1"/>
          </p:cNvSpPr>
          <p:nvPr/>
        </p:nvSpPr>
        <p:spPr bwMode="auto">
          <a:xfrm>
            <a:off x="7391400" y="38862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qP, B, R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6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6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6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6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6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6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6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6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6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6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16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6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6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6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6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16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6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16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16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16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16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16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16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16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16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16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16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16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16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16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16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16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1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1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1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1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1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1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16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16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16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16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16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16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416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16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16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0" grpId="0" build="p"/>
      <p:bldP spid="416772" grpId="0"/>
      <p:bldP spid="416773" grpId="0" animBg="1"/>
      <p:bldP spid="416774" grpId="0" animBg="1"/>
      <p:bldP spid="416775" grpId="0" animBg="1"/>
      <p:bldP spid="416776" grpId="0" animBg="1"/>
      <p:bldP spid="416777" grpId="0" animBg="1"/>
      <p:bldP spid="416778" grpId="0" animBg="1"/>
      <p:bldP spid="416779" grpId="0" animBg="1"/>
      <p:bldP spid="416780" grpId="0" animBg="1"/>
      <p:bldP spid="416781" grpId="0" animBg="1"/>
      <p:bldP spid="416782" grpId="0" animBg="1"/>
      <p:bldP spid="416783" grpId="0" animBg="1"/>
      <p:bldP spid="416784" grpId="0" animBg="1"/>
      <p:bldP spid="416785" grpId="0" animBg="1"/>
      <p:bldP spid="416786" grpId="0" animBg="1"/>
      <p:bldP spid="416787" grpId="0" animBg="1"/>
      <p:bldP spid="416788" grpId="0" animBg="1"/>
      <p:bldP spid="416789" grpId="0" animBg="1"/>
      <p:bldP spid="416790" grpId="0" animBg="1"/>
      <p:bldP spid="416791" grpId="0" animBg="1"/>
      <p:bldP spid="416792" grpId="0" animBg="1"/>
      <p:bldP spid="416793" grpId="0" animBg="1"/>
      <p:bldP spid="416794" grpId="0" animBg="1"/>
      <p:bldP spid="416795" grpId="0" animBg="1"/>
      <p:bldP spid="416796" grpId="0" animBg="1"/>
      <p:bldP spid="416797" grpId="0" animBg="1"/>
      <p:bldP spid="416798" grpId="0" animBg="1"/>
      <p:bldP spid="416799" grpId="0" animBg="1"/>
      <p:bldP spid="416800" grpId="0" animBg="1"/>
      <p:bldP spid="416801" grpId="0" animBg="1"/>
      <p:bldP spid="416802" grpId="0" animBg="1"/>
      <p:bldP spid="416803" grpId="0" animBg="1"/>
      <p:bldP spid="416804" grpId="0" animBg="1"/>
      <p:bldP spid="416805" grpId="0" animBg="1"/>
      <p:bldP spid="416806" grpId="0" animBg="1"/>
      <p:bldP spid="416807" grpId="0" animBg="1"/>
      <p:bldP spid="416808" grpId="0" animBg="1"/>
      <p:bldP spid="416809" grpId="0" animBg="1"/>
      <p:bldP spid="416810" grpId="0" animBg="1"/>
      <p:bldP spid="416811" grpId="0" animBg="1"/>
      <p:bldP spid="416812" grpId="0" animBg="1"/>
      <p:bldP spid="416813" grpId="0" animBg="1"/>
      <p:bldP spid="416814" grpId="0" animBg="1"/>
      <p:bldP spid="416815" grpId="0" animBg="1"/>
      <p:bldP spid="416816" grpId="0" animBg="1"/>
      <p:bldP spid="4168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 altLang="sr-Latn-RS" smtClean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altLang="sr-Latn-RS" smtClean="0"/>
          </a:p>
        </p:txBody>
      </p:sp>
      <p:grpSp>
        <p:nvGrpSpPr>
          <p:cNvPr id="2" name="Group 79"/>
          <p:cNvGrpSpPr>
            <a:grpSpLocks/>
          </p:cNvGrpSpPr>
          <p:nvPr/>
        </p:nvGrpSpPr>
        <p:grpSpPr bwMode="auto">
          <a:xfrm>
            <a:off x="685800" y="762000"/>
            <a:ext cx="3048000" cy="1447800"/>
            <a:chOff x="336" y="1680"/>
            <a:chExt cx="1920" cy="912"/>
          </a:xfrm>
        </p:grpSpPr>
        <p:sp>
          <p:nvSpPr>
            <p:cNvPr id="21522" name="Rectangle 73"/>
            <p:cNvSpPr>
              <a:spLocks noChangeArrowheads="1"/>
            </p:cNvSpPr>
            <p:nvPr/>
          </p:nvSpPr>
          <p:spPr bwMode="auto">
            <a:xfrm>
              <a:off x="384" y="1968"/>
              <a:ext cx="1872" cy="624"/>
            </a:xfrm>
            <a:prstGeom prst="rect">
              <a:avLst/>
            </a:prstGeom>
            <a:solidFill>
              <a:srgbClr val="ECECE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>
                <a:spcBef>
                  <a:spcPct val="30000"/>
                </a:spcBef>
              </a:pPr>
              <a:r>
                <a:rPr lang="hr-HR" altLang="sr-Latn-RS" sz="2000">
                  <a:cs typeface="Times New Roman" panose="02020603050405020304" pitchFamily="18" charset="0"/>
                </a:rPr>
                <a:t>1)	A</a:t>
              </a:r>
              <a:r>
                <a:rPr lang="hr-HR" altLang="sr-Latn-RS" sz="2000" baseline="-30000">
                  <a:cs typeface="Times New Roman" panose="02020603050405020304" pitchFamily="18" charset="0"/>
                </a:rPr>
                <a:t>1</a:t>
              </a:r>
              <a:r>
                <a:rPr lang="hr-HR" altLang="sr-Latn-RS" sz="2000">
                  <a:cs typeface="Times New Roman" panose="02020603050405020304" pitchFamily="18" charset="0"/>
                </a:rPr>
                <a:t> </a:t>
              </a:r>
              <a:r>
                <a:rPr lang="hr-HR" altLang="sr-Latn-RS" sz="2000"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hr-HR" altLang="sr-Latn-RS" sz="2000">
                  <a:cs typeface="Times New Roman" panose="02020603050405020304" pitchFamily="18" charset="0"/>
                </a:rPr>
                <a:t> </a:t>
              </a:r>
              <a:r>
                <a:rPr lang="hr-HR" altLang="sr-Latn-RS" sz="2000">
                  <a:cs typeface="Times New Roman" panose="02020603050405020304" pitchFamily="18" charset="0"/>
                  <a:sym typeface="Symbol" panose="05050102010706020507" pitchFamily="18" charset="2"/>
                </a:rPr>
                <a:t>q</a:t>
              </a:r>
              <a:r>
                <a:rPr lang="hr-HR" altLang="sr-Latn-RS" sz="2000" baseline="-30000">
                  <a:cs typeface="Times New Roman" panose="02020603050405020304" pitchFamily="18" charset="0"/>
                  <a:sym typeface="Symbol" panose="05050102010706020507" pitchFamily="18" charset="2"/>
                </a:rPr>
                <a:t>0 </a:t>
              </a:r>
              <a:r>
                <a:rPr lang="hr-HR" altLang="sr-Latn-RS" sz="2000">
                  <a:cs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lang="hr-HR" altLang="sr-Latn-RS" sz="2000" baseline="-30000">
                  <a:cs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  <a:endParaRPr lang="en-US" altLang="sr-Latn-RS" sz="2000"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pPr algn="just">
                <a:spcBef>
                  <a:spcPct val="30000"/>
                </a:spcBef>
              </a:pPr>
              <a:r>
                <a:rPr lang="en-US" altLang="sr-Latn-RS" sz="2000">
                  <a:cs typeface="Times New Roman" panose="02020603050405020304" pitchFamily="18" charset="0"/>
                  <a:sym typeface="Symbol" panose="05050102010706020507" pitchFamily="18" charset="2"/>
                </a:rPr>
                <a:t>2)	A</a:t>
              </a:r>
              <a:r>
                <a:rPr lang="en-US" altLang="sr-Latn-RS" sz="2000" baseline="-30000">
                  <a:cs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  <a:r>
                <a:rPr lang="en-US" altLang="sr-Latn-RS" sz="2000">
                  <a:cs typeface="Times New Roman" panose="02020603050405020304" pitchFamily="18" charset="0"/>
                  <a:sym typeface="Symbol" panose="05050102010706020507" pitchFamily="18" charset="2"/>
                </a:rPr>
                <a:t> </a:t>
              </a:r>
              <a:r>
                <a:rPr lang="en-US" altLang="sr-Latn-RS" sz="2000">
                  <a:cs typeface="Times New Roman" panose="02020603050405020304" pitchFamily="18" charset="0"/>
                </a:rPr>
                <a:t> </a:t>
              </a:r>
              <a:r>
                <a:rPr lang="en-US" altLang="sr-Latn-RS" sz="2000">
                  <a:solidFill>
                    <a:schemeClr val="accent2"/>
                  </a:solidFill>
                  <a:cs typeface="Times New Roman" panose="02020603050405020304" pitchFamily="18" charset="0"/>
                </a:rPr>
                <a:t>[</a:t>
              </a:r>
              <a:r>
                <a:rPr lang="en-US" altLang="sr-Latn-RS" sz="2000">
                  <a:solidFill>
                    <a:schemeClr val="accent2"/>
                  </a:solidFill>
                  <a:cs typeface="Times New Roman" panose="02020603050405020304" pitchFamily="18" charset="0"/>
                  <a:sym typeface="Symbol" panose="05050102010706020507" pitchFamily="18" charset="2"/>
                </a:rPr>
                <a:t>a, a]</a:t>
              </a:r>
              <a:r>
                <a:rPr lang="en-US" altLang="sr-Latn-RS" sz="2000">
                  <a:cs typeface="Times New Roman" panose="02020603050405020304" pitchFamily="18" charset="0"/>
                  <a:sym typeface="Symbol" panose="05050102010706020507" pitchFamily="18" charset="2"/>
                </a:rPr>
                <a:t> A</a:t>
              </a:r>
              <a:r>
                <a:rPr lang="en-US" altLang="sr-Latn-RS" sz="2000" baseline="-30000">
                  <a:cs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  <a:endParaRPr lang="en-US" altLang="sr-Latn-RS" sz="2000"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1523" name="Rectangle 78"/>
            <p:cNvSpPr>
              <a:spLocks noChangeArrowheads="1"/>
            </p:cNvSpPr>
            <p:nvPr/>
          </p:nvSpPr>
          <p:spPr bwMode="auto">
            <a:xfrm>
              <a:off x="336" y="1680"/>
              <a:ext cx="184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hr-HR" altLang="sr-Latn-RS" sz="2000"/>
                <a:t>Početna konfiguracija:</a:t>
              </a:r>
            </a:p>
          </p:txBody>
        </p:sp>
      </p:grpSp>
      <p:grpSp>
        <p:nvGrpSpPr>
          <p:cNvPr id="3" name="Group 81"/>
          <p:cNvGrpSpPr>
            <a:grpSpLocks/>
          </p:cNvGrpSpPr>
          <p:nvPr/>
        </p:nvGrpSpPr>
        <p:grpSpPr bwMode="auto">
          <a:xfrm>
            <a:off x="4953000" y="746125"/>
            <a:ext cx="3260725" cy="1844675"/>
            <a:chOff x="346" y="3206"/>
            <a:chExt cx="2054" cy="1162"/>
          </a:xfrm>
        </p:grpSpPr>
        <p:sp>
          <p:nvSpPr>
            <p:cNvPr id="21520" name="Rectangle 77"/>
            <p:cNvSpPr>
              <a:spLocks noChangeArrowheads="1"/>
            </p:cNvSpPr>
            <p:nvPr/>
          </p:nvSpPr>
          <p:spPr bwMode="auto">
            <a:xfrm>
              <a:off x="442" y="3504"/>
              <a:ext cx="1872" cy="864"/>
            </a:xfrm>
            <a:prstGeom prst="rect">
              <a:avLst/>
            </a:prstGeom>
            <a:solidFill>
              <a:srgbClr val="ECECE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>
                <a:spcBef>
                  <a:spcPct val="30000"/>
                </a:spcBef>
              </a:pPr>
              <a:r>
                <a:rPr lang="hr-HR" altLang="sr-Latn-RS" sz="2000">
                  <a:cs typeface="Times New Roman" panose="02020603050405020304" pitchFamily="18" charset="0"/>
                  <a:sym typeface="Symbol" panose="05050102010706020507" pitchFamily="18" charset="2"/>
                </a:rPr>
                <a:t>3)	A</a:t>
              </a:r>
              <a:r>
                <a:rPr lang="hr-HR" altLang="sr-Latn-RS" sz="2000" baseline="-30000">
                  <a:cs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  <a:r>
                <a:rPr lang="hr-HR" altLang="sr-Latn-RS" sz="2000"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hr-HR" altLang="sr-Latn-RS" sz="200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hr-HR" altLang="sr-Latn-RS" sz="2000">
                  <a:cs typeface="Times New Roman" panose="02020603050405020304" pitchFamily="18" charset="0"/>
                  <a:sym typeface="Symbol" panose="05050102010706020507" pitchFamily="18" charset="2"/>
                </a:rPr>
                <a:t> A</a:t>
              </a:r>
              <a:r>
                <a:rPr lang="hr-HR" altLang="sr-Latn-RS" sz="2000" baseline="-30000">
                  <a:cs typeface="Times New Roman" panose="02020603050405020304" pitchFamily="18" charset="0"/>
                  <a:sym typeface="Symbol" panose="05050102010706020507" pitchFamily="18" charset="2"/>
                </a:rPr>
                <a:t>3</a:t>
              </a:r>
              <a:endParaRPr lang="hr-HR" altLang="sr-Latn-RS" sz="2000"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pPr algn="just">
                <a:spcBef>
                  <a:spcPct val="30000"/>
                </a:spcBef>
              </a:pPr>
              <a:r>
                <a:rPr lang="hr-HR" altLang="sr-Latn-RS" sz="2000">
                  <a:cs typeface="Times New Roman" panose="02020603050405020304" pitchFamily="18" charset="0"/>
                  <a:sym typeface="Symbol" panose="05050102010706020507" pitchFamily="18" charset="2"/>
                </a:rPr>
                <a:t>4)	A</a:t>
              </a:r>
              <a:r>
                <a:rPr lang="hr-HR" altLang="sr-Latn-RS" sz="2000" baseline="-30000">
                  <a:cs typeface="Times New Roman" panose="02020603050405020304" pitchFamily="18" charset="0"/>
                  <a:sym typeface="Symbol" panose="05050102010706020507" pitchFamily="18" charset="2"/>
                </a:rPr>
                <a:t>3</a:t>
              </a:r>
              <a:r>
                <a:rPr lang="hr-HR" altLang="sr-Latn-RS" sz="2000"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hr-HR" altLang="sr-Latn-RS" sz="200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hr-HR" altLang="sr-Latn-RS" sz="2000"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hr-HR" altLang="sr-Latn-RS" sz="2000">
                  <a:solidFill>
                    <a:srgbClr val="007657"/>
                  </a:solidFill>
                  <a:cs typeface="Times New Roman" panose="02020603050405020304" pitchFamily="18" charset="0"/>
                  <a:sym typeface="Symbol" panose="05050102010706020507" pitchFamily="18" charset="2"/>
                </a:rPr>
                <a:t>[</a:t>
              </a:r>
              <a:r>
                <a:rPr lang="hr-HR" altLang="sr-Latn-RS" sz="2000">
                  <a:solidFill>
                    <a:srgbClr val="007657"/>
                  </a:solidFill>
                  <a:latin typeface="Symbol" panose="05050102010706020507" pitchFamily="18" charset="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lang="hr-HR" altLang="sr-Latn-RS" sz="2000">
                  <a:solidFill>
                    <a:srgbClr val="007657"/>
                  </a:solidFill>
                  <a:cs typeface="Times New Roman" panose="02020603050405020304" pitchFamily="18" charset="0"/>
                  <a:sym typeface="Symbol" panose="05050102010706020507" pitchFamily="18" charset="2"/>
                </a:rPr>
                <a:t>, B]</a:t>
              </a:r>
              <a:r>
                <a:rPr lang="hr-HR" altLang="sr-Latn-RS" sz="2000">
                  <a:cs typeface="Times New Roman" panose="02020603050405020304" pitchFamily="18" charset="0"/>
                  <a:sym typeface="Symbol" panose="05050102010706020507" pitchFamily="18" charset="2"/>
                </a:rPr>
                <a:t> A</a:t>
              </a:r>
              <a:r>
                <a:rPr lang="hr-HR" altLang="sr-Latn-RS" sz="2000" baseline="-30000">
                  <a:cs typeface="Times New Roman" panose="02020603050405020304" pitchFamily="18" charset="0"/>
                  <a:sym typeface="Symbol" panose="05050102010706020507" pitchFamily="18" charset="2"/>
                </a:rPr>
                <a:t>3</a:t>
              </a:r>
              <a:endParaRPr lang="hr-HR" altLang="sr-Latn-RS" sz="2000"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pPr algn="just">
                <a:spcBef>
                  <a:spcPct val="30000"/>
                </a:spcBef>
              </a:pPr>
              <a:r>
                <a:rPr lang="en-US" altLang="sr-Latn-RS" sz="2000">
                  <a:cs typeface="Times New Roman" panose="02020603050405020304" pitchFamily="18" charset="0"/>
                  <a:sym typeface="Symbol" panose="05050102010706020507" pitchFamily="18" charset="2"/>
                </a:rPr>
                <a:t>5)	A</a:t>
              </a:r>
              <a:r>
                <a:rPr lang="en-US" altLang="sr-Latn-RS" sz="2000" baseline="-30000">
                  <a:cs typeface="Times New Roman" panose="02020603050405020304" pitchFamily="18" charset="0"/>
                  <a:sym typeface="Symbol" panose="05050102010706020507" pitchFamily="18" charset="2"/>
                </a:rPr>
                <a:t>3</a:t>
              </a:r>
              <a:r>
                <a:rPr lang="en-US" altLang="sr-Latn-RS" sz="2000"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sr-Latn-RS" sz="200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en-US" altLang="sr-Latn-RS" sz="2000"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sr-Latn-RS" sz="2000">
                  <a:latin typeface="Symbol" panose="05050102010706020507" pitchFamily="18" charset="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lang="hr-HR" altLang="sr-Latn-RS" sz="2000"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endParaRPr lang="en-US" altLang="sr-Latn-RS" sz="2000"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1521" name="Rectangle 80"/>
            <p:cNvSpPr>
              <a:spLocks noChangeArrowheads="1"/>
            </p:cNvSpPr>
            <p:nvPr/>
          </p:nvSpPr>
          <p:spPr bwMode="auto">
            <a:xfrm>
              <a:off x="346" y="3206"/>
              <a:ext cx="205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hr-HR" altLang="sr-Latn-RS" sz="2000"/>
                <a:t>Dodavanje praznih ćelija:</a:t>
              </a:r>
            </a:p>
          </p:txBody>
        </p:sp>
      </p:grp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700088" y="2743200"/>
            <a:ext cx="6400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hr-HR" altLang="sr-Latn-RS" sz="2000" dirty="0"/>
              <a:t>P</a:t>
            </a:r>
            <a:r>
              <a:rPr lang="en-US" altLang="sr-Latn-RS" sz="2000" dirty="0" err="1">
                <a:cs typeface="Times New Roman" panose="02020603050405020304" pitchFamily="18" charset="0"/>
              </a:rPr>
              <a:t>rijelaz</a:t>
            </a:r>
            <a:r>
              <a:rPr lang="en-US" altLang="sr-Latn-RS" sz="2000" dirty="0">
                <a:cs typeface="Times New Roman" panose="02020603050405020304" pitchFamily="18" charset="0"/>
              </a:rPr>
              <a:t> </a:t>
            </a:r>
            <a:r>
              <a:rPr lang="hr-HR" altLang="sr-Latn-RS" sz="2000" dirty="0"/>
              <a:t>TS M</a:t>
            </a:r>
            <a:r>
              <a:rPr lang="en-US" altLang="sr-Latn-RS" sz="2000" dirty="0">
                <a:cs typeface="Times New Roman" panose="02020603050405020304" pitchFamily="18" charset="0"/>
              </a:rPr>
              <a:t> </a:t>
            </a:r>
            <a:r>
              <a:rPr lang="hr-HR" altLang="sr-Latn-RS" sz="2000" dirty="0"/>
              <a:t>:			</a:t>
            </a:r>
            <a:r>
              <a:rPr lang="en-US" altLang="sr-Latn-RS" sz="2000" dirty="0">
                <a:latin typeface="Symbol" panose="05050102010706020507" pitchFamily="18" charset="2"/>
                <a:cs typeface="Times New Roman" panose="02020603050405020304" pitchFamily="18" charset="0"/>
              </a:rPr>
              <a:t>d</a:t>
            </a:r>
            <a:r>
              <a:rPr lang="en-US" altLang="sr-Latn-RS" sz="2000" dirty="0">
                <a:cs typeface="Times New Roman" panose="02020603050405020304" pitchFamily="18" charset="0"/>
              </a:rPr>
              <a:t>(</a:t>
            </a:r>
            <a:r>
              <a:rPr lang="hr-HR" altLang="sr-Latn-RS" sz="2000" dirty="0"/>
              <a:t> </a:t>
            </a:r>
            <a:r>
              <a:rPr lang="en-US" altLang="sr-Latn-RS" sz="2000" dirty="0">
                <a:cs typeface="Times New Roman" panose="02020603050405020304" pitchFamily="18" charset="0"/>
              </a:rPr>
              <a:t>q, </a:t>
            </a:r>
            <a:r>
              <a:rPr lang="en-US" altLang="sr-Latn-RS" sz="2000" dirty="0">
                <a:solidFill>
                  <a:schemeClr val="accent2"/>
                </a:solidFill>
                <a:cs typeface="Times New Roman" panose="02020603050405020304" pitchFamily="18" charset="0"/>
              </a:rPr>
              <a:t>X</a:t>
            </a:r>
            <a:r>
              <a:rPr lang="hr-HR" altLang="sr-Latn-RS" sz="2000" dirty="0">
                <a:solidFill>
                  <a:schemeClr val="accent2"/>
                </a:solidFill>
              </a:rPr>
              <a:t> </a:t>
            </a:r>
            <a:r>
              <a:rPr lang="en-US" altLang="sr-Latn-RS" sz="2000" dirty="0">
                <a:cs typeface="Times New Roman" panose="02020603050405020304" pitchFamily="18" charset="0"/>
              </a:rPr>
              <a:t>) = (</a:t>
            </a:r>
            <a:r>
              <a:rPr lang="hr-HR" altLang="sr-Latn-RS" sz="2000" dirty="0"/>
              <a:t> </a:t>
            </a:r>
            <a:r>
              <a:rPr lang="en-US" altLang="sr-Latn-RS" sz="2000" dirty="0">
                <a:cs typeface="Times New Roman" panose="02020603050405020304" pitchFamily="18" charset="0"/>
              </a:rPr>
              <a:t>p, </a:t>
            </a:r>
            <a:r>
              <a:rPr lang="en-US" altLang="sr-Latn-RS" sz="2000" dirty="0">
                <a:solidFill>
                  <a:schemeClr val="accent2"/>
                </a:solidFill>
                <a:cs typeface="Times New Roman" panose="02020603050405020304" pitchFamily="18" charset="0"/>
              </a:rPr>
              <a:t>Y</a:t>
            </a:r>
            <a:r>
              <a:rPr lang="en-US" altLang="sr-Latn-RS" sz="2000" dirty="0">
                <a:cs typeface="Times New Roman" panose="02020603050405020304" pitchFamily="18" charset="0"/>
              </a:rPr>
              <a:t>, R</a:t>
            </a:r>
            <a:r>
              <a:rPr lang="hr-HR" altLang="sr-Latn-RS" sz="2000" dirty="0"/>
              <a:t> </a:t>
            </a:r>
            <a:r>
              <a:rPr lang="en-US" altLang="sr-Latn-RS" sz="2000" dirty="0">
                <a:cs typeface="Times New Roman" panose="02020603050405020304" pitchFamily="18" charset="0"/>
              </a:rPr>
              <a:t>)</a:t>
            </a:r>
            <a:endParaRPr lang="en-US" altLang="sr-Latn-RS" sz="2000" dirty="0">
              <a:solidFill>
                <a:schemeClr val="accent2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685800" y="3200400"/>
            <a:ext cx="7237413" cy="609600"/>
            <a:chOff x="471" y="1440"/>
            <a:chExt cx="4559" cy="384"/>
          </a:xfrm>
        </p:grpSpPr>
        <p:sp>
          <p:nvSpPr>
            <p:cNvPr id="21518" name="Rectangle 5"/>
            <p:cNvSpPr>
              <a:spLocks noChangeArrowheads="1"/>
            </p:cNvSpPr>
            <p:nvPr/>
          </p:nvSpPr>
          <p:spPr bwMode="auto">
            <a:xfrm>
              <a:off x="2784" y="1440"/>
              <a:ext cx="2246" cy="384"/>
            </a:xfrm>
            <a:prstGeom prst="rect">
              <a:avLst/>
            </a:prstGeom>
            <a:solidFill>
              <a:srgbClr val="ECECE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>
                <a:spcBef>
                  <a:spcPct val="30000"/>
                </a:spcBef>
              </a:pPr>
              <a:r>
                <a:rPr lang="en-US" altLang="sr-Latn-RS" sz="2000" dirty="0">
                  <a:cs typeface="Times New Roman" panose="02020603050405020304" pitchFamily="18" charset="0"/>
                  <a:sym typeface="Symbol" panose="05050102010706020507" pitchFamily="18" charset="2"/>
                </a:rPr>
                <a:t>6)	q [</a:t>
              </a:r>
              <a:r>
                <a:rPr lang="hr-HR" altLang="sr-Latn-RS" sz="2000" dirty="0">
                  <a:sym typeface="Symbol" panose="05050102010706020507" pitchFamily="18" charset="2"/>
                </a:rPr>
                <a:t> </a:t>
              </a:r>
              <a:r>
                <a:rPr lang="en-US" altLang="sr-Latn-RS" sz="2000" dirty="0">
                  <a:cs typeface="Times New Roman" panose="02020603050405020304" pitchFamily="18" charset="0"/>
                  <a:sym typeface="Symbol" panose="05050102010706020507" pitchFamily="18" charset="2"/>
                </a:rPr>
                <a:t>a, </a:t>
              </a:r>
              <a:r>
                <a:rPr lang="en-US" altLang="sr-Latn-RS" sz="2000" dirty="0">
                  <a:solidFill>
                    <a:schemeClr val="accent2"/>
                  </a:solidFill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hr-HR" altLang="sr-Latn-RS" sz="2000" dirty="0">
                  <a:solidFill>
                    <a:schemeClr val="accent2"/>
                  </a:solidFill>
                  <a:sym typeface="Symbol" panose="05050102010706020507" pitchFamily="18" charset="2"/>
                </a:rPr>
                <a:t> </a:t>
              </a:r>
              <a:r>
                <a:rPr lang="en-US" altLang="sr-Latn-RS" sz="2000" dirty="0">
                  <a:cs typeface="Times New Roman" panose="02020603050405020304" pitchFamily="18" charset="0"/>
                  <a:sym typeface="Symbol" panose="05050102010706020507" pitchFamily="18" charset="2"/>
                </a:rPr>
                <a:t>] </a:t>
              </a:r>
              <a:r>
                <a:rPr lang="en-US" altLang="sr-Latn-RS" sz="2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en-US" altLang="sr-Latn-RS" sz="2000" dirty="0">
                  <a:cs typeface="Times New Roman" panose="02020603050405020304" pitchFamily="18" charset="0"/>
                  <a:sym typeface="Symbol" panose="05050102010706020507" pitchFamily="18" charset="2"/>
                </a:rPr>
                <a:t> [</a:t>
              </a:r>
              <a:r>
                <a:rPr lang="hr-HR" altLang="sr-Latn-RS" sz="2000" dirty="0">
                  <a:sym typeface="Symbol" panose="05050102010706020507" pitchFamily="18" charset="2"/>
                </a:rPr>
                <a:t> </a:t>
              </a:r>
              <a:r>
                <a:rPr lang="en-US" altLang="sr-Latn-RS" sz="2000" dirty="0">
                  <a:cs typeface="Times New Roman" panose="02020603050405020304" pitchFamily="18" charset="0"/>
                  <a:sym typeface="Symbol" panose="05050102010706020507" pitchFamily="18" charset="2"/>
                </a:rPr>
                <a:t>a, </a:t>
              </a:r>
              <a:r>
                <a:rPr lang="en-US" altLang="sr-Latn-RS" sz="2000" dirty="0">
                  <a:solidFill>
                    <a:schemeClr val="accent2"/>
                  </a:solidFill>
                  <a:cs typeface="Times New Roman" panose="02020603050405020304" pitchFamily="18" charset="0"/>
                  <a:sym typeface="Symbol" panose="05050102010706020507" pitchFamily="18" charset="2"/>
                </a:rPr>
                <a:t>Y</a:t>
              </a:r>
              <a:r>
                <a:rPr lang="hr-HR" altLang="sr-Latn-RS" sz="2000" dirty="0">
                  <a:sym typeface="Symbol" panose="05050102010706020507" pitchFamily="18" charset="2"/>
                </a:rPr>
                <a:t> </a:t>
              </a:r>
              <a:r>
                <a:rPr lang="en-US" altLang="sr-Latn-RS" sz="2000" dirty="0">
                  <a:cs typeface="Times New Roman" panose="02020603050405020304" pitchFamily="18" charset="0"/>
                  <a:sym typeface="Symbol" panose="05050102010706020507" pitchFamily="18" charset="2"/>
                </a:rPr>
                <a:t>] p</a:t>
              </a:r>
              <a:r>
                <a:rPr lang="hr-HR" altLang="sr-Latn-RS" sz="2000" dirty="0"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endParaRPr lang="en-US" altLang="sr-Latn-RS" sz="2000" dirty="0"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1519" name="Rectangle 8"/>
            <p:cNvSpPr>
              <a:spLocks noChangeArrowheads="1"/>
            </p:cNvSpPr>
            <p:nvPr/>
          </p:nvSpPr>
          <p:spPr bwMode="auto">
            <a:xfrm>
              <a:off x="471" y="1478"/>
              <a:ext cx="178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hr-HR" altLang="sr-Latn-RS" sz="2000"/>
                <a:t>Produkcije gramatike:</a:t>
              </a:r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687388" y="4648200"/>
            <a:ext cx="8837612" cy="609600"/>
            <a:chOff x="433" y="2736"/>
            <a:chExt cx="5567" cy="384"/>
          </a:xfrm>
        </p:grpSpPr>
        <p:sp>
          <p:nvSpPr>
            <p:cNvPr id="21516" name="Rectangle 14"/>
            <p:cNvSpPr>
              <a:spLocks noChangeArrowheads="1"/>
            </p:cNvSpPr>
            <p:nvPr/>
          </p:nvSpPr>
          <p:spPr bwMode="auto">
            <a:xfrm>
              <a:off x="2746" y="2736"/>
              <a:ext cx="3254" cy="384"/>
            </a:xfrm>
            <a:prstGeom prst="rect">
              <a:avLst/>
            </a:prstGeom>
            <a:solidFill>
              <a:srgbClr val="ECECE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>
                <a:spcBef>
                  <a:spcPct val="30000"/>
                </a:spcBef>
              </a:pPr>
              <a:r>
                <a:rPr lang="hr-HR" altLang="sr-Latn-RS" sz="2000">
                  <a:sym typeface="Symbol" panose="05050102010706020507" pitchFamily="18" charset="2"/>
                </a:rPr>
                <a:t>7</a:t>
              </a:r>
              <a:r>
                <a:rPr lang="en-US" altLang="sr-Latn-RS" sz="2000">
                  <a:cs typeface="Times New Roman" panose="02020603050405020304" pitchFamily="18" charset="0"/>
                  <a:sym typeface="Symbol" panose="05050102010706020507" pitchFamily="18" charset="2"/>
                </a:rPr>
                <a:t>)	[</a:t>
              </a:r>
              <a:r>
                <a:rPr lang="hr-HR" altLang="sr-Latn-RS" sz="2000">
                  <a:sym typeface="Symbol" panose="05050102010706020507" pitchFamily="18" charset="2"/>
                </a:rPr>
                <a:t> </a:t>
              </a:r>
              <a:r>
                <a:rPr lang="en-US" altLang="sr-Latn-RS" sz="2000">
                  <a:cs typeface="Times New Roman" panose="02020603050405020304" pitchFamily="18" charset="0"/>
                  <a:sym typeface="Symbol" panose="05050102010706020507" pitchFamily="18" charset="2"/>
                </a:rPr>
                <a:t>b, </a:t>
              </a:r>
              <a:r>
                <a:rPr lang="en-US" altLang="sr-Latn-RS" sz="2000">
                  <a:solidFill>
                    <a:srgbClr val="007657"/>
                  </a:solidFill>
                  <a:cs typeface="Times New Roman" panose="02020603050405020304" pitchFamily="18" charset="0"/>
                  <a:sym typeface="Symbol" panose="05050102010706020507" pitchFamily="18" charset="2"/>
                </a:rPr>
                <a:t>Z</a:t>
              </a:r>
              <a:r>
                <a:rPr lang="hr-HR" altLang="sr-Latn-RS" sz="2000">
                  <a:sym typeface="Symbol" panose="05050102010706020507" pitchFamily="18" charset="2"/>
                </a:rPr>
                <a:t> </a:t>
              </a:r>
              <a:r>
                <a:rPr lang="en-US" altLang="sr-Latn-RS" sz="2000">
                  <a:cs typeface="Times New Roman" panose="02020603050405020304" pitchFamily="18" charset="0"/>
                  <a:sym typeface="Symbol" panose="05050102010706020507" pitchFamily="18" charset="2"/>
                </a:rPr>
                <a:t>] q [</a:t>
              </a:r>
              <a:r>
                <a:rPr lang="hr-HR" altLang="sr-Latn-RS" sz="2000">
                  <a:sym typeface="Symbol" panose="05050102010706020507" pitchFamily="18" charset="2"/>
                </a:rPr>
                <a:t> </a:t>
              </a:r>
              <a:r>
                <a:rPr lang="en-US" altLang="sr-Latn-RS" sz="2000">
                  <a:cs typeface="Times New Roman" panose="02020603050405020304" pitchFamily="18" charset="0"/>
                  <a:sym typeface="Symbol" panose="05050102010706020507" pitchFamily="18" charset="2"/>
                </a:rPr>
                <a:t>a, </a:t>
              </a:r>
              <a:r>
                <a:rPr lang="en-US" altLang="sr-Latn-RS" sz="2000">
                  <a:solidFill>
                    <a:schemeClr val="accent2"/>
                  </a:solidFill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hr-HR" altLang="sr-Latn-RS" sz="2000">
                  <a:sym typeface="Symbol" panose="05050102010706020507" pitchFamily="18" charset="2"/>
                </a:rPr>
                <a:t> </a:t>
              </a:r>
              <a:r>
                <a:rPr lang="en-US" altLang="sr-Latn-RS" sz="2000">
                  <a:cs typeface="Times New Roman" panose="02020603050405020304" pitchFamily="18" charset="0"/>
                  <a:sym typeface="Symbol" panose="05050102010706020507" pitchFamily="18" charset="2"/>
                </a:rPr>
                <a:t>] </a:t>
              </a:r>
              <a:r>
                <a:rPr lang="en-US" altLang="sr-Latn-RS" sz="200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en-US" altLang="sr-Latn-RS" sz="2000">
                  <a:cs typeface="Times New Roman" panose="02020603050405020304" pitchFamily="18" charset="0"/>
                  <a:sym typeface="Symbol" panose="05050102010706020507" pitchFamily="18" charset="2"/>
                </a:rPr>
                <a:t> p</a:t>
              </a:r>
              <a:r>
                <a:rPr lang="hr-HR" altLang="sr-Latn-RS" sz="2000">
                  <a:sym typeface="Symbol" panose="05050102010706020507" pitchFamily="18" charset="2"/>
                </a:rPr>
                <a:t> </a:t>
              </a:r>
              <a:r>
                <a:rPr lang="en-US" altLang="sr-Latn-RS" sz="2000">
                  <a:cs typeface="Times New Roman" panose="02020603050405020304" pitchFamily="18" charset="0"/>
                  <a:sym typeface="Symbol" panose="05050102010706020507" pitchFamily="18" charset="2"/>
                </a:rPr>
                <a:t>[</a:t>
              </a:r>
              <a:r>
                <a:rPr lang="hr-HR" altLang="sr-Latn-RS" sz="2000">
                  <a:sym typeface="Symbol" panose="05050102010706020507" pitchFamily="18" charset="2"/>
                </a:rPr>
                <a:t> </a:t>
              </a:r>
              <a:r>
                <a:rPr lang="en-US" altLang="sr-Latn-RS" sz="2000">
                  <a:cs typeface="Times New Roman" panose="02020603050405020304" pitchFamily="18" charset="0"/>
                  <a:sym typeface="Symbol" panose="05050102010706020507" pitchFamily="18" charset="2"/>
                </a:rPr>
                <a:t>b, </a:t>
              </a:r>
              <a:r>
                <a:rPr lang="en-US" altLang="sr-Latn-RS" sz="2000">
                  <a:solidFill>
                    <a:srgbClr val="007657"/>
                  </a:solidFill>
                  <a:cs typeface="Times New Roman" panose="02020603050405020304" pitchFamily="18" charset="0"/>
                  <a:sym typeface="Symbol" panose="05050102010706020507" pitchFamily="18" charset="2"/>
                </a:rPr>
                <a:t>Z</a:t>
              </a:r>
              <a:r>
                <a:rPr lang="hr-HR" altLang="sr-Latn-RS" sz="2000">
                  <a:sym typeface="Symbol" panose="05050102010706020507" pitchFamily="18" charset="2"/>
                </a:rPr>
                <a:t> </a:t>
              </a:r>
              <a:r>
                <a:rPr lang="en-US" altLang="sr-Latn-RS" sz="2000">
                  <a:cs typeface="Times New Roman" panose="02020603050405020304" pitchFamily="18" charset="0"/>
                  <a:sym typeface="Symbol" panose="05050102010706020507" pitchFamily="18" charset="2"/>
                </a:rPr>
                <a:t>] [</a:t>
              </a:r>
              <a:r>
                <a:rPr lang="hr-HR" altLang="sr-Latn-RS" sz="2000">
                  <a:sym typeface="Symbol" panose="05050102010706020507" pitchFamily="18" charset="2"/>
                </a:rPr>
                <a:t> </a:t>
              </a:r>
              <a:r>
                <a:rPr lang="en-US" altLang="sr-Latn-RS" sz="2000">
                  <a:cs typeface="Times New Roman" panose="02020603050405020304" pitchFamily="18" charset="0"/>
                  <a:sym typeface="Symbol" panose="05050102010706020507" pitchFamily="18" charset="2"/>
                </a:rPr>
                <a:t>a, </a:t>
              </a:r>
              <a:r>
                <a:rPr lang="en-US" altLang="sr-Latn-RS" sz="2000">
                  <a:solidFill>
                    <a:schemeClr val="accent2"/>
                  </a:solidFill>
                  <a:cs typeface="Times New Roman" panose="02020603050405020304" pitchFamily="18" charset="0"/>
                  <a:sym typeface="Symbol" panose="05050102010706020507" pitchFamily="18" charset="2"/>
                </a:rPr>
                <a:t>Y</a:t>
              </a:r>
              <a:r>
                <a:rPr lang="hr-HR" altLang="sr-Latn-RS" sz="2000">
                  <a:sym typeface="Symbol" panose="05050102010706020507" pitchFamily="18" charset="2"/>
                </a:rPr>
                <a:t> </a:t>
              </a:r>
              <a:r>
                <a:rPr lang="en-US" altLang="sr-Latn-RS" sz="2000">
                  <a:cs typeface="Times New Roman" panose="02020603050405020304" pitchFamily="18" charset="0"/>
                  <a:sym typeface="Symbol" panose="05050102010706020507" pitchFamily="18" charset="2"/>
                </a:rPr>
                <a:t>]</a:t>
              </a:r>
              <a:r>
                <a:rPr lang="hr-HR" altLang="sr-Latn-RS" sz="2000"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endParaRPr lang="en-US" altLang="sr-Latn-RS" sz="2000"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1517" name="Rectangle 15"/>
            <p:cNvSpPr>
              <a:spLocks noChangeArrowheads="1"/>
            </p:cNvSpPr>
            <p:nvPr/>
          </p:nvSpPr>
          <p:spPr bwMode="auto">
            <a:xfrm>
              <a:off x="433" y="2774"/>
              <a:ext cx="178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hr-HR" altLang="sr-Latn-RS" sz="2000"/>
                <a:t>Produkcije gramatike:</a:t>
              </a:r>
            </a:p>
          </p:txBody>
        </p:sp>
      </p:grp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87388" y="4191000"/>
            <a:ext cx="6400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hr-HR" altLang="sr-Latn-RS" sz="2000"/>
              <a:t>P</a:t>
            </a:r>
            <a:r>
              <a:rPr lang="en-US" altLang="sr-Latn-RS" sz="2000">
                <a:cs typeface="Times New Roman" panose="02020603050405020304" pitchFamily="18" charset="0"/>
              </a:rPr>
              <a:t>rijelaz </a:t>
            </a:r>
            <a:r>
              <a:rPr lang="hr-HR" altLang="sr-Latn-RS" sz="2000"/>
              <a:t>TS M</a:t>
            </a:r>
            <a:r>
              <a:rPr lang="en-US" altLang="sr-Latn-RS" sz="2000">
                <a:cs typeface="Times New Roman" panose="02020603050405020304" pitchFamily="18" charset="0"/>
              </a:rPr>
              <a:t> </a:t>
            </a:r>
            <a:r>
              <a:rPr lang="hr-HR" altLang="sr-Latn-RS" sz="2000"/>
              <a:t>:			</a:t>
            </a:r>
            <a:r>
              <a:rPr lang="en-US" altLang="sr-Latn-RS" sz="2000">
                <a:latin typeface="Symbol" panose="05050102010706020507" pitchFamily="18" charset="2"/>
                <a:cs typeface="Times New Roman" panose="02020603050405020304" pitchFamily="18" charset="0"/>
              </a:rPr>
              <a:t>d</a:t>
            </a:r>
            <a:r>
              <a:rPr lang="en-US" altLang="sr-Latn-RS" sz="2000">
                <a:cs typeface="Times New Roman" panose="02020603050405020304" pitchFamily="18" charset="0"/>
              </a:rPr>
              <a:t>(</a:t>
            </a:r>
            <a:r>
              <a:rPr lang="hr-HR" altLang="sr-Latn-RS" sz="2000"/>
              <a:t> </a:t>
            </a:r>
            <a:r>
              <a:rPr lang="en-US" altLang="sr-Latn-RS" sz="2000">
                <a:cs typeface="Times New Roman" panose="02020603050405020304" pitchFamily="18" charset="0"/>
              </a:rPr>
              <a:t>q, </a:t>
            </a:r>
            <a:r>
              <a:rPr lang="en-US" altLang="sr-Latn-RS" sz="2000">
                <a:solidFill>
                  <a:schemeClr val="accent2"/>
                </a:solidFill>
                <a:cs typeface="Times New Roman" panose="02020603050405020304" pitchFamily="18" charset="0"/>
              </a:rPr>
              <a:t>X</a:t>
            </a:r>
            <a:r>
              <a:rPr lang="hr-HR" altLang="sr-Latn-RS" sz="2000">
                <a:solidFill>
                  <a:schemeClr val="accent2"/>
                </a:solidFill>
              </a:rPr>
              <a:t> </a:t>
            </a:r>
            <a:r>
              <a:rPr lang="en-US" altLang="sr-Latn-RS" sz="2000">
                <a:cs typeface="Times New Roman" panose="02020603050405020304" pitchFamily="18" charset="0"/>
              </a:rPr>
              <a:t>) = (</a:t>
            </a:r>
            <a:r>
              <a:rPr lang="hr-HR" altLang="sr-Latn-RS" sz="2000"/>
              <a:t> </a:t>
            </a:r>
            <a:r>
              <a:rPr lang="en-US" altLang="sr-Latn-RS" sz="2000">
                <a:cs typeface="Times New Roman" panose="02020603050405020304" pitchFamily="18" charset="0"/>
              </a:rPr>
              <a:t>p, </a:t>
            </a:r>
            <a:r>
              <a:rPr lang="en-US" altLang="sr-Latn-RS" sz="2000">
                <a:solidFill>
                  <a:schemeClr val="accent2"/>
                </a:solidFill>
                <a:cs typeface="Times New Roman" panose="02020603050405020304" pitchFamily="18" charset="0"/>
              </a:rPr>
              <a:t>Y</a:t>
            </a:r>
            <a:r>
              <a:rPr lang="en-US" altLang="sr-Latn-RS" sz="2000">
                <a:cs typeface="Times New Roman" panose="02020603050405020304" pitchFamily="18" charset="0"/>
              </a:rPr>
              <a:t>, </a:t>
            </a:r>
            <a:r>
              <a:rPr lang="hr-HR" altLang="sr-Latn-RS" sz="2000"/>
              <a:t>L </a:t>
            </a:r>
            <a:r>
              <a:rPr lang="en-US" altLang="sr-Latn-RS" sz="2000">
                <a:cs typeface="Times New Roman" panose="02020603050405020304" pitchFamily="18" charset="0"/>
              </a:rPr>
              <a:t>)</a:t>
            </a:r>
            <a:endParaRPr lang="en-US" altLang="sr-Latn-RS" sz="2000">
              <a:solidFill>
                <a:schemeClr val="accent2"/>
              </a:solidFill>
              <a:cs typeface="Times New Roman" panose="02020603050405020304" pitchFamily="18" charset="0"/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685800" y="5638800"/>
            <a:ext cx="64008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30000"/>
              </a:spcBef>
            </a:pPr>
            <a:r>
              <a:rPr lang="en-US" altLang="sr-Latn-RS" sz="2000">
                <a:cs typeface="Times New Roman" panose="02020603050405020304" pitchFamily="18" charset="0"/>
              </a:rPr>
              <a:t>Za sva stanja </a:t>
            </a:r>
            <a:r>
              <a:rPr lang="en-US" altLang="sr-Latn-RS" sz="2000">
                <a:solidFill>
                  <a:schemeClr val="accent2"/>
                </a:solidFill>
                <a:cs typeface="Times New Roman" panose="02020603050405020304" pitchFamily="18" charset="0"/>
              </a:rPr>
              <a:t>q</a:t>
            </a:r>
            <a:r>
              <a:rPr lang="en-US" altLang="sr-Latn-RS" sz="2000">
                <a:cs typeface="Times New Roman" panose="02020603050405020304" pitchFamily="18" charset="0"/>
              </a:rPr>
              <a:t> </a:t>
            </a:r>
            <a:r>
              <a:rPr lang="en-US" altLang="sr-Latn-RS" sz="20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sr-Latn-RS" sz="2000">
                <a:solidFill>
                  <a:schemeClr val="accent2"/>
                </a:solidFill>
                <a:cs typeface="Times New Roman" panose="02020603050405020304" pitchFamily="18" charset="0"/>
              </a:rPr>
              <a:t>F</a:t>
            </a:r>
          </a:p>
          <a:p>
            <a:pPr algn="l">
              <a:spcBef>
                <a:spcPct val="30000"/>
              </a:spcBef>
            </a:pPr>
            <a:r>
              <a:rPr lang="en-US" altLang="sr-Latn-RS" sz="2000">
                <a:cs typeface="Times New Roman" panose="02020603050405020304" pitchFamily="18" charset="0"/>
              </a:rPr>
              <a:t>Za sve znakove </a:t>
            </a:r>
            <a:r>
              <a:rPr lang="en-US" altLang="sr-Latn-RS" sz="2000">
                <a:solidFill>
                  <a:schemeClr val="accent2"/>
                </a:solidFill>
                <a:cs typeface="Times New Roman" panose="02020603050405020304" pitchFamily="18" charset="0"/>
              </a:rPr>
              <a:t>a </a:t>
            </a:r>
            <a:r>
              <a:rPr lang="en-US" altLang="sr-Latn-RS" sz="20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sr-Latn-RS" sz="2000">
                <a:solidFill>
                  <a:schemeClr val="accent2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S </a:t>
            </a:r>
            <a:r>
              <a:rPr lang="en-US" altLang="sr-Latn-RS" sz="20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sr-Latn-RS" sz="2000">
                <a:solidFill>
                  <a:schemeClr val="accent2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sr-Latn-RS" sz="2000">
                <a:solidFill>
                  <a:schemeClr val="accent2"/>
                </a:solidFill>
                <a:cs typeface="Times New Roman" panose="02020603050405020304" pitchFamily="18" charset="0"/>
              </a:rPr>
              <a:t>{ </a:t>
            </a:r>
            <a:r>
              <a:rPr lang="en-US" altLang="sr-Latn-RS" sz="2000">
                <a:solidFill>
                  <a:schemeClr val="accent2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e </a:t>
            </a:r>
            <a:r>
              <a:rPr lang="en-US" altLang="sr-Latn-RS" sz="2000">
                <a:solidFill>
                  <a:schemeClr val="accent2"/>
                </a:solidFill>
                <a:cs typeface="Times New Roman" panose="02020603050405020304" pitchFamily="18" charset="0"/>
              </a:rPr>
              <a:t>}</a:t>
            </a:r>
          </a:p>
          <a:p>
            <a:pPr algn="l">
              <a:spcBef>
                <a:spcPct val="30000"/>
              </a:spcBef>
            </a:pPr>
            <a:r>
              <a:rPr lang="en-US" altLang="sr-Latn-RS" sz="2000">
                <a:cs typeface="Times New Roman" panose="02020603050405020304" pitchFamily="18" charset="0"/>
              </a:rPr>
              <a:t>Za sve znakove </a:t>
            </a:r>
            <a:r>
              <a:rPr lang="en-US" altLang="sr-Latn-RS" sz="2000">
                <a:solidFill>
                  <a:schemeClr val="accent2"/>
                </a:solidFill>
                <a:cs typeface="Times New Roman" panose="02020603050405020304" pitchFamily="18" charset="0"/>
              </a:rPr>
              <a:t>X </a:t>
            </a:r>
            <a:r>
              <a:rPr lang="en-US" altLang="sr-Latn-RS" sz="20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sr-Latn-RS" sz="2000">
                <a:solidFill>
                  <a:schemeClr val="accent2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G</a:t>
            </a:r>
            <a:r>
              <a:rPr lang="en-US" altLang="sr-Latn-RS" sz="2000"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4343400" y="5715000"/>
            <a:ext cx="3565525" cy="1371600"/>
          </a:xfrm>
          <a:prstGeom prst="rect">
            <a:avLst/>
          </a:prstGeom>
          <a:solidFill>
            <a:srgbClr val="ECECE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30000"/>
              </a:spcBef>
            </a:pPr>
            <a:r>
              <a:rPr lang="hr-HR" altLang="sr-Latn-RS" sz="2000">
                <a:cs typeface="Times New Roman" panose="02020603050405020304" pitchFamily="18" charset="0"/>
                <a:sym typeface="Symbol" panose="05050102010706020507" pitchFamily="18" charset="2"/>
              </a:rPr>
              <a:t>8)	[</a:t>
            </a:r>
            <a:r>
              <a:rPr lang="hr-HR" altLang="sr-Latn-RS" sz="2000">
                <a:solidFill>
                  <a:schemeClr val="accent2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hr-HR" altLang="sr-Latn-RS" sz="2000">
                <a:cs typeface="Times New Roman" panose="02020603050405020304" pitchFamily="18" charset="0"/>
                <a:sym typeface="Symbol" panose="05050102010706020507" pitchFamily="18" charset="2"/>
              </a:rPr>
              <a:t>, X] q  </a:t>
            </a:r>
            <a:r>
              <a:rPr lang="hr-HR" altLang="sr-Latn-RS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hr-HR" altLang="sr-Latn-RS" sz="2000">
                <a:cs typeface="Times New Roman" panose="02020603050405020304" pitchFamily="18" charset="0"/>
                <a:sym typeface="Symbol" panose="05050102010706020507" pitchFamily="18" charset="2"/>
              </a:rPr>
              <a:t> q </a:t>
            </a:r>
            <a:r>
              <a:rPr lang="hr-HR" altLang="sr-Latn-RS" sz="2000">
                <a:solidFill>
                  <a:schemeClr val="accent2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hr-HR" altLang="sr-Latn-RS" sz="2000">
                <a:cs typeface="Times New Roman" panose="02020603050405020304" pitchFamily="18" charset="0"/>
                <a:sym typeface="Symbol" panose="05050102010706020507" pitchFamily="18" charset="2"/>
              </a:rPr>
              <a:t> q</a:t>
            </a:r>
          </a:p>
          <a:p>
            <a:pPr algn="just">
              <a:spcBef>
                <a:spcPct val="30000"/>
              </a:spcBef>
            </a:pPr>
            <a:r>
              <a:rPr lang="hr-HR" altLang="sr-Latn-RS" sz="2000">
                <a:cs typeface="Times New Roman" panose="02020603050405020304" pitchFamily="18" charset="0"/>
                <a:sym typeface="Symbol" panose="05050102010706020507" pitchFamily="18" charset="2"/>
              </a:rPr>
              <a:t>9)	q [</a:t>
            </a:r>
            <a:r>
              <a:rPr lang="hr-HR" altLang="sr-Latn-RS" sz="2000">
                <a:solidFill>
                  <a:schemeClr val="accent2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hr-HR" altLang="sr-Latn-RS" sz="2000">
                <a:cs typeface="Times New Roman" panose="02020603050405020304" pitchFamily="18" charset="0"/>
                <a:sym typeface="Symbol" panose="05050102010706020507" pitchFamily="18" charset="2"/>
              </a:rPr>
              <a:t>, X]  </a:t>
            </a:r>
            <a:r>
              <a:rPr lang="hr-HR" altLang="sr-Latn-RS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hr-HR" altLang="sr-Latn-RS" sz="2000">
                <a:cs typeface="Times New Roman" panose="02020603050405020304" pitchFamily="18" charset="0"/>
                <a:sym typeface="Symbol" panose="05050102010706020507" pitchFamily="18" charset="2"/>
              </a:rPr>
              <a:t> q </a:t>
            </a:r>
            <a:r>
              <a:rPr lang="hr-HR" altLang="sr-Latn-RS" sz="2000">
                <a:solidFill>
                  <a:schemeClr val="accent2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hr-HR" altLang="sr-Latn-RS" sz="2000">
                <a:cs typeface="Times New Roman" panose="02020603050405020304" pitchFamily="18" charset="0"/>
                <a:sym typeface="Symbol" panose="05050102010706020507" pitchFamily="18" charset="2"/>
              </a:rPr>
              <a:t> q</a:t>
            </a:r>
          </a:p>
          <a:p>
            <a:pPr algn="just">
              <a:spcBef>
                <a:spcPct val="30000"/>
              </a:spcBef>
            </a:pPr>
            <a:r>
              <a:rPr lang="en-US" altLang="sr-Latn-RS" sz="2000">
                <a:cs typeface="Times New Roman" panose="02020603050405020304" pitchFamily="18" charset="0"/>
                <a:sym typeface="Symbol" panose="05050102010706020507" pitchFamily="18" charset="2"/>
              </a:rPr>
              <a:t>10)	q  </a:t>
            </a:r>
            <a:r>
              <a:rPr lang="en-US" altLang="sr-Latn-RS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sr-Latn-RS" sz="200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sr-Latn-RS" sz="2000">
                <a:latin typeface="Symbol" panose="05050102010706020507" pitchFamily="18" charset="2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hr-HR" altLang="sr-Latn-RS" sz="200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sr-Latn-RS" sz="2000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  <p:bldP spid="17" grpId="0" autoUpdateAnimBg="0"/>
      <p:bldP spid="18" grpId="0" build="p" autoUpdateAnimBg="0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6705600" y="8382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1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7924800" y="8382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B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5486400" y="8382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0</a:t>
            </a:r>
          </a:p>
        </p:txBody>
      </p:sp>
      <p:sp>
        <p:nvSpPr>
          <p:cNvPr id="4249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3124200" cy="457200"/>
          </a:xfrm>
          <a:noFill/>
        </p:spPr>
        <p:txBody>
          <a:bodyPr/>
          <a:lstStyle/>
          <a:p>
            <a:pPr marL="211138" indent="-211138">
              <a:buFontTx/>
              <a:buNone/>
            </a:pPr>
            <a:r>
              <a:rPr lang="en-US" altLang="sr-Latn-RS" smtClean="0">
                <a:solidFill>
                  <a:schemeClr val="tx1"/>
                </a:solidFill>
              </a:rPr>
              <a:t>Po</a:t>
            </a:r>
            <a:r>
              <a:rPr lang="hr-HR" altLang="sr-Latn-RS" smtClean="0">
                <a:solidFill>
                  <a:schemeClr val="tx1"/>
                </a:solidFill>
              </a:rPr>
              <a:t>četne produkcije:</a:t>
            </a:r>
            <a:endParaRPr lang="en-US" altLang="sr-Latn-RS" smtClean="0">
              <a:solidFill>
                <a:schemeClr val="tx1"/>
              </a:solidFill>
            </a:endParaRPr>
          </a:p>
        </p:txBody>
      </p:sp>
      <p:sp>
        <p:nvSpPr>
          <p:cNvPr id="424966" name="Rectangle 6"/>
          <p:cNvSpPr>
            <a:spLocks noChangeArrowheads="1"/>
          </p:cNvSpPr>
          <p:nvPr/>
        </p:nvSpPr>
        <p:spPr bwMode="auto">
          <a:xfrm>
            <a:off x="685800" y="1447800"/>
            <a:ext cx="32766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/>
          <a:lstStyle>
            <a:lvl1pPr marL="211138" indent="-211138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A</a:t>
            </a:r>
            <a:r>
              <a:rPr lang="hr-HR" altLang="sr-Latn-RS" sz="2400" baseline="-25000">
                <a:solidFill>
                  <a:srgbClr val="FF5050"/>
                </a:solidFill>
              </a:rPr>
              <a:t>1 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>
                <a:solidFill>
                  <a:srgbClr val="FF5050"/>
                </a:solidFill>
              </a:rPr>
              <a:t>q</a:t>
            </a:r>
            <a:r>
              <a:rPr lang="hr-HR" altLang="sr-Latn-RS" sz="2400" baseline="-25000">
                <a:solidFill>
                  <a:srgbClr val="FF5050"/>
                </a:solidFill>
              </a:rPr>
              <a:t>0 </a:t>
            </a:r>
            <a:r>
              <a:rPr lang="hr-HR" altLang="sr-Latn-RS" sz="2400">
                <a:solidFill>
                  <a:srgbClr val="FF5050"/>
                </a:solidFill>
              </a:rPr>
              <a:t>A</a:t>
            </a:r>
            <a:r>
              <a:rPr lang="hr-HR" altLang="sr-Latn-RS" sz="2400" baseline="-25000">
                <a:solidFill>
                  <a:srgbClr val="FF5050"/>
                </a:solidFill>
              </a:rPr>
              <a:t>2</a:t>
            </a:r>
            <a:r>
              <a:rPr lang="en-US" altLang="sr-Latn-RS" sz="2400">
                <a:solidFill>
                  <a:srgbClr val="FF5050"/>
                </a:solidFill>
              </a:rPr>
              <a:t> </a:t>
            </a:r>
            <a:endParaRPr lang="hr-HR" altLang="sr-Latn-RS" sz="2400">
              <a:solidFill>
                <a:srgbClr val="FF5050"/>
              </a:solidFill>
            </a:endParaRP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A</a:t>
            </a:r>
            <a:r>
              <a:rPr lang="hr-HR" altLang="sr-Latn-RS" sz="2400" baseline="-25000">
                <a:solidFill>
                  <a:srgbClr val="FF5050"/>
                </a:solidFill>
              </a:rPr>
              <a:t>2 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>
                <a:solidFill>
                  <a:srgbClr val="FF5050"/>
                </a:solidFill>
              </a:rPr>
              <a:t>[0,0] A</a:t>
            </a:r>
            <a:r>
              <a:rPr lang="hr-HR" altLang="sr-Latn-RS" sz="2400" baseline="-25000">
                <a:solidFill>
                  <a:srgbClr val="FF5050"/>
                </a:solidFill>
              </a:rPr>
              <a:t>2</a:t>
            </a: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A</a:t>
            </a:r>
            <a:r>
              <a:rPr lang="hr-HR" altLang="sr-Latn-RS" sz="2400" baseline="-25000">
                <a:solidFill>
                  <a:srgbClr val="FF5050"/>
                </a:solidFill>
              </a:rPr>
              <a:t>2 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>
                <a:solidFill>
                  <a:srgbClr val="FF5050"/>
                </a:solidFill>
              </a:rPr>
              <a:t>[1,1] A</a:t>
            </a:r>
            <a:r>
              <a:rPr lang="hr-HR" altLang="sr-Latn-RS" sz="2400" baseline="-25000">
                <a:solidFill>
                  <a:srgbClr val="FF5050"/>
                </a:solidFill>
              </a:rPr>
              <a:t>2</a:t>
            </a: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A</a:t>
            </a:r>
            <a:r>
              <a:rPr lang="hr-HR" altLang="sr-Latn-RS" sz="2400" baseline="-25000">
                <a:solidFill>
                  <a:srgbClr val="FF5050"/>
                </a:solidFill>
              </a:rPr>
              <a:t>2 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>
                <a:solidFill>
                  <a:srgbClr val="FF5050"/>
                </a:solidFill>
              </a:rPr>
              <a:t>A</a:t>
            </a:r>
            <a:r>
              <a:rPr lang="hr-HR" altLang="sr-Latn-RS" sz="2400" baseline="-25000">
                <a:solidFill>
                  <a:srgbClr val="FF5050"/>
                </a:solidFill>
              </a:rPr>
              <a:t>3</a:t>
            </a: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A</a:t>
            </a:r>
            <a:r>
              <a:rPr lang="hr-HR" altLang="sr-Latn-RS" sz="2400" baseline="-25000">
                <a:solidFill>
                  <a:srgbClr val="FF5050"/>
                </a:solidFill>
              </a:rPr>
              <a:t>3 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>
                <a:solidFill>
                  <a:srgbClr val="FF5050"/>
                </a:solidFill>
              </a:rPr>
              <a:t>[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</a:t>
            </a:r>
            <a:r>
              <a:rPr lang="hr-HR" altLang="sr-Latn-RS" sz="2400">
                <a:solidFill>
                  <a:srgbClr val="FF5050"/>
                </a:solidFill>
              </a:rPr>
              <a:t>,B] A</a:t>
            </a:r>
            <a:r>
              <a:rPr lang="hr-HR" altLang="sr-Latn-RS" sz="2400" baseline="-25000">
                <a:solidFill>
                  <a:srgbClr val="FF5050"/>
                </a:solidFill>
              </a:rPr>
              <a:t>3</a:t>
            </a: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A</a:t>
            </a:r>
            <a:r>
              <a:rPr lang="hr-HR" altLang="sr-Latn-RS" sz="2400" baseline="-25000">
                <a:solidFill>
                  <a:srgbClr val="FF5050"/>
                </a:solidFill>
              </a:rPr>
              <a:t>3 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 </a:t>
            </a:r>
            <a:endParaRPr lang="en-US" altLang="sr-Latn-RS" sz="2400">
              <a:solidFill>
                <a:srgbClr val="FF5050"/>
              </a:solidFill>
              <a:sym typeface="Symbol" panose="05050102010706020507" pitchFamily="18" charset="2"/>
            </a:endParaRPr>
          </a:p>
        </p:txBody>
      </p:sp>
      <p:sp>
        <p:nvSpPr>
          <p:cNvPr id="424967" name="Rectangle 7"/>
          <p:cNvSpPr>
            <a:spLocks noChangeArrowheads="1"/>
          </p:cNvSpPr>
          <p:nvPr/>
        </p:nvSpPr>
        <p:spPr bwMode="auto">
          <a:xfrm>
            <a:off x="533400" y="4267200"/>
            <a:ext cx="426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/>
          <a:lstStyle>
            <a:lvl1pPr marL="211138" indent="-211138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/>
              <a:t>za prijelaz </a:t>
            </a:r>
            <a:r>
              <a:rPr lang="hr-HR" altLang="sr-Latn-RS" sz="2400">
                <a:sym typeface="Symbol" panose="05050102010706020507" pitchFamily="18" charset="2"/>
              </a:rPr>
              <a:t></a:t>
            </a:r>
            <a:r>
              <a:rPr lang="hr-HR" altLang="sr-Latn-RS" sz="2400"/>
              <a:t>(q</a:t>
            </a:r>
            <a:r>
              <a:rPr lang="hr-HR" altLang="sr-Latn-RS" sz="2400" baseline="-25000"/>
              <a:t>0</a:t>
            </a:r>
            <a:r>
              <a:rPr lang="hr-HR" altLang="sr-Latn-RS" sz="2400"/>
              <a:t>,0) = (q</a:t>
            </a:r>
            <a:r>
              <a:rPr lang="hr-HR" altLang="sr-Latn-RS" sz="2400" baseline="-25000"/>
              <a:t>1</a:t>
            </a:r>
            <a:r>
              <a:rPr lang="hr-HR" altLang="sr-Latn-RS" sz="2400"/>
              <a:t>,B,R):</a:t>
            </a:r>
            <a:endParaRPr lang="en-US" altLang="sr-Latn-RS" sz="2400"/>
          </a:p>
        </p:txBody>
      </p:sp>
      <p:sp>
        <p:nvSpPr>
          <p:cNvPr id="424968" name="Rectangle 8"/>
          <p:cNvSpPr>
            <a:spLocks noChangeArrowheads="1"/>
          </p:cNvSpPr>
          <p:nvPr/>
        </p:nvSpPr>
        <p:spPr bwMode="auto">
          <a:xfrm>
            <a:off x="685800" y="4800600"/>
            <a:ext cx="32766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/>
          <a:lstStyle>
            <a:lvl1pPr marL="211138" indent="-211138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q</a:t>
            </a:r>
            <a:r>
              <a:rPr lang="hr-HR" altLang="sr-Latn-RS" sz="2400" baseline="-25000">
                <a:solidFill>
                  <a:srgbClr val="FF5050"/>
                </a:solidFill>
              </a:rPr>
              <a:t>0 </a:t>
            </a:r>
            <a:r>
              <a:rPr lang="hr-HR" altLang="sr-Latn-RS" sz="2400">
                <a:solidFill>
                  <a:srgbClr val="FF5050"/>
                </a:solidFill>
              </a:rPr>
              <a:t>[0,0] 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>
                <a:solidFill>
                  <a:srgbClr val="FF5050"/>
                </a:solidFill>
              </a:rPr>
              <a:t>[0,B] q</a:t>
            </a:r>
            <a:r>
              <a:rPr lang="hr-HR" altLang="sr-Latn-RS" sz="2400" baseline="-25000">
                <a:solidFill>
                  <a:srgbClr val="FF5050"/>
                </a:solidFill>
              </a:rPr>
              <a:t>1</a:t>
            </a:r>
            <a:endParaRPr lang="en-US" altLang="sr-Latn-RS" sz="2400" baseline="-25000">
              <a:solidFill>
                <a:srgbClr val="FF5050"/>
              </a:solidFill>
            </a:endParaRP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q</a:t>
            </a:r>
            <a:r>
              <a:rPr lang="hr-HR" altLang="sr-Latn-RS" sz="2400" baseline="-25000">
                <a:solidFill>
                  <a:srgbClr val="FF5050"/>
                </a:solidFill>
              </a:rPr>
              <a:t>0 </a:t>
            </a:r>
            <a:r>
              <a:rPr lang="hr-HR" altLang="sr-Latn-RS" sz="2400">
                <a:solidFill>
                  <a:srgbClr val="FF5050"/>
                </a:solidFill>
              </a:rPr>
              <a:t>[</a:t>
            </a:r>
            <a:r>
              <a:rPr lang="en-US" altLang="sr-Latn-RS" sz="24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,0] 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>
                <a:solidFill>
                  <a:srgbClr val="FF5050"/>
                </a:solidFill>
              </a:rPr>
              <a:t>[</a:t>
            </a:r>
            <a:r>
              <a:rPr lang="en-US" altLang="sr-Latn-RS" sz="24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,B] q</a:t>
            </a:r>
            <a:r>
              <a:rPr lang="hr-HR" altLang="sr-Latn-RS" sz="2400" baseline="-25000">
                <a:solidFill>
                  <a:srgbClr val="FF5050"/>
                </a:solidFill>
              </a:rPr>
              <a:t>1</a:t>
            </a: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q</a:t>
            </a:r>
            <a:r>
              <a:rPr lang="hr-HR" altLang="sr-Latn-RS" sz="2400" baseline="-25000">
                <a:solidFill>
                  <a:srgbClr val="FF5050"/>
                </a:solidFill>
              </a:rPr>
              <a:t>0 </a:t>
            </a:r>
            <a:r>
              <a:rPr lang="hr-HR" altLang="sr-Latn-RS" sz="2400">
                <a:solidFill>
                  <a:srgbClr val="FF5050"/>
                </a:solidFill>
              </a:rPr>
              <a:t>[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</a:t>
            </a:r>
            <a:r>
              <a:rPr lang="hr-HR" altLang="sr-Latn-RS" sz="2400">
                <a:solidFill>
                  <a:srgbClr val="FF5050"/>
                </a:solidFill>
              </a:rPr>
              <a:t>,0] 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>
                <a:solidFill>
                  <a:srgbClr val="FF5050"/>
                </a:solidFill>
              </a:rPr>
              <a:t>[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</a:t>
            </a:r>
            <a:r>
              <a:rPr lang="hr-HR" altLang="sr-Latn-RS" sz="2400">
                <a:solidFill>
                  <a:srgbClr val="FF5050"/>
                </a:solidFill>
              </a:rPr>
              <a:t>,B] q</a:t>
            </a:r>
            <a:r>
              <a:rPr lang="hr-HR" altLang="sr-Latn-RS" sz="2400" baseline="-25000">
                <a:solidFill>
                  <a:srgbClr val="FF5050"/>
                </a:solidFill>
              </a:rPr>
              <a:t>1</a:t>
            </a:r>
          </a:p>
        </p:txBody>
      </p:sp>
      <p:sp>
        <p:nvSpPr>
          <p:cNvPr id="424969" name="Rectangle 9"/>
          <p:cNvSpPr>
            <a:spLocks noChangeArrowheads="1"/>
          </p:cNvSpPr>
          <p:nvPr/>
        </p:nvSpPr>
        <p:spPr bwMode="auto">
          <a:xfrm>
            <a:off x="4953000" y="4267200"/>
            <a:ext cx="434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/>
          <a:lstStyle>
            <a:lvl1pPr marL="211138" indent="-211138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/>
              <a:t>za prijelaz </a:t>
            </a:r>
            <a:r>
              <a:rPr lang="hr-HR" altLang="sr-Latn-RS" sz="2400">
                <a:sym typeface="Symbol" panose="05050102010706020507" pitchFamily="18" charset="2"/>
              </a:rPr>
              <a:t></a:t>
            </a:r>
            <a:r>
              <a:rPr lang="hr-HR" altLang="sr-Latn-RS" sz="2400"/>
              <a:t>(q</a:t>
            </a:r>
            <a:r>
              <a:rPr lang="hr-HR" altLang="sr-Latn-RS" sz="2400" baseline="-25000"/>
              <a:t>0</a:t>
            </a:r>
            <a:r>
              <a:rPr lang="hr-HR" altLang="sr-Latn-RS" sz="2400"/>
              <a:t>,1) = (q</a:t>
            </a:r>
            <a:r>
              <a:rPr lang="hr-HR" altLang="sr-Latn-RS" sz="2400" baseline="-25000"/>
              <a:t>2</a:t>
            </a:r>
            <a:r>
              <a:rPr lang="hr-HR" altLang="sr-Latn-RS" sz="2400"/>
              <a:t>,B,R):</a:t>
            </a:r>
            <a:r>
              <a:rPr lang="en-US" altLang="sr-Latn-RS" sz="2400"/>
              <a:t> </a:t>
            </a:r>
          </a:p>
        </p:txBody>
      </p:sp>
      <p:sp>
        <p:nvSpPr>
          <p:cNvPr id="424970" name="Rectangle 10"/>
          <p:cNvSpPr>
            <a:spLocks noChangeArrowheads="1"/>
          </p:cNvSpPr>
          <p:nvPr/>
        </p:nvSpPr>
        <p:spPr bwMode="auto">
          <a:xfrm>
            <a:off x="5105400" y="4800600"/>
            <a:ext cx="32766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/>
          <a:lstStyle>
            <a:lvl1pPr marL="211138" indent="-211138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q</a:t>
            </a:r>
            <a:r>
              <a:rPr lang="hr-HR" altLang="sr-Latn-RS" sz="2400" baseline="-25000">
                <a:solidFill>
                  <a:srgbClr val="FF5050"/>
                </a:solidFill>
              </a:rPr>
              <a:t>0</a:t>
            </a:r>
            <a:r>
              <a:rPr lang="hr-HR" altLang="sr-Latn-RS" sz="2400">
                <a:solidFill>
                  <a:srgbClr val="FF5050"/>
                </a:solidFill>
              </a:rPr>
              <a:t> [</a:t>
            </a:r>
            <a:r>
              <a:rPr lang="en-US" altLang="sr-Latn-RS" sz="2400">
                <a:solidFill>
                  <a:srgbClr val="FF5050"/>
                </a:solidFill>
              </a:rPr>
              <a:t>0</a:t>
            </a:r>
            <a:r>
              <a:rPr lang="hr-HR" altLang="sr-Latn-RS" sz="2400">
                <a:solidFill>
                  <a:srgbClr val="FF5050"/>
                </a:solidFill>
              </a:rPr>
              <a:t>,1] 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>
                <a:solidFill>
                  <a:srgbClr val="FF5050"/>
                </a:solidFill>
              </a:rPr>
              <a:t>[</a:t>
            </a:r>
            <a:r>
              <a:rPr lang="en-US" altLang="sr-Latn-RS" sz="2400">
                <a:solidFill>
                  <a:srgbClr val="FF5050"/>
                </a:solidFill>
              </a:rPr>
              <a:t>0</a:t>
            </a:r>
            <a:r>
              <a:rPr lang="hr-HR" altLang="sr-Latn-RS" sz="2400">
                <a:solidFill>
                  <a:srgbClr val="FF5050"/>
                </a:solidFill>
              </a:rPr>
              <a:t>,B] q</a:t>
            </a:r>
            <a:r>
              <a:rPr lang="hr-HR" altLang="sr-Latn-RS" sz="2400" baseline="-25000">
                <a:solidFill>
                  <a:srgbClr val="FF5050"/>
                </a:solidFill>
              </a:rPr>
              <a:t>2</a:t>
            </a:r>
            <a:endParaRPr lang="en-US" altLang="sr-Latn-RS" sz="2400" baseline="-25000">
              <a:solidFill>
                <a:srgbClr val="FF5050"/>
              </a:solidFill>
            </a:endParaRP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q</a:t>
            </a:r>
            <a:r>
              <a:rPr lang="hr-HR" altLang="sr-Latn-RS" sz="2400" baseline="-25000">
                <a:solidFill>
                  <a:srgbClr val="FF5050"/>
                </a:solidFill>
              </a:rPr>
              <a:t>0</a:t>
            </a:r>
            <a:r>
              <a:rPr lang="hr-HR" altLang="sr-Latn-RS" sz="2400">
                <a:solidFill>
                  <a:srgbClr val="FF5050"/>
                </a:solidFill>
              </a:rPr>
              <a:t> [1,1] 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>
                <a:solidFill>
                  <a:srgbClr val="FF5050"/>
                </a:solidFill>
              </a:rPr>
              <a:t>[1,B] q</a:t>
            </a:r>
            <a:r>
              <a:rPr lang="hr-HR" altLang="sr-Latn-RS" sz="2400" baseline="-25000">
                <a:solidFill>
                  <a:srgbClr val="FF5050"/>
                </a:solidFill>
              </a:rPr>
              <a:t>2</a:t>
            </a:r>
            <a:endParaRPr lang="en-US" altLang="sr-Latn-RS" sz="2400" baseline="-25000">
              <a:solidFill>
                <a:srgbClr val="FF5050"/>
              </a:solidFill>
            </a:endParaRP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q</a:t>
            </a:r>
            <a:r>
              <a:rPr lang="hr-HR" altLang="sr-Latn-RS" sz="2400" baseline="-25000">
                <a:solidFill>
                  <a:srgbClr val="FF5050"/>
                </a:solidFill>
              </a:rPr>
              <a:t>0</a:t>
            </a:r>
            <a:r>
              <a:rPr lang="hr-HR" altLang="sr-Latn-RS" sz="2400">
                <a:solidFill>
                  <a:srgbClr val="FF5050"/>
                </a:solidFill>
              </a:rPr>
              <a:t> [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</a:t>
            </a:r>
            <a:r>
              <a:rPr lang="hr-HR" altLang="sr-Latn-RS" sz="2400">
                <a:solidFill>
                  <a:srgbClr val="FF5050"/>
                </a:solidFill>
              </a:rPr>
              <a:t>,1] 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>
                <a:solidFill>
                  <a:srgbClr val="FF5050"/>
                </a:solidFill>
              </a:rPr>
              <a:t>[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</a:t>
            </a:r>
            <a:r>
              <a:rPr lang="hr-HR" altLang="sr-Latn-RS" sz="2400">
                <a:solidFill>
                  <a:srgbClr val="FF5050"/>
                </a:solidFill>
              </a:rPr>
              <a:t>,B] q</a:t>
            </a:r>
            <a:r>
              <a:rPr lang="hr-HR" altLang="sr-Latn-RS" sz="2400" baseline="-25000">
                <a:solidFill>
                  <a:srgbClr val="FF5050"/>
                </a:solidFill>
              </a:rPr>
              <a:t>2</a:t>
            </a:r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4800600" y="1295400"/>
            <a:ext cx="6858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0</a:t>
            </a:r>
          </a:p>
        </p:txBody>
      </p:sp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4800600" y="1752600"/>
            <a:ext cx="6858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1</a:t>
            </a:r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4800600" y="2209800"/>
            <a:ext cx="6858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2</a:t>
            </a:r>
          </a:p>
        </p:txBody>
      </p:sp>
      <p:sp>
        <p:nvSpPr>
          <p:cNvPr id="22542" name="Rectangle 14"/>
          <p:cNvSpPr>
            <a:spLocks noChangeArrowheads="1"/>
          </p:cNvSpPr>
          <p:nvPr/>
        </p:nvSpPr>
        <p:spPr bwMode="auto">
          <a:xfrm>
            <a:off x="4800600" y="2667000"/>
            <a:ext cx="6858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3</a:t>
            </a:r>
          </a:p>
        </p:txBody>
      </p:sp>
      <p:sp>
        <p:nvSpPr>
          <p:cNvPr id="22543" name="Rectangle 15"/>
          <p:cNvSpPr>
            <a:spLocks noChangeArrowheads="1"/>
          </p:cNvSpPr>
          <p:nvPr/>
        </p:nvSpPr>
        <p:spPr bwMode="auto">
          <a:xfrm>
            <a:off x="4800600" y="3124200"/>
            <a:ext cx="6858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4</a:t>
            </a:r>
          </a:p>
        </p:txBody>
      </p:sp>
      <p:sp>
        <p:nvSpPr>
          <p:cNvPr id="22544" name="Rectangle 16"/>
          <p:cNvSpPr>
            <a:spLocks noChangeArrowheads="1"/>
          </p:cNvSpPr>
          <p:nvPr/>
        </p:nvSpPr>
        <p:spPr bwMode="auto">
          <a:xfrm>
            <a:off x="4800600" y="3581400"/>
            <a:ext cx="6858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5</a:t>
            </a:r>
          </a:p>
        </p:txBody>
      </p:sp>
      <p:sp>
        <p:nvSpPr>
          <p:cNvPr id="22545" name="Rectangle 17"/>
          <p:cNvSpPr>
            <a:spLocks noChangeArrowheads="1"/>
          </p:cNvSpPr>
          <p:nvPr/>
        </p:nvSpPr>
        <p:spPr bwMode="auto">
          <a:xfrm>
            <a:off x="6705600" y="12954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2546" name="Rectangle 18"/>
          <p:cNvSpPr>
            <a:spLocks noChangeArrowheads="1"/>
          </p:cNvSpPr>
          <p:nvPr/>
        </p:nvSpPr>
        <p:spPr bwMode="auto">
          <a:xfrm>
            <a:off x="7924800" y="12954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2547" name="Rectangle 19"/>
          <p:cNvSpPr>
            <a:spLocks noChangeArrowheads="1"/>
          </p:cNvSpPr>
          <p:nvPr/>
        </p:nvSpPr>
        <p:spPr bwMode="auto">
          <a:xfrm>
            <a:off x="5486400" y="12954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2548" name="Rectangle 20"/>
          <p:cNvSpPr>
            <a:spLocks noChangeArrowheads="1"/>
          </p:cNvSpPr>
          <p:nvPr/>
        </p:nvSpPr>
        <p:spPr bwMode="auto">
          <a:xfrm>
            <a:off x="6705600" y="17526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7924800" y="17526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2550" name="Rectangle 22"/>
          <p:cNvSpPr>
            <a:spLocks noChangeArrowheads="1"/>
          </p:cNvSpPr>
          <p:nvPr/>
        </p:nvSpPr>
        <p:spPr bwMode="auto">
          <a:xfrm>
            <a:off x="5486400" y="17526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2551" name="Rectangle 23"/>
          <p:cNvSpPr>
            <a:spLocks noChangeArrowheads="1"/>
          </p:cNvSpPr>
          <p:nvPr/>
        </p:nvSpPr>
        <p:spPr bwMode="auto">
          <a:xfrm>
            <a:off x="6705600" y="22098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2552" name="Rectangle 24"/>
          <p:cNvSpPr>
            <a:spLocks noChangeArrowheads="1"/>
          </p:cNvSpPr>
          <p:nvPr/>
        </p:nvSpPr>
        <p:spPr bwMode="auto">
          <a:xfrm>
            <a:off x="7924800" y="22098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2553" name="Rectangle 25"/>
          <p:cNvSpPr>
            <a:spLocks noChangeArrowheads="1"/>
          </p:cNvSpPr>
          <p:nvPr/>
        </p:nvSpPr>
        <p:spPr bwMode="auto">
          <a:xfrm>
            <a:off x="5486400" y="22098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2554" name="Rectangle 26"/>
          <p:cNvSpPr>
            <a:spLocks noChangeArrowheads="1"/>
          </p:cNvSpPr>
          <p:nvPr/>
        </p:nvSpPr>
        <p:spPr bwMode="auto">
          <a:xfrm>
            <a:off x="6705600" y="26670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2555" name="Rectangle 27"/>
          <p:cNvSpPr>
            <a:spLocks noChangeArrowheads="1"/>
          </p:cNvSpPr>
          <p:nvPr/>
        </p:nvSpPr>
        <p:spPr bwMode="auto">
          <a:xfrm>
            <a:off x="7924800" y="26670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2556" name="Rectangle 28"/>
          <p:cNvSpPr>
            <a:spLocks noChangeArrowheads="1"/>
          </p:cNvSpPr>
          <p:nvPr/>
        </p:nvSpPr>
        <p:spPr bwMode="auto">
          <a:xfrm>
            <a:off x="5486400" y="26670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2557" name="Rectangle 29"/>
          <p:cNvSpPr>
            <a:spLocks noChangeArrowheads="1"/>
          </p:cNvSpPr>
          <p:nvPr/>
        </p:nvSpPr>
        <p:spPr bwMode="auto">
          <a:xfrm>
            <a:off x="6705600" y="31242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2558" name="Rectangle 30"/>
          <p:cNvSpPr>
            <a:spLocks noChangeArrowheads="1"/>
          </p:cNvSpPr>
          <p:nvPr/>
        </p:nvSpPr>
        <p:spPr bwMode="auto">
          <a:xfrm>
            <a:off x="7924800" y="31242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2559" name="Rectangle 31"/>
          <p:cNvSpPr>
            <a:spLocks noChangeArrowheads="1"/>
          </p:cNvSpPr>
          <p:nvPr/>
        </p:nvSpPr>
        <p:spPr bwMode="auto">
          <a:xfrm>
            <a:off x="5486400" y="31242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2560" name="Rectangle 32"/>
          <p:cNvSpPr>
            <a:spLocks noChangeArrowheads="1"/>
          </p:cNvSpPr>
          <p:nvPr/>
        </p:nvSpPr>
        <p:spPr bwMode="auto">
          <a:xfrm>
            <a:off x="6705600" y="35814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2561" name="Rectangle 33"/>
          <p:cNvSpPr>
            <a:spLocks noChangeArrowheads="1"/>
          </p:cNvSpPr>
          <p:nvPr/>
        </p:nvSpPr>
        <p:spPr bwMode="auto">
          <a:xfrm>
            <a:off x="7924800" y="35814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2562" name="Rectangle 34"/>
          <p:cNvSpPr>
            <a:spLocks noChangeArrowheads="1"/>
          </p:cNvSpPr>
          <p:nvPr/>
        </p:nvSpPr>
        <p:spPr bwMode="auto">
          <a:xfrm>
            <a:off x="5486400" y="35814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2563" name="Rectangle 35"/>
          <p:cNvSpPr>
            <a:spLocks noChangeArrowheads="1"/>
          </p:cNvSpPr>
          <p:nvPr/>
        </p:nvSpPr>
        <p:spPr bwMode="auto">
          <a:xfrm>
            <a:off x="5486400" y="12954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1</a:t>
            </a:r>
            <a:r>
              <a:rPr lang="en-US" altLang="sr-Latn-RS" sz="2000"/>
              <a:t>, B, R </a:t>
            </a:r>
          </a:p>
        </p:txBody>
      </p:sp>
      <p:sp>
        <p:nvSpPr>
          <p:cNvPr id="22564" name="Rectangle 36"/>
          <p:cNvSpPr>
            <a:spLocks noChangeArrowheads="1"/>
          </p:cNvSpPr>
          <p:nvPr/>
        </p:nvSpPr>
        <p:spPr bwMode="auto">
          <a:xfrm>
            <a:off x="6705600" y="12954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2</a:t>
            </a:r>
            <a:r>
              <a:rPr lang="en-US" altLang="sr-Latn-RS" sz="2000"/>
              <a:t>, B, R </a:t>
            </a:r>
          </a:p>
        </p:txBody>
      </p:sp>
      <p:sp>
        <p:nvSpPr>
          <p:cNvPr id="22565" name="Rectangle 37"/>
          <p:cNvSpPr>
            <a:spLocks noChangeArrowheads="1"/>
          </p:cNvSpPr>
          <p:nvPr/>
        </p:nvSpPr>
        <p:spPr bwMode="auto">
          <a:xfrm>
            <a:off x="5486400" y="31242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-</a:t>
            </a:r>
          </a:p>
        </p:txBody>
      </p:sp>
      <p:sp>
        <p:nvSpPr>
          <p:cNvPr id="22566" name="Rectangle 38"/>
          <p:cNvSpPr>
            <a:spLocks noChangeArrowheads="1"/>
          </p:cNvSpPr>
          <p:nvPr/>
        </p:nvSpPr>
        <p:spPr bwMode="auto">
          <a:xfrm>
            <a:off x="6705600" y="26670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-</a:t>
            </a:r>
          </a:p>
        </p:txBody>
      </p:sp>
      <p:sp>
        <p:nvSpPr>
          <p:cNvPr id="22567" name="Rectangle 39"/>
          <p:cNvSpPr>
            <a:spLocks noChangeArrowheads="1"/>
          </p:cNvSpPr>
          <p:nvPr/>
        </p:nvSpPr>
        <p:spPr bwMode="auto">
          <a:xfrm>
            <a:off x="7924800" y="31242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-</a:t>
            </a:r>
          </a:p>
        </p:txBody>
      </p:sp>
      <p:sp>
        <p:nvSpPr>
          <p:cNvPr id="22568" name="Rectangle 40"/>
          <p:cNvSpPr>
            <a:spLocks noChangeArrowheads="1"/>
          </p:cNvSpPr>
          <p:nvPr/>
        </p:nvSpPr>
        <p:spPr bwMode="auto">
          <a:xfrm>
            <a:off x="7924800" y="26670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-</a:t>
            </a:r>
          </a:p>
        </p:txBody>
      </p:sp>
      <p:sp>
        <p:nvSpPr>
          <p:cNvPr id="22569" name="Rectangle 41"/>
          <p:cNvSpPr>
            <a:spLocks noChangeArrowheads="1"/>
          </p:cNvSpPr>
          <p:nvPr/>
        </p:nvSpPr>
        <p:spPr bwMode="auto">
          <a:xfrm>
            <a:off x="5486400" y="35814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5</a:t>
            </a:r>
            <a:r>
              <a:rPr lang="en-US" altLang="sr-Latn-RS" sz="2000"/>
              <a:t>, 0, L </a:t>
            </a:r>
          </a:p>
        </p:txBody>
      </p:sp>
      <p:sp>
        <p:nvSpPr>
          <p:cNvPr id="22570" name="Rectangle 42"/>
          <p:cNvSpPr>
            <a:spLocks noChangeArrowheads="1"/>
          </p:cNvSpPr>
          <p:nvPr/>
        </p:nvSpPr>
        <p:spPr bwMode="auto">
          <a:xfrm>
            <a:off x="6705600" y="35814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5</a:t>
            </a:r>
            <a:r>
              <a:rPr lang="en-US" altLang="sr-Latn-RS" sz="2000"/>
              <a:t>, 1, L </a:t>
            </a:r>
          </a:p>
        </p:txBody>
      </p:sp>
      <p:sp>
        <p:nvSpPr>
          <p:cNvPr id="22571" name="Rectangle 43"/>
          <p:cNvSpPr>
            <a:spLocks noChangeArrowheads="1"/>
          </p:cNvSpPr>
          <p:nvPr/>
        </p:nvSpPr>
        <p:spPr bwMode="auto">
          <a:xfrm>
            <a:off x="7924800" y="35814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0</a:t>
            </a:r>
            <a:r>
              <a:rPr lang="en-US" altLang="sr-Latn-RS" sz="2000"/>
              <a:t>, B, R </a:t>
            </a:r>
          </a:p>
        </p:txBody>
      </p:sp>
      <p:sp>
        <p:nvSpPr>
          <p:cNvPr id="22572" name="Rectangle 44"/>
          <p:cNvSpPr>
            <a:spLocks noChangeArrowheads="1"/>
          </p:cNvSpPr>
          <p:nvPr/>
        </p:nvSpPr>
        <p:spPr bwMode="auto">
          <a:xfrm>
            <a:off x="6705600" y="31242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5</a:t>
            </a:r>
            <a:r>
              <a:rPr lang="en-US" altLang="sr-Latn-RS" sz="2000"/>
              <a:t>, B, L </a:t>
            </a:r>
          </a:p>
        </p:txBody>
      </p:sp>
      <p:sp>
        <p:nvSpPr>
          <p:cNvPr id="22573" name="Rectangle 45"/>
          <p:cNvSpPr>
            <a:spLocks noChangeArrowheads="1"/>
          </p:cNvSpPr>
          <p:nvPr/>
        </p:nvSpPr>
        <p:spPr bwMode="auto">
          <a:xfrm>
            <a:off x="5486400" y="26670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5</a:t>
            </a:r>
            <a:r>
              <a:rPr lang="en-US" altLang="sr-Latn-RS" sz="2000"/>
              <a:t>, B, L </a:t>
            </a:r>
          </a:p>
        </p:txBody>
      </p:sp>
      <p:sp>
        <p:nvSpPr>
          <p:cNvPr id="22574" name="Rectangle 46"/>
          <p:cNvSpPr>
            <a:spLocks noChangeArrowheads="1"/>
          </p:cNvSpPr>
          <p:nvPr/>
        </p:nvSpPr>
        <p:spPr bwMode="auto">
          <a:xfrm>
            <a:off x="6705600" y="22098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2</a:t>
            </a:r>
            <a:r>
              <a:rPr lang="en-US" altLang="sr-Latn-RS" sz="2000"/>
              <a:t>, 1, R </a:t>
            </a:r>
          </a:p>
        </p:txBody>
      </p:sp>
      <p:sp>
        <p:nvSpPr>
          <p:cNvPr id="22575" name="Rectangle 47"/>
          <p:cNvSpPr>
            <a:spLocks noChangeArrowheads="1"/>
          </p:cNvSpPr>
          <p:nvPr/>
        </p:nvSpPr>
        <p:spPr bwMode="auto">
          <a:xfrm>
            <a:off x="7924800" y="22098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4</a:t>
            </a:r>
            <a:r>
              <a:rPr lang="en-US" altLang="sr-Latn-RS" sz="2000"/>
              <a:t>, B, L </a:t>
            </a:r>
          </a:p>
        </p:txBody>
      </p:sp>
      <p:sp>
        <p:nvSpPr>
          <p:cNvPr id="22576" name="Rectangle 48"/>
          <p:cNvSpPr>
            <a:spLocks noChangeArrowheads="1"/>
          </p:cNvSpPr>
          <p:nvPr/>
        </p:nvSpPr>
        <p:spPr bwMode="auto">
          <a:xfrm>
            <a:off x="5486400" y="22098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2</a:t>
            </a:r>
            <a:r>
              <a:rPr lang="en-US" altLang="sr-Latn-RS" sz="2000"/>
              <a:t>, 0, R </a:t>
            </a:r>
          </a:p>
        </p:txBody>
      </p:sp>
      <p:sp>
        <p:nvSpPr>
          <p:cNvPr id="22577" name="Rectangle 49"/>
          <p:cNvSpPr>
            <a:spLocks noChangeArrowheads="1"/>
          </p:cNvSpPr>
          <p:nvPr/>
        </p:nvSpPr>
        <p:spPr bwMode="auto">
          <a:xfrm>
            <a:off x="5486400" y="17526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1</a:t>
            </a:r>
            <a:r>
              <a:rPr lang="en-US" altLang="sr-Latn-RS" sz="2000"/>
              <a:t>, 0, R </a:t>
            </a:r>
          </a:p>
        </p:txBody>
      </p:sp>
      <p:sp>
        <p:nvSpPr>
          <p:cNvPr id="22578" name="Rectangle 50"/>
          <p:cNvSpPr>
            <a:spLocks noChangeArrowheads="1"/>
          </p:cNvSpPr>
          <p:nvPr/>
        </p:nvSpPr>
        <p:spPr bwMode="auto">
          <a:xfrm>
            <a:off x="6705600" y="17526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1</a:t>
            </a:r>
            <a:r>
              <a:rPr lang="en-US" altLang="sr-Latn-RS" sz="2000"/>
              <a:t>, 1, R </a:t>
            </a:r>
          </a:p>
        </p:txBody>
      </p:sp>
      <p:sp>
        <p:nvSpPr>
          <p:cNvPr id="22579" name="Rectangle 51"/>
          <p:cNvSpPr>
            <a:spLocks noChangeArrowheads="1"/>
          </p:cNvSpPr>
          <p:nvPr/>
        </p:nvSpPr>
        <p:spPr bwMode="auto">
          <a:xfrm>
            <a:off x="7924800" y="17526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3</a:t>
            </a:r>
            <a:r>
              <a:rPr lang="en-US" altLang="sr-Latn-RS" sz="2000"/>
              <a:t>, B, L </a:t>
            </a:r>
          </a:p>
        </p:txBody>
      </p:sp>
      <p:sp>
        <p:nvSpPr>
          <p:cNvPr id="22580" name="Rectangle 52"/>
          <p:cNvSpPr>
            <a:spLocks noChangeArrowheads="1"/>
          </p:cNvSpPr>
          <p:nvPr/>
        </p:nvSpPr>
        <p:spPr bwMode="auto">
          <a:xfrm>
            <a:off x="7924800" y="12954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P</a:t>
            </a:r>
            <a:r>
              <a:rPr lang="en-US" altLang="sr-Latn-RS" sz="2000"/>
              <a:t>, B, R </a:t>
            </a:r>
          </a:p>
        </p:txBody>
      </p:sp>
      <p:grpSp>
        <p:nvGrpSpPr>
          <p:cNvPr id="53" name="Group 79"/>
          <p:cNvGrpSpPr>
            <a:grpSpLocks/>
          </p:cNvGrpSpPr>
          <p:nvPr/>
        </p:nvGrpSpPr>
        <p:grpSpPr bwMode="auto">
          <a:xfrm>
            <a:off x="691055" y="4419600"/>
            <a:ext cx="3048000" cy="1447800"/>
            <a:chOff x="336" y="1680"/>
            <a:chExt cx="1920" cy="912"/>
          </a:xfrm>
        </p:grpSpPr>
        <p:sp>
          <p:nvSpPr>
            <p:cNvPr id="54" name="Rectangle 73"/>
            <p:cNvSpPr>
              <a:spLocks noChangeArrowheads="1"/>
            </p:cNvSpPr>
            <p:nvPr/>
          </p:nvSpPr>
          <p:spPr bwMode="auto">
            <a:xfrm>
              <a:off x="384" y="1968"/>
              <a:ext cx="1872" cy="624"/>
            </a:xfrm>
            <a:prstGeom prst="rect">
              <a:avLst/>
            </a:prstGeom>
            <a:solidFill>
              <a:srgbClr val="ECECE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>
                <a:spcBef>
                  <a:spcPct val="30000"/>
                </a:spcBef>
              </a:pPr>
              <a:r>
                <a:rPr lang="hr-HR" altLang="sr-Latn-RS" sz="2000" dirty="0">
                  <a:cs typeface="Times New Roman" panose="02020603050405020304" pitchFamily="18" charset="0"/>
                </a:rPr>
                <a:t>1)	A</a:t>
              </a:r>
              <a:r>
                <a:rPr lang="hr-HR" altLang="sr-Latn-RS" sz="2000" baseline="-30000" dirty="0">
                  <a:cs typeface="Times New Roman" panose="02020603050405020304" pitchFamily="18" charset="0"/>
                </a:rPr>
                <a:t>1</a:t>
              </a:r>
              <a:r>
                <a:rPr lang="hr-HR" altLang="sr-Latn-RS" sz="2000" dirty="0">
                  <a:cs typeface="Times New Roman" panose="02020603050405020304" pitchFamily="18" charset="0"/>
                </a:rPr>
                <a:t> </a:t>
              </a:r>
              <a:r>
                <a:rPr lang="hr-HR" altLang="sr-Latn-RS" sz="2000" dirty="0"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hr-HR" altLang="sr-Latn-RS" sz="2000" dirty="0">
                  <a:cs typeface="Times New Roman" panose="02020603050405020304" pitchFamily="18" charset="0"/>
                </a:rPr>
                <a:t> </a:t>
              </a:r>
              <a:r>
                <a:rPr lang="hr-HR" altLang="sr-Latn-RS" sz="2000" dirty="0">
                  <a:cs typeface="Times New Roman" panose="02020603050405020304" pitchFamily="18" charset="0"/>
                  <a:sym typeface="Symbol" panose="05050102010706020507" pitchFamily="18" charset="2"/>
                </a:rPr>
                <a:t>q</a:t>
              </a:r>
              <a:r>
                <a:rPr lang="hr-HR" altLang="sr-Latn-RS" sz="2000" baseline="-30000" dirty="0">
                  <a:cs typeface="Times New Roman" panose="02020603050405020304" pitchFamily="18" charset="0"/>
                  <a:sym typeface="Symbol" panose="05050102010706020507" pitchFamily="18" charset="2"/>
                </a:rPr>
                <a:t>0 </a:t>
              </a:r>
              <a:r>
                <a:rPr lang="hr-HR" altLang="sr-Latn-RS" sz="2000" dirty="0">
                  <a:cs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lang="hr-HR" altLang="sr-Latn-RS" sz="2000" baseline="-30000" dirty="0">
                  <a:cs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  <a:endParaRPr lang="en-US" altLang="sr-Latn-RS" sz="2000" dirty="0"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pPr algn="just">
                <a:spcBef>
                  <a:spcPct val="30000"/>
                </a:spcBef>
              </a:pPr>
              <a:r>
                <a:rPr lang="en-US" altLang="sr-Latn-RS" sz="2000" dirty="0">
                  <a:cs typeface="Times New Roman" panose="02020603050405020304" pitchFamily="18" charset="0"/>
                  <a:sym typeface="Symbol" panose="05050102010706020507" pitchFamily="18" charset="2"/>
                </a:rPr>
                <a:t>2)	A</a:t>
              </a:r>
              <a:r>
                <a:rPr lang="en-US" altLang="sr-Latn-RS" sz="2000" baseline="-30000" dirty="0">
                  <a:cs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  <a:r>
                <a:rPr lang="en-US" altLang="sr-Latn-RS" sz="2000" dirty="0">
                  <a:cs typeface="Times New Roman" panose="02020603050405020304" pitchFamily="18" charset="0"/>
                  <a:sym typeface="Symbol" panose="05050102010706020507" pitchFamily="18" charset="2"/>
                </a:rPr>
                <a:t> </a:t>
              </a:r>
              <a:r>
                <a:rPr lang="en-US" altLang="sr-Latn-RS" sz="2000" dirty="0">
                  <a:cs typeface="Times New Roman" panose="02020603050405020304" pitchFamily="18" charset="0"/>
                </a:rPr>
                <a:t> </a:t>
              </a:r>
              <a:r>
                <a:rPr lang="en-US" altLang="sr-Latn-RS" sz="2000" dirty="0">
                  <a:solidFill>
                    <a:schemeClr val="accent2"/>
                  </a:solidFill>
                  <a:cs typeface="Times New Roman" panose="02020603050405020304" pitchFamily="18" charset="0"/>
                </a:rPr>
                <a:t>[</a:t>
              </a:r>
              <a:r>
                <a:rPr lang="en-US" altLang="sr-Latn-RS" sz="2000" dirty="0">
                  <a:solidFill>
                    <a:schemeClr val="accent2"/>
                  </a:solidFill>
                  <a:cs typeface="Times New Roman" panose="02020603050405020304" pitchFamily="18" charset="0"/>
                  <a:sym typeface="Symbol" panose="05050102010706020507" pitchFamily="18" charset="2"/>
                </a:rPr>
                <a:t>a, a]</a:t>
              </a:r>
              <a:r>
                <a:rPr lang="en-US" altLang="sr-Latn-RS" sz="2000" dirty="0">
                  <a:cs typeface="Times New Roman" panose="02020603050405020304" pitchFamily="18" charset="0"/>
                  <a:sym typeface="Symbol" panose="05050102010706020507" pitchFamily="18" charset="2"/>
                </a:rPr>
                <a:t> A</a:t>
              </a:r>
              <a:r>
                <a:rPr lang="en-US" altLang="sr-Latn-RS" sz="2000" baseline="-30000" dirty="0">
                  <a:cs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  <a:endParaRPr lang="en-US" altLang="sr-Latn-RS" sz="2000" dirty="0"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5" name="Rectangle 78"/>
            <p:cNvSpPr>
              <a:spLocks noChangeArrowheads="1"/>
            </p:cNvSpPr>
            <p:nvPr/>
          </p:nvSpPr>
          <p:spPr bwMode="auto">
            <a:xfrm>
              <a:off x="336" y="1680"/>
              <a:ext cx="184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hr-HR" altLang="sr-Latn-RS" sz="2000"/>
                <a:t>Početna konfiguracija:</a:t>
              </a:r>
            </a:p>
          </p:txBody>
        </p:sp>
      </p:grpSp>
      <p:grpSp>
        <p:nvGrpSpPr>
          <p:cNvPr id="56" name="Group 81"/>
          <p:cNvGrpSpPr>
            <a:grpSpLocks/>
          </p:cNvGrpSpPr>
          <p:nvPr/>
        </p:nvGrpSpPr>
        <p:grpSpPr bwMode="auto">
          <a:xfrm>
            <a:off x="4958255" y="4403725"/>
            <a:ext cx="3260725" cy="1844675"/>
            <a:chOff x="346" y="3206"/>
            <a:chExt cx="2054" cy="1162"/>
          </a:xfrm>
        </p:grpSpPr>
        <p:sp>
          <p:nvSpPr>
            <p:cNvPr id="57" name="Rectangle 77"/>
            <p:cNvSpPr>
              <a:spLocks noChangeArrowheads="1"/>
            </p:cNvSpPr>
            <p:nvPr/>
          </p:nvSpPr>
          <p:spPr bwMode="auto">
            <a:xfrm>
              <a:off x="442" y="3504"/>
              <a:ext cx="1872" cy="864"/>
            </a:xfrm>
            <a:prstGeom prst="rect">
              <a:avLst/>
            </a:prstGeom>
            <a:solidFill>
              <a:srgbClr val="ECECE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>
                <a:spcBef>
                  <a:spcPct val="30000"/>
                </a:spcBef>
              </a:pPr>
              <a:r>
                <a:rPr lang="hr-HR" altLang="sr-Latn-RS" sz="2000">
                  <a:cs typeface="Times New Roman" panose="02020603050405020304" pitchFamily="18" charset="0"/>
                  <a:sym typeface="Symbol" panose="05050102010706020507" pitchFamily="18" charset="2"/>
                </a:rPr>
                <a:t>3)	A</a:t>
              </a:r>
              <a:r>
                <a:rPr lang="hr-HR" altLang="sr-Latn-RS" sz="2000" baseline="-30000">
                  <a:cs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  <a:r>
                <a:rPr lang="hr-HR" altLang="sr-Latn-RS" sz="2000"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hr-HR" altLang="sr-Latn-RS" sz="200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hr-HR" altLang="sr-Latn-RS" sz="2000">
                  <a:cs typeface="Times New Roman" panose="02020603050405020304" pitchFamily="18" charset="0"/>
                  <a:sym typeface="Symbol" panose="05050102010706020507" pitchFamily="18" charset="2"/>
                </a:rPr>
                <a:t> A</a:t>
              </a:r>
              <a:r>
                <a:rPr lang="hr-HR" altLang="sr-Latn-RS" sz="2000" baseline="-30000">
                  <a:cs typeface="Times New Roman" panose="02020603050405020304" pitchFamily="18" charset="0"/>
                  <a:sym typeface="Symbol" panose="05050102010706020507" pitchFamily="18" charset="2"/>
                </a:rPr>
                <a:t>3</a:t>
              </a:r>
              <a:endParaRPr lang="hr-HR" altLang="sr-Latn-RS" sz="2000"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pPr algn="just">
                <a:spcBef>
                  <a:spcPct val="30000"/>
                </a:spcBef>
              </a:pPr>
              <a:r>
                <a:rPr lang="hr-HR" altLang="sr-Latn-RS" sz="2000">
                  <a:cs typeface="Times New Roman" panose="02020603050405020304" pitchFamily="18" charset="0"/>
                  <a:sym typeface="Symbol" panose="05050102010706020507" pitchFamily="18" charset="2"/>
                </a:rPr>
                <a:t>4)	A</a:t>
              </a:r>
              <a:r>
                <a:rPr lang="hr-HR" altLang="sr-Latn-RS" sz="2000" baseline="-30000">
                  <a:cs typeface="Times New Roman" panose="02020603050405020304" pitchFamily="18" charset="0"/>
                  <a:sym typeface="Symbol" panose="05050102010706020507" pitchFamily="18" charset="2"/>
                </a:rPr>
                <a:t>3</a:t>
              </a:r>
              <a:r>
                <a:rPr lang="hr-HR" altLang="sr-Latn-RS" sz="2000"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hr-HR" altLang="sr-Latn-RS" sz="200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hr-HR" altLang="sr-Latn-RS" sz="2000"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hr-HR" altLang="sr-Latn-RS" sz="2000">
                  <a:solidFill>
                    <a:srgbClr val="007657"/>
                  </a:solidFill>
                  <a:cs typeface="Times New Roman" panose="02020603050405020304" pitchFamily="18" charset="0"/>
                  <a:sym typeface="Symbol" panose="05050102010706020507" pitchFamily="18" charset="2"/>
                </a:rPr>
                <a:t>[</a:t>
              </a:r>
              <a:r>
                <a:rPr lang="hr-HR" altLang="sr-Latn-RS" sz="2000">
                  <a:solidFill>
                    <a:srgbClr val="007657"/>
                  </a:solidFill>
                  <a:latin typeface="Symbol" panose="05050102010706020507" pitchFamily="18" charset="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lang="hr-HR" altLang="sr-Latn-RS" sz="2000">
                  <a:solidFill>
                    <a:srgbClr val="007657"/>
                  </a:solidFill>
                  <a:cs typeface="Times New Roman" panose="02020603050405020304" pitchFamily="18" charset="0"/>
                  <a:sym typeface="Symbol" panose="05050102010706020507" pitchFamily="18" charset="2"/>
                </a:rPr>
                <a:t>, B]</a:t>
              </a:r>
              <a:r>
                <a:rPr lang="hr-HR" altLang="sr-Latn-RS" sz="2000">
                  <a:cs typeface="Times New Roman" panose="02020603050405020304" pitchFamily="18" charset="0"/>
                  <a:sym typeface="Symbol" panose="05050102010706020507" pitchFamily="18" charset="2"/>
                </a:rPr>
                <a:t> A</a:t>
              </a:r>
              <a:r>
                <a:rPr lang="hr-HR" altLang="sr-Latn-RS" sz="2000" baseline="-30000">
                  <a:cs typeface="Times New Roman" panose="02020603050405020304" pitchFamily="18" charset="0"/>
                  <a:sym typeface="Symbol" panose="05050102010706020507" pitchFamily="18" charset="2"/>
                </a:rPr>
                <a:t>3</a:t>
              </a:r>
              <a:endParaRPr lang="hr-HR" altLang="sr-Latn-RS" sz="2000"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pPr algn="just">
                <a:spcBef>
                  <a:spcPct val="30000"/>
                </a:spcBef>
              </a:pPr>
              <a:r>
                <a:rPr lang="en-US" altLang="sr-Latn-RS" sz="2000">
                  <a:cs typeface="Times New Roman" panose="02020603050405020304" pitchFamily="18" charset="0"/>
                  <a:sym typeface="Symbol" panose="05050102010706020507" pitchFamily="18" charset="2"/>
                </a:rPr>
                <a:t>5)	A</a:t>
              </a:r>
              <a:r>
                <a:rPr lang="en-US" altLang="sr-Latn-RS" sz="2000" baseline="-30000">
                  <a:cs typeface="Times New Roman" panose="02020603050405020304" pitchFamily="18" charset="0"/>
                  <a:sym typeface="Symbol" panose="05050102010706020507" pitchFamily="18" charset="2"/>
                </a:rPr>
                <a:t>3</a:t>
              </a:r>
              <a:r>
                <a:rPr lang="en-US" altLang="sr-Latn-RS" sz="2000"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sr-Latn-RS" sz="200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en-US" altLang="sr-Latn-RS" sz="2000"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sr-Latn-RS" sz="2000">
                  <a:latin typeface="Symbol" panose="05050102010706020507" pitchFamily="18" charset="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lang="hr-HR" altLang="sr-Latn-RS" sz="2000"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endParaRPr lang="en-US" altLang="sr-Latn-RS" sz="2000"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8" name="Rectangle 80"/>
            <p:cNvSpPr>
              <a:spLocks noChangeArrowheads="1"/>
            </p:cNvSpPr>
            <p:nvPr/>
          </p:nvSpPr>
          <p:spPr bwMode="auto">
            <a:xfrm>
              <a:off x="346" y="3206"/>
              <a:ext cx="205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hr-HR" altLang="sr-Latn-RS" sz="2000"/>
                <a:t>Dodavanje praznih ćelija:</a:t>
              </a:r>
            </a:p>
          </p:txBody>
        </p:sp>
      </p:grpSp>
      <p:sp>
        <p:nvSpPr>
          <p:cNvPr id="59" name="Rectangle 3"/>
          <p:cNvSpPr>
            <a:spLocks noChangeArrowheads="1"/>
          </p:cNvSpPr>
          <p:nvPr/>
        </p:nvSpPr>
        <p:spPr bwMode="auto">
          <a:xfrm>
            <a:off x="4961021" y="4370387"/>
            <a:ext cx="2498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sr-Latn-RS" sz="2000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d</a:t>
            </a:r>
            <a:r>
              <a:rPr lang="en-US" altLang="sr-Latn-RS" sz="2000" dirty="0">
                <a:cs typeface="Times New Roman" panose="02020603050405020304" pitchFamily="18" charset="0"/>
              </a:rPr>
              <a:t>(</a:t>
            </a:r>
            <a:r>
              <a:rPr lang="hr-HR" altLang="sr-Latn-RS" sz="2000" dirty="0"/>
              <a:t> </a:t>
            </a:r>
            <a:r>
              <a:rPr lang="en-US" altLang="sr-Latn-RS" sz="2000" dirty="0">
                <a:cs typeface="Times New Roman" panose="02020603050405020304" pitchFamily="18" charset="0"/>
              </a:rPr>
              <a:t>q, </a:t>
            </a:r>
            <a:r>
              <a:rPr lang="en-US" altLang="sr-Latn-RS" sz="2000" dirty="0">
                <a:solidFill>
                  <a:schemeClr val="accent2"/>
                </a:solidFill>
                <a:cs typeface="Times New Roman" panose="02020603050405020304" pitchFamily="18" charset="0"/>
              </a:rPr>
              <a:t>X</a:t>
            </a:r>
            <a:r>
              <a:rPr lang="hr-HR" altLang="sr-Latn-RS" sz="2000" dirty="0">
                <a:solidFill>
                  <a:schemeClr val="accent2"/>
                </a:solidFill>
              </a:rPr>
              <a:t> </a:t>
            </a:r>
            <a:r>
              <a:rPr lang="en-US" altLang="sr-Latn-RS" sz="2000" dirty="0">
                <a:cs typeface="Times New Roman" panose="02020603050405020304" pitchFamily="18" charset="0"/>
              </a:rPr>
              <a:t>) = (</a:t>
            </a:r>
            <a:r>
              <a:rPr lang="hr-HR" altLang="sr-Latn-RS" sz="2000" dirty="0"/>
              <a:t> </a:t>
            </a:r>
            <a:r>
              <a:rPr lang="en-US" altLang="sr-Latn-RS" sz="2000" dirty="0">
                <a:cs typeface="Times New Roman" panose="02020603050405020304" pitchFamily="18" charset="0"/>
              </a:rPr>
              <a:t>p, </a:t>
            </a:r>
            <a:r>
              <a:rPr lang="en-US" altLang="sr-Latn-RS" sz="2000" dirty="0">
                <a:solidFill>
                  <a:schemeClr val="accent2"/>
                </a:solidFill>
                <a:cs typeface="Times New Roman" panose="02020603050405020304" pitchFamily="18" charset="0"/>
              </a:rPr>
              <a:t>Y</a:t>
            </a:r>
            <a:r>
              <a:rPr lang="en-US" altLang="sr-Latn-RS" sz="2000" dirty="0">
                <a:cs typeface="Times New Roman" panose="02020603050405020304" pitchFamily="18" charset="0"/>
              </a:rPr>
              <a:t>, R</a:t>
            </a:r>
            <a:r>
              <a:rPr lang="hr-HR" altLang="sr-Latn-RS" sz="2000" dirty="0"/>
              <a:t> </a:t>
            </a:r>
            <a:r>
              <a:rPr lang="en-US" altLang="sr-Latn-RS" sz="2000" dirty="0">
                <a:cs typeface="Times New Roman" panose="02020603050405020304" pitchFamily="18" charset="0"/>
              </a:rPr>
              <a:t>)</a:t>
            </a:r>
            <a:endParaRPr lang="en-US" altLang="sr-Latn-RS" sz="2000" dirty="0">
              <a:solidFill>
                <a:schemeClr val="accent2"/>
              </a:solidFill>
              <a:cs typeface="Times New Roman" panose="02020603050405020304" pitchFamily="18" charset="0"/>
            </a:endParaRPr>
          </a:p>
        </p:txBody>
      </p:sp>
      <p:sp>
        <p:nvSpPr>
          <p:cNvPr id="61" name="Rectangle 5"/>
          <p:cNvSpPr>
            <a:spLocks noChangeArrowheads="1"/>
          </p:cNvSpPr>
          <p:nvPr/>
        </p:nvSpPr>
        <p:spPr bwMode="auto">
          <a:xfrm>
            <a:off x="5085347" y="4916487"/>
            <a:ext cx="3565525" cy="609600"/>
          </a:xfrm>
          <a:prstGeom prst="rect">
            <a:avLst/>
          </a:prstGeom>
          <a:solidFill>
            <a:srgbClr val="ECECE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30000"/>
              </a:spcBef>
            </a:pPr>
            <a:r>
              <a:rPr lang="en-US" altLang="sr-Latn-RS" sz="2000" dirty="0">
                <a:cs typeface="Times New Roman" panose="02020603050405020304" pitchFamily="18" charset="0"/>
                <a:sym typeface="Symbol" panose="05050102010706020507" pitchFamily="18" charset="2"/>
              </a:rPr>
              <a:t>6)	q [</a:t>
            </a:r>
            <a:r>
              <a:rPr lang="hr-HR" altLang="sr-Latn-RS" sz="2000" dirty="0">
                <a:sym typeface="Symbol" panose="05050102010706020507" pitchFamily="18" charset="2"/>
              </a:rPr>
              <a:t> </a:t>
            </a:r>
            <a:r>
              <a:rPr lang="en-US" altLang="sr-Latn-RS" sz="2000" dirty="0">
                <a:cs typeface="Times New Roman" panose="02020603050405020304" pitchFamily="18" charset="0"/>
                <a:sym typeface="Symbol" panose="05050102010706020507" pitchFamily="18" charset="2"/>
              </a:rPr>
              <a:t>a, </a:t>
            </a:r>
            <a:r>
              <a:rPr lang="en-US" altLang="sr-Latn-RS" sz="2000" dirty="0">
                <a:solidFill>
                  <a:schemeClr val="accent2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hr-HR" altLang="sr-Latn-RS" sz="2000" dirty="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en-US" altLang="sr-Latn-RS" sz="2000" dirty="0">
                <a:cs typeface="Times New Roman" panose="02020603050405020304" pitchFamily="18" charset="0"/>
                <a:sym typeface="Symbol" panose="05050102010706020507" pitchFamily="18" charset="2"/>
              </a:rPr>
              <a:t>] </a:t>
            </a:r>
            <a:r>
              <a:rPr lang="en-US" altLang="sr-Latn-R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sr-Latn-RS" sz="2000" dirty="0">
                <a:cs typeface="Times New Roman" panose="02020603050405020304" pitchFamily="18" charset="0"/>
                <a:sym typeface="Symbol" panose="05050102010706020507" pitchFamily="18" charset="2"/>
              </a:rPr>
              <a:t> [</a:t>
            </a:r>
            <a:r>
              <a:rPr lang="hr-HR" altLang="sr-Latn-RS" sz="2000" dirty="0">
                <a:sym typeface="Symbol" panose="05050102010706020507" pitchFamily="18" charset="2"/>
              </a:rPr>
              <a:t> </a:t>
            </a:r>
            <a:r>
              <a:rPr lang="en-US" altLang="sr-Latn-RS" sz="2000" dirty="0">
                <a:cs typeface="Times New Roman" panose="02020603050405020304" pitchFamily="18" charset="0"/>
                <a:sym typeface="Symbol" panose="05050102010706020507" pitchFamily="18" charset="2"/>
              </a:rPr>
              <a:t>a, </a:t>
            </a:r>
            <a:r>
              <a:rPr lang="en-US" altLang="sr-Latn-RS" sz="2000" dirty="0">
                <a:solidFill>
                  <a:schemeClr val="accent2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hr-HR" altLang="sr-Latn-RS" sz="2000" dirty="0">
                <a:sym typeface="Symbol" panose="05050102010706020507" pitchFamily="18" charset="2"/>
              </a:rPr>
              <a:t> </a:t>
            </a:r>
            <a:r>
              <a:rPr lang="en-US" altLang="sr-Latn-RS" sz="2000" dirty="0">
                <a:cs typeface="Times New Roman" panose="02020603050405020304" pitchFamily="18" charset="0"/>
                <a:sym typeface="Symbol" panose="05050102010706020507" pitchFamily="18" charset="2"/>
              </a:rPr>
              <a:t>] p</a:t>
            </a:r>
            <a:r>
              <a:rPr lang="hr-HR" altLang="sr-Latn-RS" sz="2000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sr-Latn-RS" sz="2000" dirty="0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4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24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49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249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249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249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249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249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249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49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249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249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24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24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249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965" grpId="0" build="p"/>
      <p:bldP spid="424966" grpId="0" build="p"/>
      <p:bldP spid="424967" grpId="0" build="p"/>
      <p:bldP spid="424968" grpId="0" uiExpand="1" build="p"/>
      <p:bldP spid="424969" grpId="0" build="p"/>
      <p:bldP spid="424970" grpId="0" uiExpand="1" build="p"/>
      <p:bldP spid="59" grpId="0" autoUpdateAnimBg="0"/>
      <p:bldP spid="59" grpId="1"/>
      <p:bldP spid="61" grpId="0" animBg="1"/>
      <p:bldP spid="61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6705600" y="8382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1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7924800" y="8382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B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5486400" y="8382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0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4800600" y="1295400"/>
            <a:ext cx="6858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0</a:t>
            </a: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4800600" y="1752600"/>
            <a:ext cx="6858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1</a:t>
            </a: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4800600" y="2209800"/>
            <a:ext cx="6858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2</a:t>
            </a:r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4800600" y="2667000"/>
            <a:ext cx="6858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3</a:t>
            </a: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4800600" y="3124200"/>
            <a:ext cx="6858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4</a:t>
            </a:r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4800600" y="3581400"/>
            <a:ext cx="6858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5</a:t>
            </a:r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6705600" y="12954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7924800" y="12954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5486400" y="12954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6705600" y="17526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3567" name="Rectangle 15"/>
          <p:cNvSpPr>
            <a:spLocks noChangeArrowheads="1"/>
          </p:cNvSpPr>
          <p:nvPr/>
        </p:nvSpPr>
        <p:spPr bwMode="auto">
          <a:xfrm>
            <a:off x="7924800" y="17526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3568" name="Rectangle 16"/>
          <p:cNvSpPr>
            <a:spLocks noChangeArrowheads="1"/>
          </p:cNvSpPr>
          <p:nvPr/>
        </p:nvSpPr>
        <p:spPr bwMode="auto">
          <a:xfrm>
            <a:off x="5486400" y="17526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3569" name="Rectangle 17"/>
          <p:cNvSpPr>
            <a:spLocks noChangeArrowheads="1"/>
          </p:cNvSpPr>
          <p:nvPr/>
        </p:nvSpPr>
        <p:spPr bwMode="auto">
          <a:xfrm>
            <a:off x="6705600" y="22098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3570" name="Rectangle 18"/>
          <p:cNvSpPr>
            <a:spLocks noChangeArrowheads="1"/>
          </p:cNvSpPr>
          <p:nvPr/>
        </p:nvSpPr>
        <p:spPr bwMode="auto">
          <a:xfrm>
            <a:off x="7924800" y="22098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3571" name="Rectangle 19"/>
          <p:cNvSpPr>
            <a:spLocks noChangeArrowheads="1"/>
          </p:cNvSpPr>
          <p:nvPr/>
        </p:nvSpPr>
        <p:spPr bwMode="auto">
          <a:xfrm>
            <a:off x="5486400" y="22098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3572" name="Rectangle 20"/>
          <p:cNvSpPr>
            <a:spLocks noChangeArrowheads="1"/>
          </p:cNvSpPr>
          <p:nvPr/>
        </p:nvSpPr>
        <p:spPr bwMode="auto">
          <a:xfrm>
            <a:off x="6705600" y="26670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3573" name="Rectangle 21"/>
          <p:cNvSpPr>
            <a:spLocks noChangeArrowheads="1"/>
          </p:cNvSpPr>
          <p:nvPr/>
        </p:nvSpPr>
        <p:spPr bwMode="auto">
          <a:xfrm>
            <a:off x="7924800" y="26670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3574" name="Rectangle 22"/>
          <p:cNvSpPr>
            <a:spLocks noChangeArrowheads="1"/>
          </p:cNvSpPr>
          <p:nvPr/>
        </p:nvSpPr>
        <p:spPr bwMode="auto">
          <a:xfrm>
            <a:off x="5486400" y="26670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3575" name="Rectangle 23"/>
          <p:cNvSpPr>
            <a:spLocks noChangeArrowheads="1"/>
          </p:cNvSpPr>
          <p:nvPr/>
        </p:nvSpPr>
        <p:spPr bwMode="auto">
          <a:xfrm>
            <a:off x="6705600" y="31242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3576" name="Rectangle 24"/>
          <p:cNvSpPr>
            <a:spLocks noChangeArrowheads="1"/>
          </p:cNvSpPr>
          <p:nvPr/>
        </p:nvSpPr>
        <p:spPr bwMode="auto">
          <a:xfrm>
            <a:off x="7924800" y="31242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3577" name="Rectangle 25"/>
          <p:cNvSpPr>
            <a:spLocks noChangeArrowheads="1"/>
          </p:cNvSpPr>
          <p:nvPr/>
        </p:nvSpPr>
        <p:spPr bwMode="auto">
          <a:xfrm>
            <a:off x="5486400" y="31242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3578" name="Rectangle 26"/>
          <p:cNvSpPr>
            <a:spLocks noChangeArrowheads="1"/>
          </p:cNvSpPr>
          <p:nvPr/>
        </p:nvSpPr>
        <p:spPr bwMode="auto">
          <a:xfrm>
            <a:off x="6705600" y="35814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3579" name="Rectangle 27"/>
          <p:cNvSpPr>
            <a:spLocks noChangeArrowheads="1"/>
          </p:cNvSpPr>
          <p:nvPr/>
        </p:nvSpPr>
        <p:spPr bwMode="auto">
          <a:xfrm>
            <a:off x="7924800" y="35814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3580" name="Rectangle 28"/>
          <p:cNvSpPr>
            <a:spLocks noChangeArrowheads="1"/>
          </p:cNvSpPr>
          <p:nvPr/>
        </p:nvSpPr>
        <p:spPr bwMode="auto">
          <a:xfrm>
            <a:off x="5486400" y="35814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3581" name="Rectangle 29"/>
          <p:cNvSpPr>
            <a:spLocks noChangeArrowheads="1"/>
          </p:cNvSpPr>
          <p:nvPr/>
        </p:nvSpPr>
        <p:spPr bwMode="auto">
          <a:xfrm>
            <a:off x="5486400" y="12954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1</a:t>
            </a:r>
            <a:r>
              <a:rPr lang="en-US" altLang="sr-Latn-RS" sz="2000"/>
              <a:t>, B, R </a:t>
            </a:r>
          </a:p>
        </p:txBody>
      </p:sp>
      <p:sp>
        <p:nvSpPr>
          <p:cNvPr id="23582" name="Rectangle 30"/>
          <p:cNvSpPr>
            <a:spLocks noChangeArrowheads="1"/>
          </p:cNvSpPr>
          <p:nvPr/>
        </p:nvSpPr>
        <p:spPr bwMode="auto">
          <a:xfrm>
            <a:off x="6705600" y="12954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2</a:t>
            </a:r>
            <a:r>
              <a:rPr lang="en-US" altLang="sr-Latn-RS" sz="2000"/>
              <a:t>, B, R </a:t>
            </a:r>
          </a:p>
        </p:txBody>
      </p:sp>
      <p:sp>
        <p:nvSpPr>
          <p:cNvPr id="23583" name="Rectangle 31"/>
          <p:cNvSpPr>
            <a:spLocks noChangeArrowheads="1"/>
          </p:cNvSpPr>
          <p:nvPr/>
        </p:nvSpPr>
        <p:spPr bwMode="auto">
          <a:xfrm>
            <a:off x="5486400" y="31242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-</a:t>
            </a:r>
          </a:p>
        </p:txBody>
      </p:sp>
      <p:sp>
        <p:nvSpPr>
          <p:cNvPr id="23584" name="Rectangle 32"/>
          <p:cNvSpPr>
            <a:spLocks noChangeArrowheads="1"/>
          </p:cNvSpPr>
          <p:nvPr/>
        </p:nvSpPr>
        <p:spPr bwMode="auto">
          <a:xfrm>
            <a:off x="6705600" y="26670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-</a:t>
            </a:r>
          </a:p>
        </p:txBody>
      </p:sp>
      <p:sp>
        <p:nvSpPr>
          <p:cNvPr id="23585" name="Rectangle 33"/>
          <p:cNvSpPr>
            <a:spLocks noChangeArrowheads="1"/>
          </p:cNvSpPr>
          <p:nvPr/>
        </p:nvSpPr>
        <p:spPr bwMode="auto">
          <a:xfrm>
            <a:off x="7924800" y="31242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-</a:t>
            </a:r>
          </a:p>
        </p:txBody>
      </p:sp>
      <p:sp>
        <p:nvSpPr>
          <p:cNvPr id="23586" name="Rectangle 34"/>
          <p:cNvSpPr>
            <a:spLocks noChangeArrowheads="1"/>
          </p:cNvSpPr>
          <p:nvPr/>
        </p:nvSpPr>
        <p:spPr bwMode="auto">
          <a:xfrm>
            <a:off x="7924800" y="26670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-</a:t>
            </a:r>
          </a:p>
        </p:txBody>
      </p:sp>
      <p:sp>
        <p:nvSpPr>
          <p:cNvPr id="23587" name="Rectangle 35"/>
          <p:cNvSpPr>
            <a:spLocks noChangeArrowheads="1"/>
          </p:cNvSpPr>
          <p:nvPr/>
        </p:nvSpPr>
        <p:spPr bwMode="auto">
          <a:xfrm>
            <a:off x="5486400" y="35814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5</a:t>
            </a:r>
            <a:r>
              <a:rPr lang="en-US" altLang="sr-Latn-RS" sz="2000"/>
              <a:t>, 0, L </a:t>
            </a:r>
          </a:p>
        </p:txBody>
      </p:sp>
      <p:sp>
        <p:nvSpPr>
          <p:cNvPr id="23588" name="Rectangle 36"/>
          <p:cNvSpPr>
            <a:spLocks noChangeArrowheads="1"/>
          </p:cNvSpPr>
          <p:nvPr/>
        </p:nvSpPr>
        <p:spPr bwMode="auto">
          <a:xfrm>
            <a:off x="6705600" y="35814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5</a:t>
            </a:r>
            <a:r>
              <a:rPr lang="en-US" altLang="sr-Latn-RS" sz="2000"/>
              <a:t>, 1, L </a:t>
            </a:r>
          </a:p>
        </p:txBody>
      </p:sp>
      <p:sp>
        <p:nvSpPr>
          <p:cNvPr id="23589" name="Rectangle 37"/>
          <p:cNvSpPr>
            <a:spLocks noChangeArrowheads="1"/>
          </p:cNvSpPr>
          <p:nvPr/>
        </p:nvSpPr>
        <p:spPr bwMode="auto">
          <a:xfrm>
            <a:off x="7924800" y="35814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0</a:t>
            </a:r>
            <a:r>
              <a:rPr lang="en-US" altLang="sr-Latn-RS" sz="2000"/>
              <a:t>, B, R </a:t>
            </a:r>
          </a:p>
        </p:txBody>
      </p:sp>
      <p:sp>
        <p:nvSpPr>
          <p:cNvPr id="23590" name="Rectangle 38"/>
          <p:cNvSpPr>
            <a:spLocks noChangeArrowheads="1"/>
          </p:cNvSpPr>
          <p:nvPr/>
        </p:nvSpPr>
        <p:spPr bwMode="auto">
          <a:xfrm>
            <a:off x="6705600" y="31242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5</a:t>
            </a:r>
            <a:r>
              <a:rPr lang="en-US" altLang="sr-Latn-RS" sz="2000"/>
              <a:t>, B, L </a:t>
            </a:r>
          </a:p>
        </p:txBody>
      </p:sp>
      <p:sp>
        <p:nvSpPr>
          <p:cNvPr id="23591" name="Rectangle 39"/>
          <p:cNvSpPr>
            <a:spLocks noChangeArrowheads="1"/>
          </p:cNvSpPr>
          <p:nvPr/>
        </p:nvSpPr>
        <p:spPr bwMode="auto">
          <a:xfrm>
            <a:off x="5486400" y="26670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5</a:t>
            </a:r>
            <a:r>
              <a:rPr lang="en-US" altLang="sr-Latn-RS" sz="2000"/>
              <a:t>, B, L </a:t>
            </a:r>
          </a:p>
        </p:txBody>
      </p:sp>
      <p:sp>
        <p:nvSpPr>
          <p:cNvPr id="23592" name="Rectangle 40"/>
          <p:cNvSpPr>
            <a:spLocks noChangeArrowheads="1"/>
          </p:cNvSpPr>
          <p:nvPr/>
        </p:nvSpPr>
        <p:spPr bwMode="auto">
          <a:xfrm>
            <a:off x="6705600" y="22098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2</a:t>
            </a:r>
            <a:r>
              <a:rPr lang="en-US" altLang="sr-Latn-RS" sz="2000"/>
              <a:t>, 1, R </a:t>
            </a:r>
          </a:p>
        </p:txBody>
      </p:sp>
      <p:sp>
        <p:nvSpPr>
          <p:cNvPr id="23593" name="Rectangle 41"/>
          <p:cNvSpPr>
            <a:spLocks noChangeArrowheads="1"/>
          </p:cNvSpPr>
          <p:nvPr/>
        </p:nvSpPr>
        <p:spPr bwMode="auto">
          <a:xfrm>
            <a:off x="7924800" y="22098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4</a:t>
            </a:r>
            <a:r>
              <a:rPr lang="en-US" altLang="sr-Latn-RS" sz="2000"/>
              <a:t>, B, L </a:t>
            </a:r>
          </a:p>
        </p:txBody>
      </p:sp>
      <p:sp>
        <p:nvSpPr>
          <p:cNvPr id="23594" name="Rectangle 42"/>
          <p:cNvSpPr>
            <a:spLocks noChangeArrowheads="1"/>
          </p:cNvSpPr>
          <p:nvPr/>
        </p:nvSpPr>
        <p:spPr bwMode="auto">
          <a:xfrm>
            <a:off x="5486400" y="22098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2</a:t>
            </a:r>
            <a:r>
              <a:rPr lang="en-US" altLang="sr-Latn-RS" sz="2000"/>
              <a:t>, 0, R </a:t>
            </a:r>
          </a:p>
        </p:txBody>
      </p:sp>
      <p:sp>
        <p:nvSpPr>
          <p:cNvPr id="23595" name="Rectangle 43"/>
          <p:cNvSpPr>
            <a:spLocks noChangeArrowheads="1"/>
          </p:cNvSpPr>
          <p:nvPr/>
        </p:nvSpPr>
        <p:spPr bwMode="auto">
          <a:xfrm>
            <a:off x="5486400" y="17526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1</a:t>
            </a:r>
            <a:r>
              <a:rPr lang="en-US" altLang="sr-Latn-RS" sz="2000"/>
              <a:t>, 0, R </a:t>
            </a:r>
          </a:p>
        </p:txBody>
      </p:sp>
      <p:sp>
        <p:nvSpPr>
          <p:cNvPr id="23596" name="Rectangle 44"/>
          <p:cNvSpPr>
            <a:spLocks noChangeArrowheads="1"/>
          </p:cNvSpPr>
          <p:nvPr/>
        </p:nvSpPr>
        <p:spPr bwMode="auto">
          <a:xfrm>
            <a:off x="6705600" y="17526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1</a:t>
            </a:r>
            <a:r>
              <a:rPr lang="en-US" altLang="sr-Latn-RS" sz="2000"/>
              <a:t>, 1, R </a:t>
            </a:r>
          </a:p>
        </p:txBody>
      </p:sp>
      <p:sp>
        <p:nvSpPr>
          <p:cNvPr id="23597" name="Rectangle 45"/>
          <p:cNvSpPr>
            <a:spLocks noChangeArrowheads="1"/>
          </p:cNvSpPr>
          <p:nvPr/>
        </p:nvSpPr>
        <p:spPr bwMode="auto">
          <a:xfrm>
            <a:off x="7924800" y="17526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3</a:t>
            </a:r>
            <a:r>
              <a:rPr lang="en-US" altLang="sr-Latn-RS" sz="2000"/>
              <a:t>, B, L </a:t>
            </a:r>
          </a:p>
        </p:txBody>
      </p:sp>
      <p:sp>
        <p:nvSpPr>
          <p:cNvPr id="23598" name="Rectangle 46"/>
          <p:cNvSpPr>
            <a:spLocks noChangeArrowheads="1"/>
          </p:cNvSpPr>
          <p:nvPr/>
        </p:nvSpPr>
        <p:spPr bwMode="auto">
          <a:xfrm>
            <a:off x="7924800" y="12954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P</a:t>
            </a:r>
            <a:r>
              <a:rPr lang="en-US" altLang="sr-Latn-RS" sz="2000"/>
              <a:t>, B, R </a:t>
            </a:r>
          </a:p>
        </p:txBody>
      </p:sp>
      <p:sp>
        <p:nvSpPr>
          <p:cNvPr id="426031" name="Rectangle 47"/>
          <p:cNvSpPr>
            <a:spLocks noChangeArrowheads="1"/>
          </p:cNvSpPr>
          <p:nvPr/>
        </p:nvSpPr>
        <p:spPr bwMode="auto">
          <a:xfrm>
            <a:off x="533400" y="914400"/>
            <a:ext cx="434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/>
          <a:lstStyle>
            <a:lvl1pPr marL="211138" indent="-211138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/>
              <a:t>za prijelaz </a:t>
            </a:r>
            <a:r>
              <a:rPr lang="hr-HR" altLang="sr-Latn-RS" sz="2400">
                <a:sym typeface="Symbol" panose="05050102010706020507" pitchFamily="18" charset="2"/>
              </a:rPr>
              <a:t></a:t>
            </a:r>
            <a:r>
              <a:rPr lang="hr-HR" altLang="sr-Latn-RS" sz="2400"/>
              <a:t>(q</a:t>
            </a:r>
            <a:r>
              <a:rPr lang="hr-HR" altLang="sr-Latn-RS" sz="2400" baseline="-25000"/>
              <a:t>0</a:t>
            </a:r>
            <a:r>
              <a:rPr lang="hr-HR" altLang="sr-Latn-RS" sz="2400"/>
              <a:t>,B) = (q</a:t>
            </a:r>
            <a:r>
              <a:rPr lang="hr-HR" altLang="sr-Latn-RS" sz="2400" baseline="-25000"/>
              <a:t>P</a:t>
            </a:r>
            <a:r>
              <a:rPr lang="hr-HR" altLang="sr-Latn-RS" sz="2400"/>
              <a:t>,B,R):</a:t>
            </a:r>
            <a:endParaRPr lang="en-US" altLang="sr-Latn-RS" sz="2400"/>
          </a:p>
        </p:txBody>
      </p:sp>
      <p:sp>
        <p:nvSpPr>
          <p:cNvPr id="426032" name="Rectangle 48"/>
          <p:cNvSpPr>
            <a:spLocks noChangeArrowheads="1"/>
          </p:cNvSpPr>
          <p:nvPr/>
        </p:nvSpPr>
        <p:spPr bwMode="auto">
          <a:xfrm>
            <a:off x="685800" y="1447800"/>
            <a:ext cx="32004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/>
          <a:lstStyle>
            <a:lvl1pPr marL="211138" indent="-211138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q</a:t>
            </a:r>
            <a:r>
              <a:rPr lang="hr-HR" altLang="sr-Latn-RS" sz="2400" baseline="-25000">
                <a:solidFill>
                  <a:srgbClr val="FF5050"/>
                </a:solidFill>
              </a:rPr>
              <a:t>0</a:t>
            </a:r>
            <a:r>
              <a:rPr lang="hr-HR" altLang="sr-Latn-RS" sz="2400">
                <a:solidFill>
                  <a:srgbClr val="FF5050"/>
                </a:solidFill>
              </a:rPr>
              <a:t>[0,B] 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>
                <a:solidFill>
                  <a:srgbClr val="FF5050"/>
                </a:solidFill>
              </a:rPr>
              <a:t>[0,B] q</a:t>
            </a:r>
            <a:r>
              <a:rPr lang="hr-HR" altLang="sr-Latn-RS" sz="2400" baseline="-25000">
                <a:solidFill>
                  <a:srgbClr val="FF5050"/>
                </a:solidFill>
              </a:rPr>
              <a:t>P</a:t>
            </a:r>
            <a:r>
              <a:rPr lang="en-US" altLang="sr-Latn-RS" sz="2400">
                <a:solidFill>
                  <a:srgbClr val="FF5050"/>
                </a:solidFill>
              </a:rPr>
              <a:t> </a:t>
            </a:r>
            <a:endParaRPr lang="hr-HR" altLang="sr-Latn-RS" sz="2400">
              <a:solidFill>
                <a:srgbClr val="FF5050"/>
              </a:solidFill>
            </a:endParaRP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q</a:t>
            </a:r>
            <a:r>
              <a:rPr lang="hr-HR" altLang="sr-Latn-RS" sz="2400" baseline="-25000">
                <a:solidFill>
                  <a:srgbClr val="FF5050"/>
                </a:solidFill>
              </a:rPr>
              <a:t>0</a:t>
            </a:r>
            <a:r>
              <a:rPr lang="hr-HR" altLang="sr-Latn-RS" sz="2400">
                <a:solidFill>
                  <a:srgbClr val="FF5050"/>
                </a:solidFill>
              </a:rPr>
              <a:t>[1,B] 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>
                <a:solidFill>
                  <a:srgbClr val="FF5050"/>
                </a:solidFill>
              </a:rPr>
              <a:t>[1,B] q</a:t>
            </a:r>
            <a:r>
              <a:rPr lang="hr-HR" altLang="sr-Latn-RS" sz="2400" baseline="-25000">
                <a:solidFill>
                  <a:srgbClr val="FF5050"/>
                </a:solidFill>
              </a:rPr>
              <a:t>P</a:t>
            </a: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q</a:t>
            </a:r>
            <a:r>
              <a:rPr lang="hr-HR" altLang="sr-Latn-RS" sz="2400" baseline="-25000">
                <a:solidFill>
                  <a:srgbClr val="FF5050"/>
                </a:solidFill>
              </a:rPr>
              <a:t>0</a:t>
            </a:r>
            <a:r>
              <a:rPr lang="hr-HR" altLang="sr-Latn-RS" sz="2400">
                <a:solidFill>
                  <a:srgbClr val="FF5050"/>
                </a:solidFill>
              </a:rPr>
              <a:t>[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</a:t>
            </a:r>
            <a:r>
              <a:rPr lang="hr-HR" altLang="sr-Latn-RS" sz="2400">
                <a:solidFill>
                  <a:srgbClr val="FF5050"/>
                </a:solidFill>
              </a:rPr>
              <a:t>,B] 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>
                <a:solidFill>
                  <a:srgbClr val="FF5050"/>
                </a:solidFill>
              </a:rPr>
              <a:t>[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</a:t>
            </a:r>
            <a:r>
              <a:rPr lang="hr-HR" altLang="sr-Latn-RS" sz="2400">
                <a:solidFill>
                  <a:srgbClr val="FF5050"/>
                </a:solidFill>
              </a:rPr>
              <a:t>,B] q</a:t>
            </a:r>
            <a:r>
              <a:rPr lang="hr-HR" altLang="sr-Latn-RS" sz="2400" baseline="-25000">
                <a:solidFill>
                  <a:srgbClr val="FF5050"/>
                </a:solidFill>
              </a:rPr>
              <a:t>P</a:t>
            </a:r>
          </a:p>
        </p:txBody>
      </p:sp>
      <p:sp>
        <p:nvSpPr>
          <p:cNvPr id="426033" name="Rectangle 49"/>
          <p:cNvSpPr>
            <a:spLocks noChangeArrowheads="1"/>
          </p:cNvSpPr>
          <p:nvPr/>
        </p:nvSpPr>
        <p:spPr bwMode="auto">
          <a:xfrm>
            <a:off x="533400" y="2971800"/>
            <a:ext cx="419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/>
          <a:lstStyle>
            <a:lvl1pPr marL="211138" indent="-211138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/>
              <a:t>za prijelaz </a:t>
            </a:r>
            <a:r>
              <a:rPr lang="hr-HR" altLang="sr-Latn-RS" sz="2400">
                <a:sym typeface="Symbol" panose="05050102010706020507" pitchFamily="18" charset="2"/>
              </a:rPr>
              <a:t></a:t>
            </a:r>
            <a:r>
              <a:rPr lang="hr-HR" altLang="sr-Latn-RS" sz="2400"/>
              <a:t>(q</a:t>
            </a:r>
            <a:r>
              <a:rPr lang="hr-HR" altLang="sr-Latn-RS" sz="2400" baseline="-25000"/>
              <a:t>1</a:t>
            </a:r>
            <a:r>
              <a:rPr lang="hr-HR" altLang="sr-Latn-RS" sz="2400"/>
              <a:t>,0) = (q</a:t>
            </a:r>
            <a:r>
              <a:rPr lang="hr-HR" altLang="sr-Latn-RS" sz="2400" baseline="-25000"/>
              <a:t>1</a:t>
            </a:r>
            <a:r>
              <a:rPr lang="hr-HR" altLang="sr-Latn-RS" sz="2400"/>
              <a:t>,0,R):</a:t>
            </a:r>
            <a:r>
              <a:rPr lang="en-US" altLang="sr-Latn-RS" sz="2400"/>
              <a:t> </a:t>
            </a:r>
          </a:p>
        </p:txBody>
      </p:sp>
      <p:sp>
        <p:nvSpPr>
          <p:cNvPr id="426034" name="Rectangle 50"/>
          <p:cNvSpPr>
            <a:spLocks noChangeArrowheads="1"/>
          </p:cNvSpPr>
          <p:nvPr/>
        </p:nvSpPr>
        <p:spPr bwMode="auto">
          <a:xfrm>
            <a:off x="685800" y="3505200"/>
            <a:ext cx="32766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/>
          <a:lstStyle>
            <a:lvl1pPr marL="211138" indent="-211138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q</a:t>
            </a:r>
            <a:r>
              <a:rPr lang="hr-HR" altLang="sr-Latn-RS" sz="2400" baseline="-250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 [0,0] 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>
                <a:solidFill>
                  <a:srgbClr val="FF5050"/>
                </a:solidFill>
              </a:rPr>
              <a:t>[0,</a:t>
            </a:r>
            <a:r>
              <a:rPr lang="en-US" altLang="sr-Latn-RS" sz="2400">
                <a:solidFill>
                  <a:srgbClr val="FF5050"/>
                </a:solidFill>
              </a:rPr>
              <a:t>0</a:t>
            </a:r>
            <a:r>
              <a:rPr lang="hr-HR" altLang="sr-Latn-RS" sz="2400">
                <a:solidFill>
                  <a:srgbClr val="FF5050"/>
                </a:solidFill>
              </a:rPr>
              <a:t>] q</a:t>
            </a:r>
            <a:r>
              <a:rPr lang="hr-HR" altLang="sr-Latn-RS" sz="2400" baseline="-25000">
                <a:solidFill>
                  <a:srgbClr val="FF5050"/>
                </a:solidFill>
              </a:rPr>
              <a:t>1</a:t>
            </a:r>
            <a:endParaRPr lang="en-US" altLang="sr-Latn-RS" sz="2400" baseline="-25000">
              <a:solidFill>
                <a:srgbClr val="FF5050"/>
              </a:solidFill>
            </a:endParaRP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q</a:t>
            </a:r>
            <a:r>
              <a:rPr lang="hr-HR" altLang="sr-Latn-RS" sz="2400" baseline="-250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 [</a:t>
            </a:r>
            <a:r>
              <a:rPr lang="en-US" altLang="sr-Latn-RS" sz="24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,0] 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>
                <a:solidFill>
                  <a:srgbClr val="FF5050"/>
                </a:solidFill>
              </a:rPr>
              <a:t>[</a:t>
            </a:r>
            <a:r>
              <a:rPr lang="en-US" altLang="sr-Latn-RS" sz="24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,</a:t>
            </a:r>
            <a:r>
              <a:rPr lang="en-US" altLang="sr-Latn-RS" sz="2400">
                <a:solidFill>
                  <a:srgbClr val="FF5050"/>
                </a:solidFill>
              </a:rPr>
              <a:t>0</a:t>
            </a:r>
            <a:r>
              <a:rPr lang="hr-HR" altLang="sr-Latn-RS" sz="2400">
                <a:solidFill>
                  <a:srgbClr val="FF5050"/>
                </a:solidFill>
              </a:rPr>
              <a:t>] q</a:t>
            </a:r>
            <a:r>
              <a:rPr lang="hr-HR" altLang="sr-Latn-RS" sz="2400" baseline="-25000">
                <a:solidFill>
                  <a:srgbClr val="FF5050"/>
                </a:solidFill>
              </a:rPr>
              <a:t>1</a:t>
            </a:r>
            <a:endParaRPr lang="en-US" altLang="sr-Latn-RS" sz="2400" baseline="-25000">
              <a:solidFill>
                <a:srgbClr val="FF5050"/>
              </a:solidFill>
            </a:endParaRP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q</a:t>
            </a:r>
            <a:r>
              <a:rPr lang="hr-HR" altLang="sr-Latn-RS" sz="2400" baseline="-250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 [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</a:t>
            </a:r>
            <a:r>
              <a:rPr lang="hr-HR" altLang="sr-Latn-RS" sz="2400">
                <a:solidFill>
                  <a:srgbClr val="FF5050"/>
                </a:solidFill>
              </a:rPr>
              <a:t>,0] 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>
                <a:solidFill>
                  <a:srgbClr val="FF5050"/>
                </a:solidFill>
              </a:rPr>
              <a:t>[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</a:t>
            </a:r>
            <a:r>
              <a:rPr lang="hr-HR" altLang="sr-Latn-RS" sz="2400">
                <a:solidFill>
                  <a:srgbClr val="FF5050"/>
                </a:solidFill>
              </a:rPr>
              <a:t>,</a:t>
            </a:r>
            <a:r>
              <a:rPr lang="en-US" altLang="sr-Latn-RS" sz="2400">
                <a:solidFill>
                  <a:srgbClr val="FF5050"/>
                </a:solidFill>
              </a:rPr>
              <a:t>0</a:t>
            </a:r>
            <a:r>
              <a:rPr lang="hr-HR" altLang="sr-Latn-RS" sz="2400">
                <a:solidFill>
                  <a:srgbClr val="FF5050"/>
                </a:solidFill>
              </a:rPr>
              <a:t>] q</a:t>
            </a:r>
            <a:r>
              <a:rPr lang="hr-HR" altLang="sr-Latn-RS" sz="2400" baseline="-25000">
                <a:solidFill>
                  <a:srgbClr val="FF5050"/>
                </a:solidFill>
              </a:rPr>
              <a:t>1</a:t>
            </a:r>
            <a:endParaRPr lang="en-US" altLang="sr-Latn-RS" sz="2400" baseline="-25000">
              <a:solidFill>
                <a:srgbClr val="FF5050"/>
              </a:solidFill>
            </a:endParaRPr>
          </a:p>
          <a:p>
            <a:pPr algn="l">
              <a:spcBef>
                <a:spcPct val="20000"/>
              </a:spcBef>
            </a:pPr>
            <a:endParaRPr lang="hr-HR" altLang="sr-Latn-RS" sz="2400" baseline="-25000">
              <a:solidFill>
                <a:srgbClr val="FF5050"/>
              </a:solidFill>
            </a:endParaRPr>
          </a:p>
        </p:txBody>
      </p:sp>
      <p:sp>
        <p:nvSpPr>
          <p:cNvPr id="426035" name="Rectangle 51"/>
          <p:cNvSpPr>
            <a:spLocks noChangeArrowheads="1"/>
          </p:cNvSpPr>
          <p:nvPr/>
        </p:nvSpPr>
        <p:spPr bwMode="auto">
          <a:xfrm>
            <a:off x="533400" y="5029200"/>
            <a:ext cx="419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/>
          <a:lstStyle>
            <a:lvl1pPr marL="211138" indent="-211138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/>
              <a:t>za prijelaz </a:t>
            </a:r>
            <a:r>
              <a:rPr lang="hr-HR" altLang="sr-Latn-RS" sz="2400">
                <a:sym typeface="Symbol" panose="05050102010706020507" pitchFamily="18" charset="2"/>
              </a:rPr>
              <a:t></a:t>
            </a:r>
            <a:r>
              <a:rPr lang="hr-HR" altLang="sr-Latn-RS" sz="2400"/>
              <a:t>(q</a:t>
            </a:r>
            <a:r>
              <a:rPr lang="hr-HR" altLang="sr-Latn-RS" sz="2400" baseline="-25000"/>
              <a:t>1</a:t>
            </a:r>
            <a:r>
              <a:rPr lang="hr-HR" altLang="sr-Latn-RS" sz="2400"/>
              <a:t>,1) = (q</a:t>
            </a:r>
            <a:r>
              <a:rPr lang="hr-HR" altLang="sr-Latn-RS" sz="2400" baseline="-25000"/>
              <a:t>1</a:t>
            </a:r>
            <a:r>
              <a:rPr lang="hr-HR" altLang="sr-Latn-RS" sz="2400"/>
              <a:t>,1,R):</a:t>
            </a:r>
            <a:endParaRPr lang="en-US" altLang="sr-Latn-RS" sz="2400"/>
          </a:p>
        </p:txBody>
      </p:sp>
      <p:sp>
        <p:nvSpPr>
          <p:cNvPr id="426036" name="Rectangle 52"/>
          <p:cNvSpPr>
            <a:spLocks noChangeArrowheads="1"/>
          </p:cNvSpPr>
          <p:nvPr/>
        </p:nvSpPr>
        <p:spPr bwMode="auto">
          <a:xfrm>
            <a:off x="685800" y="5562600"/>
            <a:ext cx="32766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/>
          <a:lstStyle>
            <a:lvl1pPr marL="211138" indent="-211138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q</a:t>
            </a:r>
            <a:r>
              <a:rPr lang="hr-HR" altLang="sr-Latn-RS" sz="2400" baseline="-250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 [</a:t>
            </a:r>
            <a:r>
              <a:rPr lang="en-US" altLang="sr-Latn-RS" sz="2400">
                <a:solidFill>
                  <a:srgbClr val="FF5050"/>
                </a:solidFill>
              </a:rPr>
              <a:t>0</a:t>
            </a:r>
            <a:r>
              <a:rPr lang="hr-HR" altLang="sr-Latn-RS" sz="2400">
                <a:solidFill>
                  <a:srgbClr val="FF5050"/>
                </a:solidFill>
              </a:rPr>
              <a:t>,1] 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>
                <a:solidFill>
                  <a:srgbClr val="FF5050"/>
                </a:solidFill>
              </a:rPr>
              <a:t>[</a:t>
            </a:r>
            <a:r>
              <a:rPr lang="en-US" altLang="sr-Latn-RS" sz="2400">
                <a:solidFill>
                  <a:srgbClr val="FF5050"/>
                </a:solidFill>
              </a:rPr>
              <a:t>0</a:t>
            </a:r>
            <a:r>
              <a:rPr lang="hr-HR" altLang="sr-Latn-RS" sz="2400">
                <a:solidFill>
                  <a:srgbClr val="FF5050"/>
                </a:solidFill>
              </a:rPr>
              <a:t>,</a:t>
            </a:r>
            <a:r>
              <a:rPr lang="en-US" altLang="sr-Latn-RS" sz="24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] q</a:t>
            </a:r>
            <a:r>
              <a:rPr lang="hr-HR" altLang="sr-Latn-RS" sz="2400" baseline="-25000">
                <a:solidFill>
                  <a:srgbClr val="FF5050"/>
                </a:solidFill>
              </a:rPr>
              <a:t>2</a:t>
            </a:r>
            <a:endParaRPr lang="en-US" altLang="sr-Latn-RS" sz="2400" baseline="-25000">
              <a:solidFill>
                <a:srgbClr val="FF5050"/>
              </a:solidFill>
            </a:endParaRP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q</a:t>
            </a:r>
            <a:r>
              <a:rPr lang="hr-HR" altLang="sr-Latn-RS" sz="2400" baseline="-250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 [1,1] 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>
                <a:solidFill>
                  <a:srgbClr val="FF5050"/>
                </a:solidFill>
              </a:rPr>
              <a:t>[1,</a:t>
            </a:r>
            <a:r>
              <a:rPr lang="en-US" altLang="sr-Latn-RS" sz="24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] q</a:t>
            </a:r>
            <a:r>
              <a:rPr lang="hr-HR" altLang="sr-Latn-RS" sz="2400" baseline="-25000">
                <a:solidFill>
                  <a:srgbClr val="FF5050"/>
                </a:solidFill>
              </a:rPr>
              <a:t>2</a:t>
            </a:r>
            <a:endParaRPr lang="en-US" altLang="sr-Latn-RS" sz="2400" baseline="-25000">
              <a:solidFill>
                <a:srgbClr val="FF5050"/>
              </a:solidFill>
            </a:endParaRP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q</a:t>
            </a:r>
            <a:r>
              <a:rPr lang="hr-HR" altLang="sr-Latn-RS" sz="2400" baseline="-250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 [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</a:t>
            </a:r>
            <a:r>
              <a:rPr lang="hr-HR" altLang="sr-Latn-RS" sz="2400">
                <a:solidFill>
                  <a:srgbClr val="FF5050"/>
                </a:solidFill>
              </a:rPr>
              <a:t>,1] 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>
                <a:solidFill>
                  <a:srgbClr val="FF5050"/>
                </a:solidFill>
              </a:rPr>
              <a:t>[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</a:t>
            </a:r>
            <a:r>
              <a:rPr lang="hr-HR" altLang="sr-Latn-RS" sz="2400">
                <a:solidFill>
                  <a:srgbClr val="FF5050"/>
                </a:solidFill>
              </a:rPr>
              <a:t>,</a:t>
            </a:r>
            <a:r>
              <a:rPr lang="en-US" altLang="sr-Latn-RS" sz="24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] q</a:t>
            </a:r>
            <a:r>
              <a:rPr lang="hr-HR" altLang="sr-Latn-RS" sz="2400" baseline="-25000">
                <a:solidFill>
                  <a:srgbClr val="FF5050"/>
                </a:solidFill>
              </a:rPr>
              <a:t>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60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60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60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60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6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6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6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26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26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6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6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26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6031" grpId="0" build="p"/>
      <p:bldP spid="426032" grpId="0" build="p"/>
      <p:bldP spid="426033" grpId="0" build="p"/>
      <p:bldP spid="426034" grpId="0" build="p"/>
      <p:bldP spid="426035" grpId="0" build="p"/>
      <p:bldP spid="42603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6705600" y="8382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1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7924800" y="8382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B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5486400" y="8382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0</a:t>
            </a:r>
          </a:p>
        </p:txBody>
      </p:sp>
      <p:sp>
        <p:nvSpPr>
          <p:cNvPr id="427013" name="Rectangle 5"/>
          <p:cNvSpPr>
            <a:spLocks noChangeArrowheads="1"/>
          </p:cNvSpPr>
          <p:nvPr/>
        </p:nvSpPr>
        <p:spPr bwMode="auto">
          <a:xfrm>
            <a:off x="533400" y="838200"/>
            <a:ext cx="426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/>
          <a:lstStyle>
            <a:lvl1pPr marL="211138" indent="-211138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/>
              <a:t>za prijelaz </a:t>
            </a:r>
            <a:r>
              <a:rPr lang="hr-HR" altLang="sr-Latn-RS" sz="2400">
                <a:sym typeface="Symbol" panose="05050102010706020507" pitchFamily="18" charset="2"/>
              </a:rPr>
              <a:t></a:t>
            </a:r>
            <a:r>
              <a:rPr lang="hr-HR" altLang="sr-Latn-RS" sz="2400"/>
              <a:t>(q</a:t>
            </a:r>
            <a:r>
              <a:rPr lang="hr-HR" altLang="sr-Latn-RS" sz="2400" baseline="-25000"/>
              <a:t>1</a:t>
            </a:r>
            <a:r>
              <a:rPr lang="hr-HR" altLang="sr-Latn-RS" sz="2400"/>
              <a:t>,B) = (q</a:t>
            </a:r>
            <a:r>
              <a:rPr lang="hr-HR" altLang="sr-Latn-RS" sz="2400" baseline="-25000"/>
              <a:t>3</a:t>
            </a:r>
            <a:r>
              <a:rPr lang="hr-HR" altLang="sr-Latn-RS" sz="2400"/>
              <a:t>,B,L):</a:t>
            </a:r>
            <a:endParaRPr lang="en-US" altLang="sr-Latn-RS" sz="2400"/>
          </a:p>
        </p:txBody>
      </p:sp>
      <p:sp>
        <p:nvSpPr>
          <p:cNvPr id="427014" name="Rectangle 6"/>
          <p:cNvSpPr>
            <a:spLocks noChangeArrowheads="1"/>
          </p:cNvSpPr>
          <p:nvPr/>
        </p:nvSpPr>
        <p:spPr bwMode="auto">
          <a:xfrm>
            <a:off x="457200" y="1524000"/>
            <a:ext cx="44196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/>
          <a:lstStyle>
            <a:lvl1pPr marL="211138" indent="-211138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[0,0] q</a:t>
            </a:r>
            <a:r>
              <a:rPr lang="hr-HR" altLang="sr-Latn-RS" sz="2400" baseline="-250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 [0,B] 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>
                <a:solidFill>
                  <a:srgbClr val="FF5050"/>
                </a:solidFill>
              </a:rPr>
              <a:t>q</a:t>
            </a:r>
            <a:r>
              <a:rPr lang="hr-HR" altLang="sr-Latn-RS" sz="2400" baseline="-25000">
                <a:solidFill>
                  <a:srgbClr val="FF5050"/>
                </a:solidFill>
              </a:rPr>
              <a:t>3</a:t>
            </a:r>
            <a:r>
              <a:rPr lang="hr-HR" altLang="sr-Latn-RS" sz="2400">
                <a:solidFill>
                  <a:srgbClr val="FF5050"/>
                </a:solidFill>
              </a:rPr>
              <a:t> [0,0] [0,B]</a:t>
            </a: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[0,</a:t>
            </a:r>
            <a:r>
              <a:rPr lang="en-US" altLang="sr-Latn-RS" sz="2400">
                <a:solidFill>
                  <a:srgbClr val="FF5050"/>
                </a:solidFill>
              </a:rPr>
              <a:t>0</a:t>
            </a:r>
            <a:r>
              <a:rPr lang="hr-HR" altLang="sr-Latn-RS" sz="2400">
                <a:solidFill>
                  <a:srgbClr val="FF5050"/>
                </a:solidFill>
              </a:rPr>
              <a:t>] q</a:t>
            </a:r>
            <a:r>
              <a:rPr lang="hr-HR" altLang="sr-Latn-RS" sz="2400" baseline="-250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 [1,B] 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>
                <a:solidFill>
                  <a:srgbClr val="FF5050"/>
                </a:solidFill>
              </a:rPr>
              <a:t>q</a:t>
            </a:r>
            <a:r>
              <a:rPr lang="hr-HR" altLang="sr-Latn-RS" sz="2400" baseline="-25000">
                <a:solidFill>
                  <a:srgbClr val="FF5050"/>
                </a:solidFill>
              </a:rPr>
              <a:t>3</a:t>
            </a:r>
            <a:r>
              <a:rPr lang="hr-HR" altLang="sr-Latn-RS" sz="2400">
                <a:solidFill>
                  <a:srgbClr val="FF5050"/>
                </a:solidFill>
              </a:rPr>
              <a:t> [0,0] [1,B]</a:t>
            </a: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[0,</a:t>
            </a:r>
            <a:r>
              <a:rPr lang="en-US" altLang="sr-Latn-RS" sz="2400">
                <a:solidFill>
                  <a:srgbClr val="FF5050"/>
                </a:solidFill>
              </a:rPr>
              <a:t>0</a:t>
            </a:r>
            <a:r>
              <a:rPr lang="hr-HR" altLang="sr-Latn-RS" sz="2400">
                <a:solidFill>
                  <a:srgbClr val="FF5050"/>
                </a:solidFill>
              </a:rPr>
              <a:t>] q</a:t>
            </a:r>
            <a:r>
              <a:rPr lang="hr-HR" altLang="sr-Latn-RS" sz="2400" baseline="-250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 [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</a:t>
            </a:r>
            <a:r>
              <a:rPr lang="hr-HR" altLang="sr-Latn-RS" sz="2400">
                <a:solidFill>
                  <a:srgbClr val="FF5050"/>
                </a:solidFill>
              </a:rPr>
              <a:t>,B] 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>
                <a:solidFill>
                  <a:srgbClr val="FF5050"/>
                </a:solidFill>
              </a:rPr>
              <a:t>q</a:t>
            </a:r>
            <a:r>
              <a:rPr lang="hr-HR" altLang="sr-Latn-RS" sz="2400" baseline="-25000">
                <a:solidFill>
                  <a:srgbClr val="FF5050"/>
                </a:solidFill>
              </a:rPr>
              <a:t>3</a:t>
            </a:r>
            <a:r>
              <a:rPr lang="hr-HR" altLang="sr-Latn-RS" sz="2400">
                <a:solidFill>
                  <a:srgbClr val="FF5050"/>
                </a:solidFill>
              </a:rPr>
              <a:t> [0,0] [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</a:t>
            </a:r>
            <a:r>
              <a:rPr lang="hr-HR" altLang="sr-Latn-RS" sz="2400">
                <a:solidFill>
                  <a:srgbClr val="FF5050"/>
                </a:solidFill>
              </a:rPr>
              <a:t>,B]</a:t>
            </a: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</a:t>
            </a:r>
            <a:r>
              <a:rPr lang="en-US" altLang="sr-Latn-RS" sz="2400">
                <a:solidFill>
                  <a:srgbClr val="FF5050"/>
                </a:solidFill>
              </a:rPr>
              <a:t>0</a:t>
            </a:r>
            <a:r>
              <a:rPr lang="hr-HR" altLang="sr-Latn-RS" sz="2400">
                <a:solidFill>
                  <a:srgbClr val="FF5050"/>
                </a:solidFill>
              </a:rPr>
              <a:t>,</a:t>
            </a:r>
            <a:r>
              <a:rPr lang="en-US" altLang="sr-Latn-RS" sz="24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] q</a:t>
            </a:r>
            <a:r>
              <a:rPr lang="hr-HR" altLang="sr-Latn-RS" sz="2400" baseline="-250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 [0,B] 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>
                <a:solidFill>
                  <a:srgbClr val="FF5050"/>
                </a:solidFill>
              </a:rPr>
              <a:t>q</a:t>
            </a:r>
            <a:r>
              <a:rPr lang="hr-HR" altLang="sr-Latn-RS" sz="2400" baseline="-25000">
                <a:solidFill>
                  <a:srgbClr val="FF5050"/>
                </a:solidFill>
              </a:rPr>
              <a:t>3</a:t>
            </a:r>
            <a:r>
              <a:rPr lang="hr-HR" altLang="sr-Latn-RS" sz="2400">
                <a:solidFill>
                  <a:srgbClr val="FF5050"/>
                </a:solidFill>
              </a:rPr>
              <a:t> [1,1] [0,B]</a:t>
            </a: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</a:t>
            </a:r>
            <a:r>
              <a:rPr lang="en-US" altLang="sr-Latn-RS" sz="2400">
                <a:solidFill>
                  <a:srgbClr val="FF5050"/>
                </a:solidFill>
              </a:rPr>
              <a:t>0</a:t>
            </a:r>
            <a:r>
              <a:rPr lang="hr-HR" altLang="sr-Latn-RS" sz="2400">
                <a:solidFill>
                  <a:srgbClr val="FF5050"/>
                </a:solidFill>
              </a:rPr>
              <a:t>,1] q</a:t>
            </a:r>
            <a:r>
              <a:rPr lang="hr-HR" altLang="sr-Latn-RS" sz="2400" baseline="-250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 [1,B] 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>
                <a:solidFill>
                  <a:srgbClr val="FF5050"/>
                </a:solidFill>
              </a:rPr>
              <a:t>q</a:t>
            </a:r>
            <a:r>
              <a:rPr lang="hr-HR" altLang="sr-Latn-RS" sz="2400" baseline="-25000">
                <a:solidFill>
                  <a:srgbClr val="FF5050"/>
                </a:solidFill>
              </a:rPr>
              <a:t>3</a:t>
            </a:r>
            <a:r>
              <a:rPr lang="hr-HR" altLang="sr-Latn-RS" sz="2400">
                <a:solidFill>
                  <a:srgbClr val="FF5050"/>
                </a:solidFill>
              </a:rPr>
              <a:t> [1,1] [1,B]</a:t>
            </a: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</a:t>
            </a:r>
            <a:r>
              <a:rPr lang="en-US" altLang="sr-Latn-RS" sz="2400">
                <a:solidFill>
                  <a:srgbClr val="FF5050"/>
                </a:solidFill>
              </a:rPr>
              <a:t>0</a:t>
            </a:r>
            <a:r>
              <a:rPr lang="hr-HR" altLang="sr-Latn-RS" sz="2400">
                <a:solidFill>
                  <a:srgbClr val="FF5050"/>
                </a:solidFill>
              </a:rPr>
              <a:t>,</a:t>
            </a:r>
            <a:r>
              <a:rPr lang="en-US" altLang="sr-Latn-RS" sz="24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] q</a:t>
            </a:r>
            <a:r>
              <a:rPr lang="hr-HR" altLang="sr-Latn-RS" sz="2400" baseline="-250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 [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</a:t>
            </a:r>
            <a:r>
              <a:rPr lang="hr-HR" altLang="sr-Latn-RS" sz="2400">
                <a:solidFill>
                  <a:srgbClr val="FF5050"/>
                </a:solidFill>
              </a:rPr>
              <a:t>,B] 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>
                <a:solidFill>
                  <a:srgbClr val="FF5050"/>
                </a:solidFill>
              </a:rPr>
              <a:t>q</a:t>
            </a:r>
            <a:r>
              <a:rPr lang="hr-HR" altLang="sr-Latn-RS" sz="2400" baseline="-25000">
                <a:solidFill>
                  <a:srgbClr val="FF5050"/>
                </a:solidFill>
              </a:rPr>
              <a:t>3</a:t>
            </a:r>
            <a:r>
              <a:rPr lang="hr-HR" altLang="sr-Latn-RS" sz="2400">
                <a:solidFill>
                  <a:srgbClr val="FF5050"/>
                </a:solidFill>
              </a:rPr>
              <a:t> [1,1] [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</a:t>
            </a:r>
            <a:r>
              <a:rPr lang="hr-HR" altLang="sr-Latn-RS" sz="2400">
                <a:solidFill>
                  <a:srgbClr val="FF5050"/>
                </a:solidFill>
              </a:rPr>
              <a:t>,B]</a:t>
            </a:r>
            <a:endParaRPr lang="en-US" altLang="sr-Latn-RS" sz="2400">
              <a:solidFill>
                <a:srgbClr val="FF5050"/>
              </a:solidFill>
            </a:endParaRP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</a:t>
            </a:r>
            <a:r>
              <a:rPr lang="en-US" altLang="sr-Latn-RS" sz="2400">
                <a:solidFill>
                  <a:srgbClr val="FF5050"/>
                </a:solidFill>
              </a:rPr>
              <a:t>0</a:t>
            </a:r>
            <a:r>
              <a:rPr lang="hr-HR" altLang="sr-Latn-RS" sz="2400">
                <a:solidFill>
                  <a:srgbClr val="FF5050"/>
                </a:solidFill>
              </a:rPr>
              <a:t>,</a:t>
            </a:r>
            <a:r>
              <a:rPr lang="en-US" altLang="sr-Latn-RS" sz="2400">
                <a:solidFill>
                  <a:srgbClr val="FF5050"/>
                </a:solidFill>
              </a:rPr>
              <a:t>B</a:t>
            </a:r>
            <a:r>
              <a:rPr lang="hr-HR" altLang="sr-Latn-RS" sz="2400">
                <a:solidFill>
                  <a:srgbClr val="FF5050"/>
                </a:solidFill>
              </a:rPr>
              <a:t>] q</a:t>
            </a:r>
            <a:r>
              <a:rPr lang="hr-HR" altLang="sr-Latn-RS" sz="2400" baseline="-250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 [0,B] 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>
                <a:solidFill>
                  <a:srgbClr val="FF5050"/>
                </a:solidFill>
              </a:rPr>
              <a:t>q</a:t>
            </a:r>
            <a:r>
              <a:rPr lang="hr-HR" altLang="sr-Latn-RS" sz="2400" baseline="-25000">
                <a:solidFill>
                  <a:srgbClr val="FF5050"/>
                </a:solidFill>
              </a:rPr>
              <a:t>3</a:t>
            </a:r>
            <a:r>
              <a:rPr lang="hr-HR" altLang="sr-Latn-RS" sz="2400">
                <a:solidFill>
                  <a:srgbClr val="FF5050"/>
                </a:solidFill>
              </a:rPr>
              <a:t> [0,</a:t>
            </a:r>
            <a:r>
              <a:rPr lang="en-US" altLang="sr-Latn-RS" sz="2400">
                <a:solidFill>
                  <a:srgbClr val="FF5050"/>
                </a:solidFill>
              </a:rPr>
              <a:t>B</a:t>
            </a:r>
            <a:r>
              <a:rPr lang="hr-HR" altLang="sr-Latn-RS" sz="2400">
                <a:solidFill>
                  <a:srgbClr val="FF5050"/>
                </a:solidFill>
              </a:rPr>
              <a:t>] [0,B]</a:t>
            </a: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</a:t>
            </a:r>
            <a:r>
              <a:rPr lang="en-US" altLang="sr-Latn-RS" sz="2400">
                <a:solidFill>
                  <a:srgbClr val="FF5050"/>
                </a:solidFill>
              </a:rPr>
              <a:t>0</a:t>
            </a:r>
            <a:r>
              <a:rPr lang="hr-HR" altLang="sr-Latn-RS" sz="2400">
                <a:solidFill>
                  <a:srgbClr val="FF5050"/>
                </a:solidFill>
              </a:rPr>
              <a:t>,</a:t>
            </a:r>
            <a:r>
              <a:rPr lang="en-US" altLang="sr-Latn-RS" sz="2400">
                <a:solidFill>
                  <a:srgbClr val="FF5050"/>
                </a:solidFill>
              </a:rPr>
              <a:t>B</a:t>
            </a:r>
            <a:r>
              <a:rPr lang="hr-HR" altLang="sr-Latn-RS" sz="2400">
                <a:solidFill>
                  <a:srgbClr val="FF5050"/>
                </a:solidFill>
              </a:rPr>
              <a:t>] q</a:t>
            </a:r>
            <a:r>
              <a:rPr lang="hr-HR" altLang="sr-Latn-RS" sz="2400" baseline="-250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 [1,B] 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>
                <a:solidFill>
                  <a:srgbClr val="FF5050"/>
                </a:solidFill>
              </a:rPr>
              <a:t>q</a:t>
            </a:r>
            <a:r>
              <a:rPr lang="hr-HR" altLang="sr-Latn-RS" sz="2400" baseline="-25000">
                <a:solidFill>
                  <a:srgbClr val="FF5050"/>
                </a:solidFill>
              </a:rPr>
              <a:t>3</a:t>
            </a:r>
            <a:r>
              <a:rPr lang="hr-HR" altLang="sr-Latn-RS" sz="2400">
                <a:solidFill>
                  <a:srgbClr val="FF5050"/>
                </a:solidFill>
              </a:rPr>
              <a:t> [0,</a:t>
            </a:r>
            <a:r>
              <a:rPr lang="en-US" altLang="sr-Latn-RS" sz="2400">
                <a:solidFill>
                  <a:srgbClr val="FF5050"/>
                </a:solidFill>
              </a:rPr>
              <a:t>B</a:t>
            </a:r>
            <a:r>
              <a:rPr lang="hr-HR" altLang="sr-Latn-RS" sz="2400">
                <a:solidFill>
                  <a:srgbClr val="FF5050"/>
                </a:solidFill>
              </a:rPr>
              <a:t>] [1,B]</a:t>
            </a: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</a:t>
            </a:r>
            <a:r>
              <a:rPr lang="en-US" altLang="sr-Latn-RS" sz="2400">
                <a:solidFill>
                  <a:srgbClr val="FF5050"/>
                </a:solidFill>
              </a:rPr>
              <a:t>0,B</a:t>
            </a:r>
            <a:r>
              <a:rPr lang="hr-HR" altLang="sr-Latn-RS" sz="2400">
                <a:solidFill>
                  <a:srgbClr val="FF5050"/>
                </a:solidFill>
              </a:rPr>
              <a:t>] q</a:t>
            </a:r>
            <a:r>
              <a:rPr lang="hr-HR" altLang="sr-Latn-RS" sz="2400" baseline="-250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 [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</a:t>
            </a:r>
            <a:r>
              <a:rPr lang="hr-HR" altLang="sr-Latn-RS" sz="2400">
                <a:solidFill>
                  <a:srgbClr val="FF5050"/>
                </a:solidFill>
              </a:rPr>
              <a:t>,B] 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>
                <a:solidFill>
                  <a:srgbClr val="FF5050"/>
                </a:solidFill>
              </a:rPr>
              <a:t>q</a:t>
            </a:r>
            <a:r>
              <a:rPr lang="hr-HR" altLang="sr-Latn-RS" sz="2400" baseline="-25000">
                <a:solidFill>
                  <a:srgbClr val="FF5050"/>
                </a:solidFill>
              </a:rPr>
              <a:t>3</a:t>
            </a:r>
            <a:r>
              <a:rPr lang="hr-HR" altLang="sr-Latn-RS" sz="2400">
                <a:solidFill>
                  <a:srgbClr val="FF5050"/>
                </a:solidFill>
              </a:rPr>
              <a:t> [0,</a:t>
            </a:r>
            <a:r>
              <a:rPr lang="en-US" altLang="sr-Latn-RS" sz="2400">
                <a:solidFill>
                  <a:srgbClr val="FF5050"/>
                </a:solidFill>
              </a:rPr>
              <a:t>B</a:t>
            </a:r>
            <a:r>
              <a:rPr lang="hr-HR" altLang="sr-Latn-RS" sz="2400">
                <a:solidFill>
                  <a:srgbClr val="FF5050"/>
                </a:solidFill>
              </a:rPr>
              <a:t>] [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</a:t>
            </a:r>
            <a:r>
              <a:rPr lang="hr-HR" altLang="sr-Latn-RS" sz="2400">
                <a:solidFill>
                  <a:srgbClr val="FF5050"/>
                </a:solidFill>
              </a:rPr>
              <a:t>,B]</a:t>
            </a: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</a:t>
            </a:r>
            <a:r>
              <a:rPr lang="en-US" altLang="sr-Latn-RS" sz="24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,</a:t>
            </a:r>
            <a:r>
              <a:rPr lang="en-US" altLang="sr-Latn-RS" sz="2400">
                <a:solidFill>
                  <a:srgbClr val="FF5050"/>
                </a:solidFill>
              </a:rPr>
              <a:t>0</a:t>
            </a:r>
            <a:r>
              <a:rPr lang="hr-HR" altLang="sr-Latn-RS" sz="2400">
                <a:solidFill>
                  <a:srgbClr val="FF5050"/>
                </a:solidFill>
              </a:rPr>
              <a:t>] q</a:t>
            </a:r>
            <a:r>
              <a:rPr lang="hr-HR" altLang="sr-Latn-RS" sz="2400" baseline="-250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 [0,B] 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>
                <a:solidFill>
                  <a:srgbClr val="FF5050"/>
                </a:solidFill>
              </a:rPr>
              <a:t>q</a:t>
            </a:r>
            <a:r>
              <a:rPr lang="hr-HR" altLang="sr-Latn-RS" sz="2400" baseline="-25000">
                <a:solidFill>
                  <a:srgbClr val="FF5050"/>
                </a:solidFill>
              </a:rPr>
              <a:t>3</a:t>
            </a:r>
            <a:r>
              <a:rPr lang="hr-HR" altLang="sr-Latn-RS" sz="2400">
                <a:solidFill>
                  <a:srgbClr val="FF5050"/>
                </a:solidFill>
              </a:rPr>
              <a:t> [1,0] [0,B]</a:t>
            </a: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[1,</a:t>
            </a:r>
            <a:r>
              <a:rPr lang="en-US" altLang="sr-Latn-RS" sz="2400">
                <a:solidFill>
                  <a:srgbClr val="FF5050"/>
                </a:solidFill>
              </a:rPr>
              <a:t>0</a:t>
            </a:r>
            <a:r>
              <a:rPr lang="hr-HR" altLang="sr-Latn-RS" sz="2400">
                <a:solidFill>
                  <a:srgbClr val="FF5050"/>
                </a:solidFill>
              </a:rPr>
              <a:t>] q</a:t>
            </a:r>
            <a:r>
              <a:rPr lang="hr-HR" altLang="sr-Latn-RS" sz="2400" baseline="-250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 [1,B] 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>
                <a:solidFill>
                  <a:srgbClr val="FF5050"/>
                </a:solidFill>
              </a:rPr>
              <a:t>q</a:t>
            </a:r>
            <a:r>
              <a:rPr lang="hr-HR" altLang="sr-Latn-RS" sz="2400" baseline="-25000">
                <a:solidFill>
                  <a:srgbClr val="FF5050"/>
                </a:solidFill>
              </a:rPr>
              <a:t>3</a:t>
            </a:r>
            <a:r>
              <a:rPr lang="hr-HR" altLang="sr-Latn-RS" sz="2400">
                <a:solidFill>
                  <a:srgbClr val="FF5050"/>
                </a:solidFill>
              </a:rPr>
              <a:t> [1,0] [1,B]</a:t>
            </a: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[1,</a:t>
            </a:r>
            <a:r>
              <a:rPr lang="en-US" altLang="sr-Latn-RS" sz="2400">
                <a:solidFill>
                  <a:srgbClr val="FF5050"/>
                </a:solidFill>
              </a:rPr>
              <a:t>0</a:t>
            </a:r>
            <a:r>
              <a:rPr lang="hr-HR" altLang="sr-Latn-RS" sz="2400">
                <a:solidFill>
                  <a:srgbClr val="FF5050"/>
                </a:solidFill>
              </a:rPr>
              <a:t>] q</a:t>
            </a:r>
            <a:r>
              <a:rPr lang="hr-HR" altLang="sr-Latn-RS" sz="2400" baseline="-250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 [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</a:t>
            </a:r>
            <a:r>
              <a:rPr lang="hr-HR" altLang="sr-Latn-RS" sz="2400">
                <a:solidFill>
                  <a:srgbClr val="FF5050"/>
                </a:solidFill>
              </a:rPr>
              <a:t>,B] 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>
                <a:solidFill>
                  <a:srgbClr val="FF5050"/>
                </a:solidFill>
              </a:rPr>
              <a:t>q</a:t>
            </a:r>
            <a:r>
              <a:rPr lang="hr-HR" altLang="sr-Latn-RS" sz="2400" baseline="-25000">
                <a:solidFill>
                  <a:srgbClr val="FF5050"/>
                </a:solidFill>
              </a:rPr>
              <a:t>3</a:t>
            </a:r>
            <a:r>
              <a:rPr lang="hr-HR" altLang="sr-Latn-RS" sz="2400">
                <a:solidFill>
                  <a:srgbClr val="FF5050"/>
                </a:solidFill>
              </a:rPr>
              <a:t> [1,0] [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</a:t>
            </a:r>
            <a:r>
              <a:rPr lang="hr-HR" altLang="sr-Latn-RS" sz="2400">
                <a:solidFill>
                  <a:srgbClr val="FF5050"/>
                </a:solidFill>
              </a:rPr>
              <a:t>,B]</a:t>
            </a: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4800600" y="1295400"/>
            <a:ext cx="6858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0</a:t>
            </a: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4800600" y="1752600"/>
            <a:ext cx="6858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1</a:t>
            </a: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4800600" y="2209800"/>
            <a:ext cx="6858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2</a:t>
            </a:r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4800600" y="2667000"/>
            <a:ext cx="6858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3</a:t>
            </a: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4800600" y="3124200"/>
            <a:ext cx="6858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4</a:t>
            </a:r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4800600" y="3581400"/>
            <a:ext cx="6858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5</a:t>
            </a:r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6705600" y="12954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7924800" y="12954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5486400" y="12954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4592" name="Rectangle 16"/>
          <p:cNvSpPr>
            <a:spLocks noChangeArrowheads="1"/>
          </p:cNvSpPr>
          <p:nvPr/>
        </p:nvSpPr>
        <p:spPr bwMode="auto">
          <a:xfrm>
            <a:off x="6705600" y="17526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4593" name="Rectangle 17"/>
          <p:cNvSpPr>
            <a:spLocks noChangeArrowheads="1"/>
          </p:cNvSpPr>
          <p:nvPr/>
        </p:nvSpPr>
        <p:spPr bwMode="auto">
          <a:xfrm>
            <a:off x="7924800" y="17526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4594" name="Rectangle 18"/>
          <p:cNvSpPr>
            <a:spLocks noChangeArrowheads="1"/>
          </p:cNvSpPr>
          <p:nvPr/>
        </p:nvSpPr>
        <p:spPr bwMode="auto">
          <a:xfrm>
            <a:off x="5486400" y="17526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4595" name="Rectangle 19"/>
          <p:cNvSpPr>
            <a:spLocks noChangeArrowheads="1"/>
          </p:cNvSpPr>
          <p:nvPr/>
        </p:nvSpPr>
        <p:spPr bwMode="auto">
          <a:xfrm>
            <a:off x="6705600" y="22098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4596" name="Rectangle 20"/>
          <p:cNvSpPr>
            <a:spLocks noChangeArrowheads="1"/>
          </p:cNvSpPr>
          <p:nvPr/>
        </p:nvSpPr>
        <p:spPr bwMode="auto">
          <a:xfrm>
            <a:off x="7924800" y="22098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4597" name="Rectangle 21"/>
          <p:cNvSpPr>
            <a:spLocks noChangeArrowheads="1"/>
          </p:cNvSpPr>
          <p:nvPr/>
        </p:nvSpPr>
        <p:spPr bwMode="auto">
          <a:xfrm>
            <a:off x="5486400" y="22098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4598" name="Rectangle 22"/>
          <p:cNvSpPr>
            <a:spLocks noChangeArrowheads="1"/>
          </p:cNvSpPr>
          <p:nvPr/>
        </p:nvSpPr>
        <p:spPr bwMode="auto">
          <a:xfrm>
            <a:off x="6705600" y="26670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4599" name="Rectangle 23"/>
          <p:cNvSpPr>
            <a:spLocks noChangeArrowheads="1"/>
          </p:cNvSpPr>
          <p:nvPr/>
        </p:nvSpPr>
        <p:spPr bwMode="auto">
          <a:xfrm>
            <a:off x="7924800" y="26670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4600" name="Rectangle 24"/>
          <p:cNvSpPr>
            <a:spLocks noChangeArrowheads="1"/>
          </p:cNvSpPr>
          <p:nvPr/>
        </p:nvSpPr>
        <p:spPr bwMode="auto">
          <a:xfrm>
            <a:off x="5486400" y="26670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4601" name="Rectangle 25"/>
          <p:cNvSpPr>
            <a:spLocks noChangeArrowheads="1"/>
          </p:cNvSpPr>
          <p:nvPr/>
        </p:nvSpPr>
        <p:spPr bwMode="auto">
          <a:xfrm>
            <a:off x="6705600" y="31242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4602" name="Rectangle 26"/>
          <p:cNvSpPr>
            <a:spLocks noChangeArrowheads="1"/>
          </p:cNvSpPr>
          <p:nvPr/>
        </p:nvSpPr>
        <p:spPr bwMode="auto">
          <a:xfrm>
            <a:off x="7924800" y="31242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4603" name="Rectangle 27"/>
          <p:cNvSpPr>
            <a:spLocks noChangeArrowheads="1"/>
          </p:cNvSpPr>
          <p:nvPr/>
        </p:nvSpPr>
        <p:spPr bwMode="auto">
          <a:xfrm>
            <a:off x="5486400" y="31242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4604" name="Rectangle 28"/>
          <p:cNvSpPr>
            <a:spLocks noChangeArrowheads="1"/>
          </p:cNvSpPr>
          <p:nvPr/>
        </p:nvSpPr>
        <p:spPr bwMode="auto">
          <a:xfrm>
            <a:off x="6705600" y="35814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4605" name="Rectangle 29"/>
          <p:cNvSpPr>
            <a:spLocks noChangeArrowheads="1"/>
          </p:cNvSpPr>
          <p:nvPr/>
        </p:nvSpPr>
        <p:spPr bwMode="auto">
          <a:xfrm>
            <a:off x="7924800" y="35814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4606" name="Rectangle 30"/>
          <p:cNvSpPr>
            <a:spLocks noChangeArrowheads="1"/>
          </p:cNvSpPr>
          <p:nvPr/>
        </p:nvSpPr>
        <p:spPr bwMode="auto">
          <a:xfrm>
            <a:off x="5486400" y="35814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4607" name="Rectangle 31"/>
          <p:cNvSpPr>
            <a:spLocks noChangeArrowheads="1"/>
          </p:cNvSpPr>
          <p:nvPr/>
        </p:nvSpPr>
        <p:spPr bwMode="auto">
          <a:xfrm>
            <a:off x="5486400" y="12954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1</a:t>
            </a:r>
            <a:r>
              <a:rPr lang="en-US" altLang="sr-Latn-RS" sz="2000"/>
              <a:t>, B, R </a:t>
            </a:r>
          </a:p>
        </p:txBody>
      </p:sp>
      <p:sp>
        <p:nvSpPr>
          <p:cNvPr id="24608" name="Rectangle 32"/>
          <p:cNvSpPr>
            <a:spLocks noChangeArrowheads="1"/>
          </p:cNvSpPr>
          <p:nvPr/>
        </p:nvSpPr>
        <p:spPr bwMode="auto">
          <a:xfrm>
            <a:off x="6705600" y="12954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2</a:t>
            </a:r>
            <a:r>
              <a:rPr lang="en-US" altLang="sr-Latn-RS" sz="2000"/>
              <a:t>, B, R </a:t>
            </a:r>
          </a:p>
        </p:txBody>
      </p:sp>
      <p:sp>
        <p:nvSpPr>
          <p:cNvPr id="24609" name="Rectangle 33"/>
          <p:cNvSpPr>
            <a:spLocks noChangeArrowheads="1"/>
          </p:cNvSpPr>
          <p:nvPr/>
        </p:nvSpPr>
        <p:spPr bwMode="auto">
          <a:xfrm>
            <a:off x="5486400" y="31242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-</a:t>
            </a:r>
          </a:p>
        </p:txBody>
      </p:sp>
      <p:sp>
        <p:nvSpPr>
          <p:cNvPr id="24610" name="Rectangle 34"/>
          <p:cNvSpPr>
            <a:spLocks noChangeArrowheads="1"/>
          </p:cNvSpPr>
          <p:nvPr/>
        </p:nvSpPr>
        <p:spPr bwMode="auto">
          <a:xfrm>
            <a:off x="6705600" y="26670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-</a:t>
            </a:r>
          </a:p>
        </p:txBody>
      </p:sp>
      <p:sp>
        <p:nvSpPr>
          <p:cNvPr id="24611" name="Rectangle 35"/>
          <p:cNvSpPr>
            <a:spLocks noChangeArrowheads="1"/>
          </p:cNvSpPr>
          <p:nvPr/>
        </p:nvSpPr>
        <p:spPr bwMode="auto">
          <a:xfrm>
            <a:off x="7924800" y="31242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-</a:t>
            </a:r>
          </a:p>
        </p:txBody>
      </p:sp>
      <p:sp>
        <p:nvSpPr>
          <p:cNvPr id="24612" name="Rectangle 36"/>
          <p:cNvSpPr>
            <a:spLocks noChangeArrowheads="1"/>
          </p:cNvSpPr>
          <p:nvPr/>
        </p:nvSpPr>
        <p:spPr bwMode="auto">
          <a:xfrm>
            <a:off x="7924800" y="26670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-</a:t>
            </a:r>
          </a:p>
        </p:txBody>
      </p:sp>
      <p:sp>
        <p:nvSpPr>
          <p:cNvPr id="24613" name="Rectangle 37"/>
          <p:cNvSpPr>
            <a:spLocks noChangeArrowheads="1"/>
          </p:cNvSpPr>
          <p:nvPr/>
        </p:nvSpPr>
        <p:spPr bwMode="auto">
          <a:xfrm>
            <a:off x="5486400" y="35814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5</a:t>
            </a:r>
            <a:r>
              <a:rPr lang="en-US" altLang="sr-Latn-RS" sz="2000"/>
              <a:t>, 0, L </a:t>
            </a:r>
          </a:p>
        </p:txBody>
      </p:sp>
      <p:sp>
        <p:nvSpPr>
          <p:cNvPr id="24614" name="Rectangle 38"/>
          <p:cNvSpPr>
            <a:spLocks noChangeArrowheads="1"/>
          </p:cNvSpPr>
          <p:nvPr/>
        </p:nvSpPr>
        <p:spPr bwMode="auto">
          <a:xfrm>
            <a:off x="6705600" y="35814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5</a:t>
            </a:r>
            <a:r>
              <a:rPr lang="en-US" altLang="sr-Latn-RS" sz="2000"/>
              <a:t>, 1, L </a:t>
            </a:r>
          </a:p>
        </p:txBody>
      </p:sp>
      <p:sp>
        <p:nvSpPr>
          <p:cNvPr id="24615" name="Rectangle 39"/>
          <p:cNvSpPr>
            <a:spLocks noChangeArrowheads="1"/>
          </p:cNvSpPr>
          <p:nvPr/>
        </p:nvSpPr>
        <p:spPr bwMode="auto">
          <a:xfrm>
            <a:off x="7924800" y="35814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0</a:t>
            </a:r>
            <a:r>
              <a:rPr lang="en-US" altLang="sr-Latn-RS" sz="2000"/>
              <a:t>, B, R </a:t>
            </a:r>
          </a:p>
        </p:txBody>
      </p:sp>
      <p:sp>
        <p:nvSpPr>
          <p:cNvPr id="24616" name="Rectangle 40"/>
          <p:cNvSpPr>
            <a:spLocks noChangeArrowheads="1"/>
          </p:cNvSpPr>
          <p:nvPr/>
        </p:nvSpPr>
        <p:spPr bwMode="auto">
          <a:xfrm>
            <a:off x="6705600" y="31242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5</a:t>
            </a:r>
            <a:r>
              <a:rPr lang="en-US" altLang="sr-Latn-RS" sz="2000"/>
              <a:t>, B, L </a:t>
            </a:r>
          </a:p>
        </p:txBody>
      </p:sp>
      <p:sp>
        <p:nvSpPr>
          <p:cNvPr id="24617" name="Rectangle 41"/>
          <p:cNvSpPr>
            <a:spLocks noChangeArrowheads="1"/>
          </p:cNvSpPr>
          <p:nvPr/>
        </p:nvSpPr>
        <p:spPr bwMode="auto">
          <a:xfrm>
            <a:off x="5486400" y="26670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5</a:t>
            </a:r>
            <a:r>
              <a:rPr lang="en-US" altLang="sr-Latn-RS" sz="2000"/>
              <a:t>, B, L </a:t>
            </a:r>
          </a:p>
        </p:txBody>
      </p:sp>
      <p:sp>
        <p:nvSpPr>
          <p:cNvPr id="24618" name="Rectangle 42"/>
          <p:cNvSpPr>
            <a:spLocks noChangeArrowheads="1"/>
          </p:cNvSpPr>
          <p:nvPr/>
        </p:nvSpPr>
        <p:spPr bwMode="auto">
          <a:xfrm>
            <a:off x="6705600" y="22098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2</a:t>
            </a:r>
            <a:r>
              <a:rPr lang="en-US" altLang="sr-Latn-RS" sz="2000"/>
              <a:t>, 1, R </a:t>
            </a:r>
          </a:p>
        </p:txBody>
      </p:sp>
      <p:sp>
        <p:nvSpPr>
          <p:cNvPr id="24619" name="Rectangle 43"/>
          <p:cNvSpPr>
            <a:spLocks noChangeArrowheads="1"/>
          </p:cNvSpPr>
          <p:nvPr/>
        </p:nvSpPr>
        <p:spPr bwMode="auto">
          <a:xfrm>
            <a:off x="7924800" y="22098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4</a:t>
            </a:r>
            <a:r>
              <a:rPr lang="en-US" altLang="sr-Latn-RS" sz="2000"/>
              <a:t>, B, L </a:t>
            </a:r>
          </a:p>
        </p:txBody>
      </p:sp>
      <p:sp>
        <p:nvSpPr>
          <p:cNvPr id="24620" name="Rectangle 44"/>
          <p:cNvSpPr>
            <a:spLocks noChangeArrowheads="1"/>
          </p:cNvSpPr>
          <p:nvPr/>
        </p:nvSpPr>
        <p:spPr bwMode="auto">
          <a:xfrm>
            <a:off x="5486400" y="22098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2</a:t>
            </a:r>
            <a:r>
              <a:rPr lang="en-US" altLang="sr-Latn-RS" sz="2000"/>
              <a:t>, 0, R </a:t>
            </a:r>
          </a:p>
        </p:txBody>
      </p:sp>
      <p:sp>
        <p:nvSpPr>
          <p:cNvPr id="24621" name="Rectangle 45"/>
          <p:cNvSpPr>
            <a:spLocks noChangeArrowheads="1"/>
          </p:cNvSpPr>
          <p:nvPr/>
        </p:nvSpPr>
        <p:spPr bwMode="auto">
          <a:xfrm>
            <a:off x="5486400" y="17526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1</a:t>
            </a:r>
            <a:r>
              <a:rPr lang="en-US" altLang="sr-Latn-RS" sz="2000"/>
              <a:t>, 0, R </a:t>
            </a:r>
          </a:p>
        </p:txBody>
      </p:sp>
      <p:sp>
        <p:nvSpPr>
          <p:cNvPr id="24622" name="Rectangle 46"/>
          <p:cNvSpPr>
            <a:spLocks noChangeArrowheads="1"/>
          </p:cNvSpPr>
          <p:nvPr/>
        </p:nvSpPr>
        <p:spPr bwMode="auto">
          <a:xfrm>
            <a:off x="6705600" y="17526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1</a:t>
            </a:r>
            <a:r>
              <a:rPr lang="en-US" altLang="sr-Latn-RS" sz="2000"/>
              <a:t>, 1, R </a:t>
            </a:r>
          </a:p>
        </p:txBody>
      </p:sp>
      <p:sp>
        <p:nvSpPr>
          <p:cNvPr id="24623" name="Rectangle 47"/>
          <p:cNvSpPr>
            <a:spLocks noChangeArrowheads="1"/>
          </p:cNvSpPr>
          <p:nvPr/>
        </p:nvSpPr>
        <p:spPr bwMode="auto">
          <a:xfrm>
            <a:off x="7924800" y="17526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3</a:t>
            </a:r>
            <a:r>
              <a:rPr lang="en-US" altLang="sr-Latn-RS" sz="2000"/>
              <a:t>, B, L </a:t>
            </a:r>
          </a:p>
        </p:txBody>
      </p:sp>
      <p:sp>
        <p:nvSpPr>
          <p:cNvPr id="24624" name="Rectangle 48"/>
          <p:cNvSpPr>
            <a:spLocks noChangeArrowheads="1"/>
          </p:cNvSpPr>
          <p:nvPr/>
        </p:nvSpPr>
        <p:spPr bwMode="auto">
          <a:xfrm>
            <a:off x="7924800" y="12954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P</a:t>
            </a:r>
            <a:r>
              <a:rPr lang="en-US" altLang="sr-Latn-RS" sz="2000"/>
              <a:t>, B, R </a:t>
            </a:r>
          </a:p>
        </p:txBody>
      </p:sp>
      <p:sp>
        <p:nvSpPr>
          <p:cNvPr id="427057" name="Rectangle 49"/>
          <p:cNvSpPr>
            <a:spLocks noChangeArrowheads="1"/>
          </p:cNvSpPr>
          <p:nvPr/>
        </p:nvSpPr>
        <p:spPr bwMode="auto">
          <a:xfrm>
            <a:off x="4953000" y="4114800"/>
            <a:ext cx="44196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/>
          <a:lstStyle>
            <a:lvl1pPr marL="211138" indent="-211138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</a:t>
            </a:r>
            <a:r>
              <a:rPr lang="en-US" altLang="sr-Latn-RS" sz="24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,</a:t>
            </a:r>
            <a:r>
              <a:rPr lang="en-US" altLang="sr-Latn-RS" sz="24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] q</a:t>
            </a:r>
            <a:r>
              <a:rPr lang="hr-HR" altLang="sr-Latn-RS" sz="2400" baseline="-250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 [0,B] 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>
                <a:solidFill>
                  <a:srgbClr val="FF5050"/>
                </a:solidFill>
              </a:rPr>
              <a:t>q</a:t>
            </a:r>
            <a:r>
              <a:rPr lang="hr-HR" altLang="sr-Latn-RS" sz="2400" baseline="-25000">
                <a:solidFill>
                  <a:srgbClr val="FF5050"/>
                </a:solidFill>
              </a:rPr>
              <a:t>3</a:t>
            </a:r>
            <a:r>
              <a:rPr lang="hr-HR" altLang="sr-Latn-RS" sz="2400">
                <a:solidFill>
                  <a:srgbClr val="FF5050"/>
                </a:solidFill>
              </a:rPr>
              <a:t> [</a:t>
            </a:r>
            <a:r>
              <a:rPr lang="en-US" altLang="sr-Latn-RS" sz="24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,1] [0,B]</a:t>
            </a: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</a:t>
            </a:r>
            <a:r>
              <a:rPr lang="en-US" altLang="sr-Latn-RS" sz="24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,</a:t>
            </a:r>
            <a:r>
              <a:rPr lang="en-US" altLang="sr-Latn-RS" sz="24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] q</a:t>
            </a:r>
            <a:r>
              <a:rPr lang="hr-HR" altLang="sr-Latn-RS" sz="2400" baseline="-250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 [1,B] 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>
                <a:solidFill>
                  <a:srgbClr val="FF5050"/>
                </a:solidFill>
              </a:rPr>
              <a:t>q</a:t>
            </a:r>
            <a:r>
              <a:rPr lang="hr-HR" altLang="sr-Latn-RS" sz="2400" baseline="-25000">
                <a:solidFill>
                  <a:srgbClr val="FF5050"/>
                </a:solidFill>
              </a:rPr>
              <a:t>3</a:t>
            </a:r>
            <a:r>
              <a:rPr lang="hr-HR" altLang="sr-Latn-RS" sz="2400">
                <a:solidFill>
                  <a:srgbClr val="FF5050"/>
                </a:solidFill>
              </a:rPr>
              <a:t> [</a:t>
            </a:r>
            <a:r>
              <a:rPr lang="en-US" altLang="sr-Latn-RS" sz="24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,1] [1,B]</a:t>
            </a: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</a:t>
            </a:r>
            <a:r>
              <a:rPr lang="en-US" altLang="sr-Latn-RS" sz="24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,</a:t>
            </a:r>
            <a:r>
              <a:rPr lang="en-US" altLang="sr-Latn-RS" sz="24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] q</a:t>
            </a:r>
            <a:r>
              <a:rPr lang="hr-HR" altLang="sr-Latn-RS" sz="2400" baseline="-250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 [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</a:t>
            </a:r>
            <a:r>
              <a:rPr lang="hr-HR" altLang="sr-Latn-RS" sz="2400">
                <a:solidFill>
                  <a:srgbClr val="FF5050"/>
                </a:solidFill>
              </a:rPr>
              <a:t>,B] 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>
                <a:solidFill>
                  <a:srgbClr val="FF5050"/>
                </a:solidFill>
              </a:rPr>
              <a:t>q</a:t>
            </a:r>
            <a:r>
              <a:rPr lang="hr-HR" altLang="sr-Latn-RS" sz="2400" baseline="-25000">
                <a:solidFill>
                  <a:srgbClr val="FF5050"/>
                </a:solidFill>
              </a:rPr>
              <a:t>3</a:t>
            </a:r>
            <a:r>
              <a:rPr lang="hr-HR" altLang="sr-Latn-RS" sz="2400">
                <a:solidFill>
                  <a:srgbClr val="FF5050"/>
                </a:solidFill>
              </a:rPr>
              <a:t> [</a:t>
            </a:r>
            <a:r>
              <a:rPr lang="en-US" altLang="sr-Latn-RS" sz="24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,1] [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</a:t>
            </a:r>
            <a:r>
              <a:rPr lang="hr-HR" altLang="sr-Latn-RS" sz="2400">
                <a:solidFill>
                  <a:srgbClr val="FF5050"/>
                </a:solidFill>
              </a:rPr>
              <a:t>,B]</a:t>
            </a: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</a:t>
            </a:r>
            <a:r>
              <a:rPr lang="en-US" altLang="sr-Latn-RS" sz="24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,</a:t>
            </a:r>
            <a:r>
              <a:rPr lang="en-US" altLang="sr-Latn-RS" sz="2400">
                <a:solidFill>
                  <a:srgbClr val="FF5050"/>
                </a:solidFill>
              </a:rPr>
              <a:t>B</a:t>
            </a:r>
            <a:r>
              <a:rPr lang="hr-HR" altLang="sr-Latn-RS" sz="2400">
                <a:solidFill>
                  <a:srgbClr val="FF5050"/>
                </a:solidFill>
              </a:rPr>
              <a:t>] q</a:t>
            </a:r>
            <a:r>
              <a:rPr lang="hr-HR" altLang="sr-Latn-RS" sz="2400" baseline="-250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 [0,B] 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>
                <a:solidFill>
                  <a:srgbClr val="FF5050"/>
                </a:solidFill>
              </a:rPr>
              <a:t>q</a:t>
            </a:r>
            <a:r>
              <a:rPr lang="hr-HR" altLang="sr-Latn-RS" sz="2400" baseline="-25000">
                <a:solidFill>
                  <a:srgbClr val="FF5050"/>
                </a:solidFill>
              </a:rPr>
              <a:t>3</a:t>
            </a:r>
            <a:r>
              <a:rPr lang="hr-HR" altLang="sr-Latn-RS" sz="2400">
                <a:solidFill>
                  <a:srgbClr val="FF5050"/>
                </a:solidFill>
              </a:rPr>
              <a:t> [1,</a:t>
            </a:r>
            <a:r>
              <a:rPr lang="en-US" altLang="sr-Latn-RS" sz="2400">
                <a:solidFill>
                  <a:srgbClr val="FF5050"/>
                </a:solidFill>
              </a:rPr>
              <a:t>B</a:t>
            </a:r>
            <a:r>
              <a:rPr lang="hr-HR" altLang="sr-Latn-RS" sz="2400">
                <a:solidFill>
                  <a:srgbClr val="FF5050"/>
                </a:solidFill>
              </a:rPr>
              <a:t>] [0,B]</a:t>
            </a: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</a:t>
            </a:r>
            <a:r>
              <a:rPr lang="en-US" altLang="sr-Latn-RS" sz="24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,</a:t>
            </a:r>
            <a:r>
              <a:rPr lang="en-US" altLang="sr-Latn-RS" sz="2400">
                <a:solidFill>
                  <a:srgbClr val="FF5050"/>
                </a:solidFill>
              </a:rPr>
              <a:t>B</a:t>
            </a:r>
            <a:r>
              <a:rPr lang="hr-HR" altLang="sr-Latn-RS" sz="2400">
                <a:solidFill>
                  <a:srgbClr val="FF5050"/>
                </a:solidFill>
              </a:rPr>
              <a:t>] q</a:t>
            </a:r>
            <a:r>
              <a:rPr lang="hr-HR" altLang="sr-Latn-RS" sz="2400" baseline="-250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 [1,B] 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>
                <a:solidFill>
                  <a:srgbClr val="FF5050"/>
                </a:solidFill>
              </a:rPr>
              <a:t>q</a:t>
            </a:r>
            <a:r>
              <a:rPr lang="hr-HR" altLang="sr-Latn-RS" sz="2400" baseline="-25000">
                <a:solidFill>
                  <a:srgbClr val="FF5050"/>
                </a:solidFill>
              </a:rPr>
              <a:t>3</a:t>
            </a:r>
            <a:r>
              <a:rPr lang="hr-HR" altLang="sr-Latn-RS" sz="2400">
                <a:solidFill>
                  <a:srgbClr val="FF5050"/>
                </a:solidFill>
              </a:rPr>
              <a:t> [1,</a:t>
            </a:r>
            <a:r>
              <a:rPr lang="en-US" altLang="sr-Latn-RS" sz="2400">
                <a:solidFill>
                  <a:srgbClr val="FF5050"/>
                </a:solidFill>
              </a:rPr>
              <a:t>B</a:t>
            </a:r>
            <a:r>
              <a:rPr lang="hr-HR" altLang="sr-Latn-RS" sz="2400">
                <a:solidFill>
                  <a:srgbClr val="FF5050"/>
                </a:solidFill>
              </a:rPr>
              <a:t>] [1,B]</a:t>
            </a:r>
          </a:p>
          <a:p>
            <a:pPr algn="l">
              <a:spcBef>
                <a:spcPct val="20000"/>
              </a:spcBef>
            </a:pPr>
            <a:r>
              <a:rPr lang="en-US" altLang="sr-Latn-RS" sz="2400">
                <a:solidFill>
                  <a:srgbClr val="FF5050"/>
                </a:solidFill>
              </a:rPr>
              <a:t> . . . </a:t>
            </a:r>
          </a:p>
        </p:txBody>
      </p:sp>
      <p:sp>
        <p:nvSpPr>
          <p:cNvPr id="51" name="Rectangle 14"/>
          <p:cNvSpPr>
            <a:spLocks noChangeArrowheads="1"/>
          </p:cNvSpPr>
          <p:nvPr/>
        </p:nvSpPr>
        <p:spPr bwMode="auto">
          <a:xfrm>
            <a:off x="4724400" y="6583363"/>
            <a:ext cx="5165725" cy="609600"/>
          </a:xfrm>
          <a:prstGeom prst="rect">
            <a:avLst/>
          </a:prstGeom>
          <a:solidFill>
            <a:srgbClr val="ECECE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30000"/>
              </a:spcBef>
            </a:pPr>
            <a:r>
              <a:rPr lang="hr-HR" altLang="sr-Latn-RS" sz="2000">
                <a:sym typeface="Symbol" panose="05050102010706020507" pitchFamily="18" charset="2"/>
              </a:rPr>
              <a:t>7</a:t>
            </a:r>
            <a:r>
              <a:rPr lang="en-US" altLang="sr-Latn-RS" sz="2000">
                <a:cs typeface="Times New Roman" panose="02020603050405020304" pitchFamily="18" charset="0"/>
                <a:sym typeface="Symbol" panose="05050102010706020507" pitchFamily="18" charset="2"/>
              </a:rPr>
              <a:t>)	[</a:t>
            </a:r>
            <a:r>
              <a:rPr lang="hr-HR" altLang="sr-Latn-RS" sz="2000">
                <a:sym typeface="Symbol" panose="05050102010706020507" pitchFamily="18" charset="2"/>
              </a:rPr>
              <a:t> </a:t>
            </a:r>
            <a:r>
              <a:rPr lang="en-US" altLang="sr-Latn-RS" sz="2000">
                <a:cs typeface="Times New Roman" panose="02020603050405020304" pitchFamily="18" charset="0"/>
                <a:sym typeface="Symbol" panose="05050102010706020507" pitchFamily="18" charset="2"/>
              </a:rPr>
              <a:t>b, </a:t>
            </a:r>
            <a:r>
              <a:rPr lang="en-US" altLang="sr-Latn-RS" sz="2000">
                <a:solidFill>
                  <a:srgbClr val="007657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hr-HR" altLang="sr-Latn-RS" sz="2000">
                <a:sym typeface="Symbol" panose="05050102010706020507" pitchFamily="18" charset="2"/>
              </a:rPr>
              <a:t> </a:t>
            </a:r>
            <a:r>
              <a:rPr lang="en-US" altLang="sr-Latn-RS" sz="2000">
                <a:cs typeface="Times New Roman" panose="02020603050405020304" pitchFamily="18" charset="0"/>
                <a:sym typeface="Symbol" panose="05050102010706020507" pitchFamily="18" charset="2"/>
              </a:rPr>
              <a:t>] q [</a:t>
            </a:r>
            <a:r>
              <a:rPr lang="hr-HR" altLang="sr-Latn-RS" sz="2000">
                <a:sym typeface="Symbol" panose="05050102010706020507" pitchFamily="18" charset="2"/>
              </a:rPr>
              <a:t> </a:t>
            </a:r>
            <a:r>
              <a:rPr lang="en-US" altLang="sr-Latn-RS" sz="2000">
                <a:cs typeface="Times New Roman" panose="02020603050405020304" pitchFamily="18" charset="0"/>
                <a:sym typeface="Symbol" panose="05050102010706020507" pitchFamily="18" charset="2"/>
              </a:rPr>
              <a:t>a, </a:t>
            </a:r>
            <a:r>
              <a:rPr lang="en-US" altLang="sr-Latn-RS" sz="2000">
                <a:solidFill>
                  <a:schemeClr val="accent2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hr-HR" altLang="sr-Latn-RS" sz="2000">
                <a:sym typeface="Symbol" panose="05050102010706020507" pitchFamily="18" charset="2"/>
              </a:rPr>
              <a:t> </a:t>
            </a:r>
            <a:r>
              <a:rPr lang="en-US" altLang="sr-Latn-RS" sz="2000">
                <a:cs typeface="Times New Roman" panose="02020603050405020304" pitchFamily="18" charset="0"/>
                <a:sym typeface="Symbol" panose="05050102010706020507" pitchFamily="18" charset="2"/>
              </a:rPr>
              <a:t>] </a:t>
            </a:r>
            <a:r>
              <a:rPr lang="en-US" altLang="sr-Latn-RS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sr-Latn-RS" sz="2000">
                <a:cs typeface="Times New Roman" panose="02020603050405020304" pitchFamily="18" charset="0"/>
                <a:sym typeface="Symbol" panose="05050102010706020507" pitchFamily="18" charset="2"/>
              </a:rPr>
              <a:t> p</a:t>
            </a:r>
            <a:r>
              <a:rPr lang="hr-HR" altLang="sr-Latn-RS" sz="2000">
                <a:sym typeface="Symbol" panose="05050102010706020507" pitchFamily="18" charset="2"/>
              </a:rPr>
              <a:t> </a:t>
            </a:r>
            <a:r>
              <a:rPr lang="en-US" altLang="sr-Latn-RS" sz="2000"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hr-HR" altLang="sr-Latn-RS" sz="2000">
                <a:sym typeface="Symbol" panose="05050102010706020507" pitchFamily="18" charset="2"/>
              </a:rPr>
              <a:t> </a:t>
            </a:r>
            <a:r>
              <a:rPr lang="en-US" altLang="sr-Latn-RS" sz="2000">
                <a:cs typeface="Times New Roman" panose="02020603050405020304" pitchFamily="18" charset="0"/>
                <a:sym typeface="Symbol" panose="05050102010706020507" pitchFamily="18" charset="2"/>
              </a:rPr>
              <a:t>b, </a:t>
            </a:r>
            <a:r>
              <a:rPr lang="en-US" altLang="sr-Latn-RS" sz="2000">
                <a:solidFill>
                  <a:srgbClr val="007657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hr-HR" altLang="sr-Latn-RS" sz="2000">
                <a:sym typeface="Symbol" panose="05050102010706020507" pitchFamily="18" charset="2"/>
              </a:rPr>
              <a:t> </a:t>
            </a:r>
            <a:r>
              <a:rPr lang="en-US" altLang="sr-Latn-RS" sz="2000">
                <a:cs typeface="Times New Roman" panose="02020603050405020304" pitchFamily="18" charset="0"/>
                <a:sym typeface="Symbol" panose="05050102010706020507" pitchFamily="18" charset="2"/>
              </a:rPr>
              <a:t>] [</a:t>
            </a:r>
            <a:r>
              <a:rPr lang="hr-HR" altLang="sr-Latn-RS" sz="2000">
                <a:sym typeface="Symbol" panose="05050102010706020507" pitchFamily="18" charset="2"/>
              </a:rPr>
              <a:t> </a:t>
            </a:r>
            <a:r>
              <a:rPr lang="en-US" altLang="sr-Latn-RS" sz="2000">
                <a:cs typeface="Times New Roman" panose="02020603050405020304" pitchFamily="18" charset="0"/>
                <a:sym typeface="Symbol" panose="05050102010706020507" pitchFamily="18" charset="2"/>
              </a:rPr>
              <a:t>a, </a:t>
            </a:r>
            <a:r>
              <a:rPr lang="en-US" altLang="sr-Latn-RS" sz="2000">
                <a:solidFill>
                  <a:schemeClr val="accent2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hr-HR" altLang="sr-Latn-RS" sz="2000">
                <a:sym typeface="Symbol" panose="05050102010706020507" pitchFamily="18" charset="2"/>
              </a:rPr>
              <a:t> </a:t>
            </a:r>
            <a:r>
              <a:rPr lang="en-US" altLang="sr-Latn-RS" sz="2000">
                <a:cs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hr-HR" altLang="sr-Latn-RS" sz="200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sr-Latn-RS" sz="2000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4724400" y="6186488"/>
            <a:ext cx="2513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sr-Latn-RS" sz="2000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d</a:t>
            </a:r>
            <a:r>
              <a:rPr lang="en-US" altLang="sr-Latn-RS" sz="2000" dirty="0">
                <a:cs typeface="Times New Roman" panose="02020603050405020304" pitchFamily="18" charset="0"/>
              </a:rPr>
              <a:t>(</a:t>
            </a:r>
            <a:r>
              <a:rPr lang="hr-HR" altLang="sr-Latn-RS" sz="2000" dirty="0"/>
              <a:t> </a:t>
            </a:r>
            <a:r>
              <a:rPr lang="en-US" altLang="sr-Latn-RS" sz="2000" dirty="0">
                <a:cs typeface="Times New Roman" panose="02020603050405020304" pitchFamily="18" charset="0"/>
              </a:rPr>
              <a:t>q, </a:t>
            </a:r>
            <a:r>
              <a:rPr lang="en-US" altLang="sr-Latn-RS" sz="2000" dirty="0">
                <a:solidFill>
                  <a:schemeClr val="accent2"/>
                </a:solidFill>
                <a:cs typeface="Times New Roman" panose="02020603050405020304" pitchFamily="18" charset="0"/>
              </a:rPr>
              <a:t>X</a:t>
            </a:r>
            <a:r>
              <a:rPr lang="hr-HR" altLang="sr-Latn-RS" sz="2000" dirty="0">
                <a:solidFill>
                  <a:schemeClr val="accent2"/>
                </a:solidFill>
              </a:rPr>
              <a:t> </a:t>
            </a:r>
            <a:r>
              <a:rPr lang="en-US" altLang="sr-Latn-RS" sz="2000" dirty="0">
                <a:cs typeface="Times New Roman" panose="02020603050405020304" pitchFamily="18" charset="0"/>
              </a:rPr>
              <a:t>) = (</a:t>
            </a:r>
            <a:r>
              <a:rPr lang="hr-HR" altLang="sr-Latn-RS" sz="2000" dirty="0"/>
              <a:t> </a:t>
            </a:r>
            <a:r>
              <a:rPr lang="en-US" altLang="sr-Latn-RS" sz="2000" dirty="0">
                <a:cs typeface="Times New Roman" panose="02020603050405020304" pitchFamily="18" charset="0"/>
              </a:rPr>
              <a:t>p, </a:t>
            </a:r>
            <a:r>
              <a:rPr lang="en-US" altLang="sr-Latn-RS" sz="2000" dirty="0">
                <a:solidFill>
                  <a:schemeClr val="accent2"/>
                </a:solidFill>
                <a:cs typeface="Times New Roman" panose="02020603050405020304" pitchFamily="18" charset="0"/>
              </a:rPr>
              <a:t>Y</a:t>
            </a:r>
            <a:r>
              <a:rPr lang="en-US" altLang="sr-Latn-RS" sz="2000" dirty="0">
                <a:cs typeface="Times New Roman" panose="02020603050405020304" pitchFamily="18" charset="0"/>
              </a:rPr>
              <a:t>, </a:t>
            </a:r>
            <a:r>
              <a:rPr lang="hr-HR" altLang="sr-Latn-RS" sz="2000" dirty="0"/>
              <a:t>L </a:t>
            </a:r>
            <a:r>
              <a:rPr lang="en-US" altLang="sr-Latn-RS" sz="2000" dirty="0">
                <a:cs typeface="Times New Roman" panose="02020603050405020304" pitchFamily="18" charset="0"/>
              </a:rPr>
              <a:t>)</a:t>
            </a:r>
            <a:endParaRPr lang="en-US" altLang="sr-Latn-RS" sz="2000" dirty="0">
              <a:solidFill>
                <a:schemeClr val="accent2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7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27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70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70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70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70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270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70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70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270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70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270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270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27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70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270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270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270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270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3" grpId="0" build="p"/>
      <p:bldP spid="427014" grpId="0" uiExpand="1" build="p"/>
      <p:bldP spid="427057" grpId="0" uiExpand="1" build="p"/>
      <p:bldP spid="51" grpId="0" animBg="1"/>
      <p:bldP spid="51" grpId="1" animBg="1"/>
      <p:bldP spid="53" grpId="0"/>
      <p:bldP spid="53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6705600" y="8382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1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7924800" y="8382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B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5486400" y="8382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0</a:t>
            </a:r>
          </a:p>
        </p:txBody>
      </p:sp>
      <p:sp>
        <p:nvSpPr>
          <p:cNvPr id="428037" name="Rectangle 5"/>
          <p:cNvSpPr>
            <a:spLocks noChangeArrowheads="1"/>
          </p:cNvSpPr>
          <p:nvPr/>
        </p:nvSpPr>
        <p:spPr bwMode="auto">
          <a:xfrm>
            <a:off x="533400" y="1219200"/>
            <a:ext cx="419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/>
          <a:lstStyle>
            <a:lvl1pPr marL="211138" indent="-211138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/>
              <a:t>za prijelaz </a:t>
            </a:r>
            <a:r>
              <a:rPr lang="hr-HR" altLang="sr-Latn-RS" sz="2400">
                <a:sym typeface="Symbol" panose="05050102010706020507" pitchFamily="18" charset="2"/>
              </a:rPr>
              <a:t></a:t>
            </a:r>
            <a:r>
              <a:rPr lang="hr-HR" altLang="sr-Latn-RS" sz="2400"/>
              <a:t>(q</a:t>
            </a:r>
            <a:r>
              <a:rPr lang="hr-HR" altLang="sr-Latn-RS" sz="2400" baseline="-25000"/>
              <a:t>2</a:t>
            </a:r>
            <a:r>
              <a:rPr lang="hr-HR" altLang="sr-Latn-RS" sz="2400"/>
              <a:t>,0) = (q</a:t>
            </a:r>
            <a:r>
              <a:rPr lang="hr-HR" altLang="sr-Latn-RS" sz="2400" baseline="-25000"/>
              <a:t>2</a:t>
            </a:r>
            <a:r>
              <a:rPr lang="hr-HR" altLang="sr-Latn-RS" sz="2400"/>
              <a:t>,0,R):</a:t>
            </a:r>
            <a:r>
              <a:rPr lang="en-US" altLang="sr-Latn-RS" sz="2400"/>
              <a:t> </a:t>
            </a:r>
          </a:p>
        </p:txBody>
      </p:sp>
      <p:sp>
        <p:nvSpPr>
          <p:cNvPr id="428038" name="Rectangle 6"/>
          <p:cNvSpPr>
            <a:spLocks noChangeArrowheads="1"/>
          </p:cNvSpPr>
          <p:nvPr/>
        </p:nvSpPr>
        <p:spPr bwMode="auto">
          <a:xfrm>
            <a:off x="685800" y="1752600"/>
            <a:ext cx="32766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/>
          <a:lstStyle>
            <a:lvl1pPr marL="211138" indent="-211138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q</a:t>
            </a:r>
            <a:r>
              <a:rPr lang="hr-HR" altLang="sr-Latn-RS" sz="2400" baseline="-25000">
                <a:solidFill>
                  <a:srgbClr val="FF5050"/>
                </a:solidFill>
              </a:rPr>
              <a:t>2</a:t>
            </a:r>
            <a:r>
              <a:rPr lang="hr-HR" altLang="sr-Latn-RS" sz="2400">
                <a:solidFill>
                  <a:srgbClr val="FF5050"/>
                </a:solidFill>
              </a:rPr>
              <a:t> [</a:t>
            </a:r>
            <a:r>
              <a:rPr lang="en-US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0</a:t>
            </a:r>
            <a:r>
              <a:rPr lang="hr-HR" altLang="sr-Latn-RS" sz="2400">
                <a:solidFill>
                  <a:srgbClr val="FF5050"/>
                </a:solidFill>
              </a:rPr>
              <a:t>,0] 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>
                <a:solidFill>
                  <a:srgbClr val="FF5050"/>
                </a:solidFill>
              </a:rPr>
              <a:t>[0,0] q</a:t>
            </a:r>
            <a:r>
              <a:rPr lang="hr-HR" altLang="sr-Latn-RS" sz="2400" baseline="-25000">
                <a:solidFill>
                  <a:srgbClr val="FF5050"/>
                </a:solidFill>
              </a:rPr>
              <a:t>2</a:t>
            </a:r>
            <a:endParaRPr lang="en-US" altLang="sr-Latn-RS" sz="2400" baseline="-25000">
              <a:solidFill>
                <a:srgbClr val="FF5050"/>
              </a:solidFill>
            </a:endParaRP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q</a:t>
            </a:r>
            <a:r>
              <a:rPr lang="hr-HR" altLang="sr-Latn-RS" sz="2400" baseline="-25000">
                <a:solidFill>
                  <a:srgbClr val="FF5050"/>
                </a:solidFill>
              </a:rPr>
              <a:t>2</a:t>
            </a:r>
            <a:r>
              <a:rPr lang="hr-HR" altLang="sr-Latn-RS" sz="2400">
                <a:solidFill>
                  <a:srgbClr val="FF5050"/>
                </a:solidFill>
              </a:rPr>
              <a:t> [</a:t>
            </a:r>
            <a:r>
              <a:rPr lang="en-US" altLang="sr-Latn-RS" sz="24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,0] 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>
                <a:solidFill>
                  <a:srgbClr val="FF5050"/>
                </a:solidFill>
              </a:rPr>
              <a:t>[</a:t>
            </a:r>
            <a:r>
              <a:rPr lang="en-US" altLang="sr-Latn-RS" sz="24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,0] q</a:t>
            </a:r>
            <a:r>
              <a:rPr lang="hr-HR" altLang="sr-Latn-RS" sz="2400" baseline="-25000">
                <a:solidFill>
                  <a:srgbClr val="FF5050"/>
                </a:solidFill>
              </a:rPr>
              <a:t>2</a:t>
            </a:r>
            <a:endParaRPr lang="en-US" altLang="sr-Latn-RS" sz="2400" baseline="-25000">
              <a:solidFill>
                <a:srgbClr val="FF5050"/>
              </a:solidFill>
            </a:endParaRP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q</a:t>
            </a:r>
            <a:r>
              <a:rPr lang="hr-HR" altLang="sr-Latn-RS" sz="2400" baseline="-25000">
                <a:solidFill>
                  <a:srgbClr val="FF5050"/>
                </a:solidFill>
              </a:rPr>
              <a:t>2</a:t>
            </a:r>
            <a:r>
              <a:rPr lang="hr-HR" altLang="sr-Latn-RS" sz="2400">
                <a:solidFill>
                  <a:srgbClr val="FF5050"/>
                </a:solidFill>
              </a:rPr>
              <a:t> [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</a:t>
            </a:r>
            <a:r>
              <a:rPr lang="hr-HR" altLang="sr-Latn-RS" sz="2400">
                <a:solidFill>
                  <a:srgbClr val="FF5050"/>
                </a:solidFill>
              </a:rPr>
              <a:t>,0] 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>
                <a:solidFill>
                  <a:srgbClr val="FF5050"/>
                </a:solidFill>
              </a:rPr>
              <a:t>[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</a:t>
            </a:r>
            <a:r>
              <a:rPr lang="hr-HR" altLang="sr-Latn-RS" sz="2400">
                <a:solidFill>
                  <a:srgbClr val="FF5050"/>
                </a:solidFill>
              </a:rPr>
              <a:t>,0] q</a:t>
            </a:r>
            <a:r>
              <a:rPr lang="hr-HR" altLang="sr-Latn-RS" sz="2400" baseline="-25000">
                <a:solidFill>
                  <a:srgbClr val="FF5050"/>
                </a:solidFill>
              </a:rPr>
              <a:t>2</a:t>
            </a:r>
          </a:p>
        </p:txBody>
      </p:sp>
      <p:sp>
        <p:nvSpPr>
          <p:cNvPr id="428039" name="Rectangle 7"/>
          <p:cNvSpPr>
            <a:spLocks noChangeArrowheads="1"/>
          </p:cNvSpPr>
          <p:nvPr/>
        </p:nvSpPr>
        <p:spPr bwMode="auto">
          <a:xfrm>
            <a:off x="533400" y="3276600"/>
            <a:ext cx="419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/>
          <a:lstStyle>
            <a:lvl1pPr marL="211138" indent="-211138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/>
              <a:t>za prijelaz </a:t>
            </a:r>
            <a:r>
              <a:rPr lang="hr-HR" altLang="sr-Latn-RS" sz="2400">
                <a:sym typeface="Symbol" panose="05050102010706020507" pitchFamily="18" charset="2"/>
              </a:rPr>
              <a:t></a:t>
            </a:r>
            <a:r>
              <a:rPr lang="hr-HR" altLang="sr-Latn-RS" sz="2400"/>
              <a:t>(q</a:t>
            </a:r>
            <a:r>
              <a:rPr lang="hr-HR" altLang="sr-Latn-RS" sz="2400" baseline="-25000"/>
              <a:t>2</a:t>
            </a:r>
            <a:r>
              <a:rPr lang="hr-HR" altLang="sr-Latn-RS" sz="2400"/>
              <a:t>,1) = (q</a:t>
            </a:r>
            <a:r>
              <a:rPr lang="hr-HR" altLang="sr-Latn-RS" sz="2400" baseline="-25000"/>
              <a:t>2</a:t>
            </a:r>
            <a:r>
              <a:rPr lang="hr-HR" altLang="sr-Latn-RS" sz="2400"/>
              <a:t>,1,R):</a:t>
            </a:r>
            <a:r>
              <a:rPr lang="en-US" altLang="sr-Latn-RS" sz="2400"/>
              <a:t> </a:t>
            </a:r>
          </a:p>
        </p:txBody>
      </p:sp>
      <p:sp>
        <p:nvSpPr>
          <p:cNvPr id="428040" name="Rectangle 8"/>
          <p:cNvSpPr>
            <a:spLocks noChangeArrowheads="1"/>
          </p:cNvSpPr>
          <p:nvPr/>
        </p:nvSpPr>
        <p:spPr bwMode="auto">
          <a:xfrm>
            <a:off x="685800" y="3810000"/>
            <a:ext cx="32766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/>
          <a:lstStyle>
            <a:lvl1pPr marL="211138" indent="-211138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q</a:t>
            </a:r>
            <a:r>
              <a:rPr lang="hr-HR" altLang="sr-Latn-RS" sz="2400" baseline="-25000">
                <a:solidFill>
                  <a:srgbClr val="FF5050"/>
                </a:solidFill>
              </a:rPr>
              <a:t>2</a:t>
            </a:r>
            <a:r>
              <a:rPr lang="hr-HR" altLang="sr-Latn-RS" sz="2400">
                <a:solidFill>
                  <a:srgbClr val="FF5050"/>
                </a:solidFill>
              </a:rPr>
              <a:t> [</a:t>
            </a:r>
            <a:r>
              <a:rPr lang="en-US" altLang="sr-Latn-RS" sz="2400">
                <a:solidFill>
                  <a:srgbClr val="FF5050"/>
                </a:solidFill>
              </a:rPr>
              <a:t>0</a:t>
            </a:r>
            <a:r>
              <a:rPr lang="hr-HR" altLang="sr-Latn-RS" sz="2400">
                <a:solidFill>
                  <a:srgbClr val="FF5050"/>
                </a:solidFill>
              </a:rPr>
              <a:t>,1] 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>
                <a:solidFill>
                  <a:srgbClr val="FF5050"/>
                </a:solidFill>
              </a:rPr>
              <a:t>[</a:t>
            </a:r>
            <a:r>
              <a:rPr lang="en-US" altLang="sr-Latn-RS" sz="2400">
                <a:solidFill>
                  <a:srgbClr val="FF5050"/>
                </a:solidFill>
              </a:rPr>
              <a:t>0</a:t>
            </a:r>
            <a:r>
              <a:rPr lang="hr-HR" altLang="sr-Latn-RS" sz="2400">
                <a:solidFill>
                  <a:srgbClr val="FF5050"/>
                </a:solidFill>
              </a:rPr>
              <a:t>,1] q</a:t>
            </a:r>
            <a:r>
              <a:rPr lang="hr-HR" altLang="sr-Latn-RS" sz="2400" baseline="-25000">
                <a:solidFill>
                  <a:srgbClr val="FF5050"/>
                </a:solidFill>
              </a:rPr>
              <a:t>2</a:t>
            </a:r>
            <a:endParaRPr lang="en-US" altLang="sr-Latn-RS" sz="2400" baseline="-25000">
              <a:solidFill>
                <a:srgbClr val="FF5050"/>
              </a:solidFill>
            </a:endParaRP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q</a:t>
            </a:r>
            <a:r>
              <a:rPr lang="hr-HR" altLang="sr-Latn-RS" sz="2400" baseline="-25000">
                <a:solidFill>
                  <a:srgbClr val="FF5050"/>
                </a:solidFill>
              </a:rPr>
              <a:t>2</a:t>
            </a:r>
            <a:r>
              <a:rPr lang="hr-HR" altLang="sr-Latn-RS" sz="2400">
                <a:solidFill>
                  <a:srgbClr val="FF5050"/>
                </a:solidFill>
              </a:rPr>
              <a:t> [1,1] 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>
                <a:solidFill>
                  <a:srgbClr val="FF5050"/>
                </a:solidFill>
              </a:rPr>
              <a:t>[1,1] q</a:t>
            </a:r>
            <a:r>
              <a:rPr lang="hr-HR" altLang="sr-Latn-RS" sz="2400" baseline="-25000">
                <a:solidFill>
                  <a:srgbClr val="FF5050"/>
                </a:solidFill>
              </a:rPr>
              <a:t>2</a:t>
            </a:r>
            <a:endParaRPr lang="en-US" altLang="sr-Latn-RS" sz="2400" baseline="-25000">
              <a:solidFill>
                <a:srgbClr val="FF5050"/>
              </a:solidFill>
            </a:endParaRP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q</a:t>
            </a:r>
            <a:r>
              <a:rPr lang="hr-HR" altLang="sr-Latn-RS" sz="2400" baseline="-25000">
                <a:solidFill>
                  <a:srgbClr val="FF5050"/>
                </a:solidFill>
              </a:rPr>
              <a:t>2</a:t>
            </a:r>
            <a:r>
              <a:rPr lang="hr-HR" altLang="sr-Latn-RS" sz="2400">
                <a:solidFill>
                  <a:srgbClr val="FF5050"/>
                </a:solidFill>
              </a:rPr>
              <a:t> [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</a:t>
            </a:r>
            <a:r>
              <a:rPr lang="hr-HR" altLang="sr-Latn-RS" sz="2400">
                <a:solidFill>
                  <a:srgbClr val="FF5050"/>
                </a:solidFill>
              </a:rPr>
              <a:t>,1] 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>
                <a:solidFill>
                  <a:srgbClr val="FF5050"/>
                </a:solidFill>
              </a:rPr>
              <a:t>[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</a:t>
            </a:r>
            <a:r>
              <a:rPr lang="hr-HR" altLang="sr-Latn-RS" sz="2400">
                <a:solidFill>
                  <a:srgbClr val="FF5050"/>
                </a:solidFill>
              </a:rPr>
              <a:t>,1] q</a:t>
            </a:r>
            <a:r>
              <a:rPr lang="hr-HR" altLang="sr-Latn-RS" sz="2400" baseline="-25000">
                <a:solidFill>
                  <a:srgbClr val="FF5050"/>
                </a:solidFill>
              </a:rPr>
              <a:t>2</a:t>
            </a:r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4800600" y="1295400"/>
            <a:ext cx="6858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0</a:t>
            </a:r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4800600" y="1752600"/>
            <a:ext cx="6858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1</a:t>
            </a:r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4800600" y="2209800"/>
            <a:ext cx="6858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2</a:t>
            </a:r>
          </a:p>
        </p:txBody>
      </p:sp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4800600" y="2667000"/>
            <a:ext cx="6858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3</a:t>
            </a:r>
          </a:p>
        </p:txBody>
      </p:sp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4800600" y="3124200"/>
            <a:ext cx="6858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4</a:t>
            </a:r>
          </a:p>
        </p:txBody>
      </p:sp>
      <p:sp>
        <p:nvSpPr>
          <p:cNvPr id="25614" name="Rectangle 14"/>
          <p:cNvSpPr>
            <a:spLocks noChangeArrowheads="1"/>
          </p:cNvSpPr>
          <p:nvPr/>
        </p:nvSpPr>
        <p:spPr bwMode="auto">
          <a:xfrm>
            <a:off x="4800600" y="3581400"/>
            <a:ext cx="6858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5</a:t>
            </a:r>
          </a:p>
        </p:txBody>
      </p:sp>
      <p:sp>
        <p:nvSpPr>
          <p:cNvPr id="25615" name="Rectangle 15"/>
          <p:cNvSpPr>
            <a:spLocks noChangeArrowheads="1"/>
          </p:cNvSpPr>
          <p:nvPr/>
        </p:nvSpPr>
        <p:spPr bwMode="auto">
          <a:xfrm>
            <a:off x="6705600" y="12954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5616" name="Rectangle 16"/>
          <p:cNvSpPr>
            <a:spLocks noChangeArrowheads="1"/>
          </p:cNvSpPr>
          <p:nvPr/>
        </p:nvSpPr>
        <p:spPr bwMode="auto">
          <a:xfrm>
            <a:off x="7924800" y="12954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5617" name="Rectangle 17"/>
          <p:cNvSpPr>
            <a:spLocks noChangeArrowheads="1"/>
          </p:cNvSpPr>
          <p:nvPr/>
        </p:nvSpPr>
        <p:spPr bwMode="auto">
          <a:xfrm>
            <a:off x="5486400" y="12954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5618" name="Rectangle 18"/>
          <p:cNvSpPr>
            <a:spLocks noChangeArrowheads="1"/>
          </p:cNvSpPr>
          <p:nvPr/>
        </p:nvSpPr>
        <p:spPr bwMode="auto">
          <a:xfrm>
            <a:off x="6705600" y="17526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5619" name="Rectangle 19"/>
          <p:cNvSpPr>
            <a:spLocks noChangeArrowheads="1"/>
          </p:cNvSpPr>
          <p:nvPr/>
        </p:nvSpPr>
        <p:spPr bwMode="auto">
          <a:xfrm>
            <a:off x="7924800" y="17526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5620" name="Rectangle 20"/>
          <p:cNvSpPr>
            <a:spLocks noChangeArrowheads="1"/>
          </p:cNvSpPr>
          <p:nvPr/>
        </p:nvSpPr>
        <p:spPr bwMode="auto">
          <a:xfrm>
            <a:off x="5486400" y="17526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5621" name="Rectangle 21"/>
          <p:cNvSpPr>
            <a:spLocks noChangeArrowheads="1"/>
          </p:cNvSpPr>
          <p:nvPr/>
        </p:nvSpPr>
        <p:spPr bwMode="auto">
          <a:xfrm>
            <a:off x="6705600" y="22098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5622" name="Rectangle 22"/>
          <p:cNvSpPr>
            <a:spLocks noChangeArrowheads="1"/>
          </p:cNvSpPr>
          <p:nvPr/>
        </p:nvSpPr>
        <p:spPr bwMode="auto">
          <a:xfrm>
            <a:off x="7924800" y="22098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5623" name="Rectangle 23"/>
          <p:cNvSpPr>
            <a:spLocks noChangeArrowheads="1"/>
          </p:cNvSpPr>
          <p:nvPr/>
        </p:nvSpPr>
        <p:spPr bwMode="auto">
          <a:xfrm>
            <a:off x="5486400" y="22098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5624" name="Rectangle 24"/>
          <p:cNvSpPr>
            <a:spLocks noChangeArrowheads="1"/>
          </p:cNvSpPr>
          <p:nvPr/>
        </p:nvSpPr>
        <p:spPr bwMode="auto">
          <a:xfrm>
            <a:off x="6705600" y="26670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5625" name="Rectangle 25"/>
          <p:cNvSpPr>
            <a:spLocks noChangeArrowheads="1"/>
          </p:cNvSpPr>
          <p:nvPr/>
        </p:nvSpPr>
        <p:spPr bwMode="auto">
          <a:xfrm>
            <a:off x="7924800" y="26670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5626" name="Rectangle 26"/>
          <p:cNvSpPr>
            <a:spLocks noChangeArrowheads="1"/>
          </p:cNvSpPr>
          <p:nvPr/>
        </p:nvSpPr>
        <p:spPr bwMode="auto">
          <a:xfrm>
            <a:off x="5486400" y="26670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5627" name="Rectangle 27"/>
          <p:cNvSpPr>
            <a:spLocks noChangeArrowheads="1"/>
          </p:cNvSpPr>
          <p:nvPr/>
        </p:nvSpPr>
        <p:spPr bwMode="auto">
          <a:xfrm>
            <a:off x="6705600" y="31242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5628" name="Rectangle 28"/>
          <p:cNvSpPr>
            <a:spLocks noChangeArrowheads="1"/>
          </p:cNvSpPr>
          <p:nvPr/>
        </p:nvSpPr>
        <p:spPr bwMode="auto">
          <a:xfrm>
            <a:off x="7924800" y="31242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5629" name="Rectangle 29"/>
          <p:cNvSpPr>
            <a:spLocks noChangeArrowheads="1"/>
          </p:cNvSpPr>
          <p:nvPr/>
        </p:nvSpPr>
        <p:spPr bwMode="auto">
          <a:xfrm>
            <a:off x="5486400" y="31242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5630" name="Rectangle 30"/>
          <p:cNvSpPr>
            <a:spLocks noChangeArrowheads="1"/>
          </p:cNvSpPr>
          <p:nvPr/>
        </p:nvSpPr>
        <p:spPr bwMode="auto">
          <a:xfrm>
            <a:off x="6705600" y="35814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5631" name="Rectangle 31"/>
          <p:cNvSpPr>
            <a:spLocks noChangeArrowheads="1"/>
          </p:cNvSpPr>
          <p:nvPr/>
        </p:nvSpPr>
        <p:spPr bwMode="auto">
          <a:xfrm>
            <a:off x="7924800" y="35814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5632" name="Rectangle 32"/>
          <p:cNvSpPr>
            <a:spLocks noChangeArrowheads="1"/>
          </p:cNvSpPr>
          <p:nvPr/>
        </p:nvSpPr>
        <p:spPr bwMode="auto">
          <a:xfrm>
            <a:off x="5486400" y="35814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5633" name="Rectangle 33"/>
          <p:cNvSpPr>
            <a:spLocks noChangeArrowheads="1"/>
          </p:cNvSpPr>
          <p:nvPr/>
        </p:nvSpPr>
        <p:spPr bwMode="auto">
          <a:xfrm>
            <a:off x="5486400" y="12954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1</a:t>
            </a:r>
            <a:r>
              <a:rPr lang="en-US" altLang="sr-Latn-RS" sz="2000"/>
              <a:t>, B, R </a:t>
            </a:r>
          </a:p>
        </p:txBody>
      </p:sp>
      <p:sp>
        <p:nvSpPr>
          <p:cNvPr id="25634" name="Rectangle 34"/>
          <p:cNvSpPr>
            <a:spLocks noChangeArrowheads="1"/>
          </p:cNvSpPr>
          <p:nvPr/>
        </p:nvSpPr>
        <p:spPr bwMode="auto">
          <a:xfrm>
            <a:off x="6705600" y="12954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2</a:t>
            </a:r>
            <a:r>
              <a:rPr lang="en-US" altLang="sr-Latn-RS" sz="2000"/>
              <a:t>, B, R </a:t>
            </a:r>
          </a:p>
        </p:txBody>
      </p:sp>
      <p:sp>
        <p:nvSpPr>
          <p:cNvPr id="25635" name="Rectangle 35"/>
          <p:cNvSpPr>
            <a:spLocks noChangeArrowheads="1"/>
          </p:cNvSpPr>
          <p:nvPr/>
        </p:nvSpPr>
        <p:spPr bwMode="auto">
          <a:xfrm>
            <a:off x="5486400" y="31242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-</a:t>
            </a:r>
          </a:p>
        </p:txBody>
      </p:sp>
      <p:sp>
        <p:nvSpPr>
          <p:cNvPr id="25636" name="Rectangle 36"/>
          <p:cNvSpPr>
            <a:spLocks noChangeArrowheads="1"/>
          </p:cNvSpPr>
          <p:nvPr/>
        </p:nvSpPr>
        <p:spPr bwMode="auto">
          <a:xfrm>
            <a:off x="6705600" y="26670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-</a:t>
            </a:r>
          </a:p>
        </p:txBody>
      </p:sp>
      <p:sp>
        <p:nvSpPr>
          <p:cNvPr id="25637" name="Rectangle 37"/>
          <p:cNvSpPr>
            <a:spLocks noChangeArrowheads="1"/>
          </p:cNvSpPr>
          <p:nvPr/>
        </p:nvSpPr>
        <p:spPr bwMode="auto">
          <a:xfrm>
            <a:off x="7924800" y="31242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-</a:t>
            </a:r>
          </a:p>
        </p:txBody>
      </p:sp>
      <p:sp>
        <p:nvSpPr>
          <p:cNvPr id="25638" name="Rectangle 38"/>
          <p:cNvSpPr>
            <a:spLocks noChangeArrowheads="1"/>
          </p:cNvSpPr>
          <p:nvPr/>
        </p:nvSpPr>
        <p:spPr bwMode="auto">
          <a:xfrm>
            <a:off x="7924800" y="26670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-</a:t>
            </a:r>
          </a:p>
        </p:txBody>
      </p:sp>
      <p:sp>
        <p:nvSpPr>
          <p:cNvPr id="25639" name="Rectangle 39"/>
          <p:cNvSpPr>
            <a:spLocks noChangeArrowheads="1"/>
          </p:cNvSpPr>
          <p:nvPr/>
        </p:nvSpPr>
        <p:spPr bwMode="auto">
          <a:xfrm>
            <a:off x="5486400" y="35814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5</a:t>
            </a:r>
            <a:r>
              <a:rPr lang="en-US" altLang="sr-Latn-RS" sz="2000"/>
              <a:t>, 0, L </a:t>
            </a:r>
          </a:p>
        </p:txBody>
      </p:sp>
      <p:sp>
        <p:nvSpPr>
          <p:cNvPr id="25640" name="Rectangle 40"/>
          <p:cNvSpPr>
            <a:spLocks noChangeArrowheads="1"/>
          </p:cNvSpPr>
          <p:nvPr/>
        </p:nvSpPr>
        <p:spPr bwMode="auto">
          <a:xfrm>
            <a:off x="6705600" y="35814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5</a:t>
            </a:r>
            <a:r>
              <a:rPr lang="en-US" altLang="sr-Latn-RS" sz="2000"/>
              <a:t>, 1, L </a:t>
            </a:r>
          </a:p>
        </p:txBody>
      </p:sp>
      <p:sp>
        <p:nvSpPr>
          <p:cNvPr id="25641" name="Rectangle 41"/>
          <p:cNvSpPr>
            <a:spLocks noChangeArrowheads="1"/>
          </p:cNvSpPr>
          <p:nvPr/>
        </p:nvSpPr>
        <p:spPr bwMode="auto">
          <a:xfrm>
            <a:off x="7924800" y="35814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0</a:t>
            </a:r>
            <a:r>
              <a:rPr lang="en-US" altLang="sr-Latn-RS" sz="2000"/>
              <a:t>, B, R </a:t>
            </a:r>
          </a:p>
        </p:txBody>
      </p:sp>
      <p:sp>
        <p:nvSpPr>
          <p:cNvPr id="25642" name="Rectangle 42"/>
          <p:cNvSpPr>
            <a:spLocks noChangeArrowheads="1"/>
          </p:cNvSpPr>
          <p:nvPr/>
        </p:nvSpPr>
        <p:spPr bwMode="auto">
          <a:xfrm>
            <a:off x="6705600" y="31242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5</a:t>
            </a:r>
            <a:r>
              <a:rPr lang="en-US" altLang="sr-Latn-RS" sz="2000"/>
              <a:t>, B, L </a:t>
            </a:r>
          </a:p>
        </p:txBody>
      </p:sp>
      <p:sp>
        <p:nvSpPr>
          <p:cNvPr id="25643" name="Rectangle 43"/>
          <p:cNvSpPr>
            <a:spLocks noChangeArrowheads="1"/>
          </p:cNvSpPr>
          <p:nvPr/>
        </p:nvSpPr>
        <p:spPr bwMode="auto">
          <a:xfrm>
            <a:off x="5486400" y="26670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5</a:t>
            </a:r>
            <a:r>
              <a:rPr lang="en-US" altLang="sr-Latn-RS" sz="2000"/>
              <a:t>, B, L </a:t>
            </a:r>
          </a:p>
        </p:txBody>
      </p:sp>
      <p:sp>
        <p:nvSpPr>
          <p:cNvPr id="25644" name="Rectangle 44"/>
          <p:cNvSpPr>
            <a:spLocks noChangeArrowheads="1"/>
          </p:cNvSpPr>
          <p:nvPr/>
        </p:nvSpPr>
        <p:spPr bwMode="auto">
          <a:xfrm>
            <a:off x="6705600" y="22098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2</a:t>
            </a:r>
            <a:r>
              <a:rPr lang="en-US" altLang="sr-Latn-RS" sz="2000"/>
              <a:t>, 1, R </a:t>
            </a:r>
          </a:p>
        </p:txBody>
      </p:sp>
      <p:sp>
        <p:nvSpPr>
          <p:cNvPr id="25645" name="Rectangle 45"/>
          <p:cNvSpPr>
            <a:spLocks noChangeArrowheads="1"/>
          </p:cNvSpPr>
          <p:nvPr/>
        </p:nvSpPr>
        <p:spPr bwMode="auto">
          <a:xfrm>
            <a:off x="7924800" y="22098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4</a:t>
            </a:r>
            <a:r>
              <a:rPr lang="en-US" altLang="sr-Latn-RS" sz="2000"/>
              <a:t>, B, L </a:t>
            </a:r>
          </a:p>
        </p:txBody>
      </p:sp>
      <p:sp>
        <p:nvSpPr>
          <p:cNvPr id="25646" name="Rectangle 46"/>
          <p:cNvSpPr>
            <a:spLocks noChangeArrowheads="1"/>
          </p:cNvSpPr>
          <p:nvPr/>
        </p:nvSpPr>
        <p:spPr bwMode="auto">
          <a:xfrm>
            <a:off x="5486400" y="22098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2</a:t>
            </a:r>
            <a:r>
              <a:rPr lang="en-US" altLang="sr-Latn-RS" sz="2000"/>
              <a:t>, 0, R </a:t>
            </a:r>
          </a:p>
        </p:txBody>
      </p:sp>
      <p:sp>
        <p:nvSpPr>
          <p:cNvPr id="25647" name="Rectangle 47"/>
          <p:cNvSpPr>
            <a:spLocks noChangeArrowheads="1"/>
          </p:cNvSpPr>
          <p:nvPr/>
        </p:nvSpPr>
        <p:spPr bwMode="auto">
          <a:xfrm>
            <a:off x="5486400" y="17526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1</a:t>
            </a:r>
            <a:r>
              <a:rPr lang="en-US" altLang="sr-Latn-RS" sz="2000"/>
              <a:t>, 0, R </a:t>
            </a:r>
          </a:p>
        </p:txBody>
      </p:sp>
      <p:sp>
        <p:nvSpPr>
          <p:cNvPr id="25648" name="Rectangle 48"/>
          <p:cNvSpPr>
            <a:spLocks noChangeArrowheads="1"/>
          </p:cNvSpPr>
          <p:nvPr/>
        </p:nvSpPr>
        <p:spPr bwMode="auto">
          <a:xfrm>
            <a:off x="6705600" y="17526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1</a:t>
            </a:r>
            <a:r>
              <a:rPr lang="en-US" altLang="sr-Latn-RS" sz="2000"/>
              <a:t>, 1, R </a:t>
            </a:r>
          </a:p>
        </p:txBody>
      </p:sp>
      <p:sp>
        <p:nvSpPr>
          <p:cNvPr id="25649" name="Rectangle 49"/>
          <p:cNvSpPr>
            <a:spLocks noChangeArrowheads="1"/>
          </p:cNvSpPr>
          <p:nvPr/>
        </p:nvSpPr>
        <p:spPr bwMode="auto">
          <a:xfrm>
            <a:off x="7924800" y="17526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3</a:t>
            </a:r>
            <a:r>
              <a:rPr lang="en-US" altLang="sr-Latn-RS" sz="2000"/>
              <a:t>, B, L </a:t>
            </a:r>
          </a:p>
        </p:txBody>
      </p:sp>
      <p:sp>
        <p:nvSpPr>
          <p:cNvPr id="25650" name="Rectangle 50"/>
          <p:cNvSpPr>
            <a:spLocks noChangeArrowheads="1"/>
          </p:cNvSpPr>
          <p:nvPr/>
        </p:nvSpPr>
        <p:spPr bwMode="auto">
          <a:xfrm>
            <a:off x="7924800" y="12954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P</a:t>
            </a:r>
            <a:r>
              <a:rPr lang="en-US" altLang="sr-Latn-RS" sz="2000"/>
              <a:t>, B, R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8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8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80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80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80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80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80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280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7" grpId="0" build="p"/>
      <p:bldP spid="428038" grpId="0" build="p"/>
      <p:bldP spid="428039" grpId="0" build="p"/>
      <p:bldP spid="428040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770938" cy="1209675"/>
          </a:xfrm>
        </p:spPr>
        <p:txBody>
          <a:bodyPr/>
          <a:lstStyle/>
          <a:p>
            <a:pPr marL="211138" indent="-211138"/>
            <a:r>
              <a:rPr lang="en-US" altLang="sr-Latn-RS" b="0" smtClean="0">
                <a:solidFill>
                  <a:schemeClr val="tx1"/>
                </a:solidFill>
              </a:rPr>
              <a:t>Konstruirati gramatiku koja generira nizove oblika a</a:t>
            </a:r>
            <a:r>
              <a:rPr lang="en-US" altLang="sr-Latn-RS" b="0" i="1" baseline="30000" smtClean="0">
                <a:solidFill>
                  <a:schemeClr val="tx1"/>
                </a:solidFill>
              </a:rPr>
              <a:t>i</a:t>
            </a:r>
            <a:r>
              <a:rPr lang="en-US" altLang="sr-Latn-RS" b="0" smtClean="0">
                <a:solidFill>
                  <a:schemeClr val="tx1"/>
                </a:solidFill>
              </a:rPr>
              <a:t>b</a:t>
            </a:r>
            <a:r>
              <a:rPr lang="en-US" altLang="sr-Latn-RS" b="0" i="1" baseline="30000" smtClean="0">
                <a:solidFill>
                  <a:schemeClr val="tx1"/>
                </a:solidFill>
              </a:rPr>
              <a:t>j</a:t>
            </a:r>
            <a:r>
              <a:rPr lang="en-US" altLang="sr-Latn-RS" b="0" smtClean="0">
                <a:solidFill>
                  <a:schemeClr val="tx1"/>
                </a:solidFill>
              </a:rPr>
              <a:t>c</a:t>
            </a:r>
            <a:r>
              <a:rPr lang="en-US" altLang="sr-Latn-RS" b="0" i="1" baseline="30000" smtClean="0">
                <a:solidFill>
                  <a:schemeClr val="tx1"/>
                </a:solidFill>
              </a:rPr>
              <a:t>k</a:t>
            </a:r>
            <a:r>
              <a:rPr lang="en-US" altLang="sr-Latn-RS" b="0" smtClean="0">
                <a:solidFill>
                  <a:schemeClr val="tx1"/>
                </a:solidFill>
              </a:rPr>
              <a:t>d</a:t>
            </a:r>
            <a:r>
              <a:rPr lang="en-US" altLang="sr-Latn-RS" b="0" i="1" baseline="30000" smtClean="0">
                <a:solidFill>
                  <a:schemeClr val="tx1"/>
                </a:solidFill>
              </a:rPr>
              <a:t>i</a:t>
            </a:r>
            <a:r>
              <a:rPr lang="en-US" altLang="sr-Latn-RS" b="0" smtClean="0">
                <a:solidFill>
                  <a:schemeClr val="tx1"/>
                </a:solidFill>
              </a:rPr>
              <a:t>e</a:t>
            </a:r>
            <a:r>
              <a:rPr lang="en-US" altLang="sr-Latn-RS" b="0" i="1" baseline="30000" smtClean="0">
                <a:solidFill>
                  <a:schemeClr val="tx1"/>
                </a:solidFill>
              </a:rPr>
              <a:t>j</a:t>
            </a:r>
            <a:r>
              <a:rPr lang="en-US" altLang="sr-Latn-RS" b="0" smtClean="0">
                <a:solidFill>
                  <a:schemeClr val="tx1"/>
                </a:solidFill>
              </a:rPr>
              <a:t> pri čemu su </a:t>
            </a:r>
            <a:r>
              <a:rPr lang="en-US" altLang="sr-Latn-RS" b="0" i="1" smtClean="0">
                <a:solidFill>
                  <a:schemeClr val="tx1"/>
                </a:solidFill>
              </a:rPr>
              <a:t>i</a:t>
            </a:r>
            <a:r>
              <a:rPr lang="en-US" altLang="sr-Latn-RS" b="0" smtClean="0">
                <a:solidFill>
                  <a:schemeClr val="tx1"/>
                </a:solidFill>
              </a:rPr>
              <a:t>,</a:t>
            </a:r>
            <a:r>
              <a:rPr lang="hr-HR" altLang="sr-Latn-RS" b="0" smtClean="0">
                <a:solidFill>
                  <a:schemeClr val="tx1"/>
                </a:solidFill>
              </a:rPr>
              <a:t> </a:t>
            </a:r>
            <a:r>
              <a:rPr lang="en-US" altLang="sr-Latn-RS" b="0" i="1" smtClean="0">
                <a:solidFill>
                  <a:schemeClr val="tx1"/>
                </a:solidFill>
              </a:rPr>
              <a:t>j</a:t>
            </a:r>
            <a:r>
              <a:rPr lang="en-US" altLang="sr-Latn-RS" b="0" smtClean="0">
                <a:solidFill>
                  <a:schemeClr val="tx1"/>
                </a:solidFill>
              </a:rPr>
              <a:t>,</a:t>
            </a:r>
            <a:r>
              <a:rPr lang="hr-HR" altLang="sr-Latn-RS" b="0" smtClean="0">
                <a:solidFill>
                  <a:schemeClr val="tx1"/>
                </a:solidFill>
              </a:rPr>
              <a:t> </a:t>
            </a:r>
            <a:r>
              <a:rPr lang="en-US" altLang="sr-Latn-RS" b="0" i="1" smtClean="0">
                <a:solidFill>
                  <a:schemeClr val="tx1"/>
                </a:solidFill>
              </a:rPr>
              <a:t>k</a:t>
            </a:r>
            <a:r>
              <a:rPr lang="hr-HR" altLang="sr-Latn-RS" b="0" i="1" smtClean="0">
                <a:solidFill>
                  <a:schemeClr val="tx1"/>
                </a:solidFill>
              </a:rPr>
              <a:t> </a:t>
            </a:r>
            <a:r>
              <a:rPr lang="en-US" altLang="sr-Latn-RS" b="0" smtClean="0">
                <a:solidFill>
                  <a:schemeClr val="tx1"/>
                </a:solidFill>
                <a:sym typeface="Symbol" panose="05050102010706020507" pitchFamily="18" charset="2"/>
              </a:rPr>
              <a:t></a:t>
            </a:r>
            <a:r>
              <a:rPr lang="hr-HR" altLang="sr-Latn-RS" b="0" smtClean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sr-Latn-RS" b="0" smtClean="0">
                <a:solidFill>
                  <a:schemeClr val="tx1"/>
                </a:solidFill>
              </a:rPr>
              <a:t>1.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altLang="sr-Latn-RS" sz="3000" smtClean="0"/>
              <a:t>Zadatak br. 3</a:t>
            </a:r>
            <a:r>
              <a:rPr lang="en-US" altLang="sr-Latn-RS" sz="3000" smtClean="0"/>
              <a:t>1</a:t>
            </a:r>
          </a:p>
        </p:txBody>
      </p:sp>
      <p:sp>
        <p:nvSpPr>
          <p:cNvPr id="404484" name="Text Box 4"/>
          <p:cNvSpPr txBox="1">
            <a:spLocks noChangeArrowheads="1"/>
          </p:cNvSpPr>
          <p:nvPr/>
        </p:nvSpPr>
        <p:spPr bwMode="auto">
          <a:xfrm>
            <a:off x="1295400" y="2438400"/>
            <a:ext cx="5154613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hr-HR" altLang="sr-Latn-RS" sz="2400" b="0">
                <a:solidFill>
                  <a:schemeClr val="accent2"/>
                </a:solidFill>
              </a:rPr>
              <a:t>Gramatika neograničenih produkcija:</a:t>
            </a:r>
            <a:endParaRPr lang="en-US" altLang="sr-Latn-RS" sz="2400" b="0">
              <a:solidFill>
                <a:schemeClr val="accent2"/>
              </a:solidFill>
            </a:endParaRPr>
          </a:p>
          <a:p>
            <a:pPr lvl="1" algn="l">
              <a:lnSpc>
                <a:spcPct val="120000"/>
              </a:lnSpc>
            </a:pPr>
            <a:endParaRPr lang="hr-HR" altLang="sr-Latn-RS" sz="2000" b="0">
              <a:solidFill>
                <a:srgbClr val="FF0000"/>
              </a:solidFill>
            </a:endParaRPr>
          </a:p>
          <a:p>
            <a:pPr lvl="1" algn="l">
              <a:lnSpc>
                <a:spcPct val="120000"/>
              </a:lnSpc>
            </a:pPr>
            <a:r>
              <a:rPr lang="hr-HR" altLang="sr-Latn-RS" sz="2400" b="0" i="1">
                <a:solidFill>
                  <a:srgbClr val="FF0000"/>
                </a:solidFill>
              </a:rPr>
              <a:t>G</a:t>
            </a:r>
            <a:r>
              <a:rPr lang="hr-HR" altLang="sr-Latn-RS" sz="2400" b="0">
                <a:solidFill>
                  <a:srgbClr val="FF0000"/>
                </a:solidFill>
              </a:rPr>
              <a:t> = (</a:t>
            </a:r>
            <a:r>
              <a:rPr lang="hr-HR" altLang="sr-Latn-RS" sz="2400" b="0" i="1">
                <a:solidFill>
                  <a:srgbClr val="FF0000"/>
                </a:solidFill>
              </a:rPr>
              <a:t>V</a:t>
            </a:r>
            <a:r>
              <a:rPr lang="hr-HR" altLang="sr-Latn-RS" sz="2400" b="0">
                <a:solidFill>
                  <a:srgbClr val="FF0000"/>
                </a:solidFill>
              </a:rPr>
              <a:t>, </a:t>
            </a:r>
            <a:r>
              <a:rPr lang="hr-HR" altLang="sr-Latn-RS" sz="2400" b="0" i="1">
                <a:solidFill>
                  <a:srgbClr val="FF0000"/>
                </a:solidFill>
              </a:rPr>
              <a:t>T</a:t>
            </a:r>
            <a:r>
              <a:rPr lang="hr-HR" altLang="sr-Latn-RS" sz="2400" b="0">
                <a:solidFill>
                  <a:srgbClr val="FF0000"/>
                </a:solidFill>
              </a:rPr>
              <a:t>, </a:t>
            </a:r>
            <a:r>
              <a:rPr lang="hr-HR" altLang="sr-Latn-RS" sz="2400" b="0" i="1">
                <a:solidFill>
                  <a:srgbClr val="FF0000"/>
                </a:solidFill>
              </a:rPr>
              <a:t>P</a:t>
            </a:r>
            <a:r>
              <a:rPr lang="hr-HR" altLang="sr-Latn-RS" sz="2400" b="0">
                <a:solidFill>
                  <a:srgbClr val="FF0000"/>
                </a:solidFill>
              </a:rPr>
              <a:t>, </a:t>
            </a:r>
            <a:r>
              <a:rPr lang="hr-HR" altLang="sr-Latn-RS" sz="2400" b="0" i="1">
                <a:solidFill>
                  <a:srgbClr val="FF0000"/>
                </a:solidFill>
              </a:rPr>
              <a:t>S</a:t>
            </a:r>
            <a:r>
              <a:rPr lang="hr-HR" altLang="sr-Latn-RS" sz="2400" b="0">
                <a:solidFill>
                  <a:srgbClr val="FF0000"/>
                </a:solidFill>
              </a:rPr>
              <a:t>)</a:t>
            </a:r>
            <a:endParaRPr lang="en-US" altLang="sr-Latn-RS" sz="2400" b="0" baseline="-25000">
              <a:solidFill>
                <a:srgbClr val="FF0000"/>
              </a:solidFill>
            </a:endParaRPr>
          </a:p>
        </p:txBody>
      </p:sp>
      <p:sp>
        <p:nvSpPr>
          <p:cNvPr id="404485" name="Text Box 5"/>
          <p:cNvSpPr txBox="1">
            <a:spLocks noChangeArrowheads="1"/>
          </p:cNvSpPr>
          <p:nvPr/>
        </p:nvSpPr>
        <p:spPr bwMode="auto">
          <a:xfrm>
            <a:off x="1295400" y="4381500"/>
            <a:ext cx="7146925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hr-HR" altLang="sr-Latn-RS" sz="2400" b="0">
                <a:solidFill>
                  <a:schemeClr val="accent2"/>
                </a:solidFill>
              </a:rPr>
              <a:t>Oblik produkcija:</a:t>
            </a:r>
            <a:endParaRPr lang="en-US" altLang="sr-Latn-RS" sz="2400" b="0">
              <a:solidFill>
                <a:schemeClr val="accent2"/>
              </a:solidFill>
            </a:endParaRPr>
          </a:p>
          <a:p>
            <a:pPr lvl="1" algn="l">
              <a:lnSpc>
                <a:spcPct val="120000"/>
              </a:lnSpc>
            </a:pPr>
            <a:endParaRPr lang="hr-HR" altLang="sr-Latn-RS" sz="2000" b="0">
              <a:solidFill>
                <a:srgbClr val="FF0000"/>
              </a:solidFill>
            </a:endParaRPr>
          </a:p>
          <a:p>
            <a:pPr lvl="1" algn="l">
              <a:lnSpc>
                <a:spcPct val="120000"/>
              </a:lnSpc>
            </a:pPr>
            <a:r>
              <a:rPr lang="hr-HR" altLang="sr-Latn-RS" sz="2400">
                <a:solidFill>
                  <a:srgbClr val="FF3300"/>
                </a:solidFill>
                <a:latin typeface="Symbol" panose="05050102010706020507" pitchFamily="18" charset="2"/>
              </a:rPr>
              <a:t>a</a:t>
            </a:r>
            <a:r>
              <a:rPr lang="hr-HR" altLang="sr-Latn-RS" sz="2400">
                <a:solidFill>
                  <a:srgbClr val="FF3300"/>
                </a:solidFill>
              </a:rPr>
              <a:t> </a:t>
            </a:r>
            <a:r>
              <a:rPr lang="en-US" altLang="sr-Latn-RS" sz="2400" b="0">
                <a:solidFill>
                  <a:srgbClr val="FF330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>
                <a:solidFill>
                  <a:srgbClr val="FF3300"/>
                </a:solidFill>
                <a:sym typeface="Symbol" panose="05050102010706020507" pitchFamily="18" charset="2"/>
              </a:rPr>
              <a:t> </a:t>
            </a:r>
            <a:r>
              <a:rPr lang="hr-HR" altLang="sr-Latn-RS" sz="2400">
                <a:solidFill>
                  <a:srgbClr val="FF3300"/>
                </a:solidFill>
                <a:latin typeface="Symbol" panose="05050102010706020507" pitchFamily="18" charset="2"/>
              </a:rPr>
              <a:t>b	</a:t>
            </a:r>
            <a:r>
              <a:rPr lang="hr-HR" altLang="sr-Latn-RS" sz="2400" b="0">
                <a:solidFill>
                  <a:srgbClr val="FF3300"/>
                </a:solidFill>
                <a:latin typeface="Symbol" panose="05050102010706020507" pitchFamily="18" charset="2"/>
              </a:rPr>
              <a:t>a</a:t>
            </a:r>
            <a:r>
              <a:rPr lang="hr-HR" altLang="sr-Latn-RS" sz="2400" b="0">
                <a:solidFill>
                  <a:srgbClr val="FF3300"/>
                </a:solidFill>
              </a:rPr>
              <a:t>, </a:t>
            </a:r>
            <a:r>
              <a:rPr lang="hr-HR" altLang="sr-Latn-RS" sz="2400" b="0">
                <a:solidFill>
                  <a:srgbClr val="FF3300"/>
                </a:solidFill>
                <a:latin typeface="Symbol" panose="05050102010706020507" pitchFamily="18" charset="2"/>
              </a:rPr>
              <a:t>b</a:t>
            </a:r>
            <a:r>
              <a:rPr lang="hr-HR" altLang="sr-Latn-RS" sz="2400">
                <a:solidFill>
                  <a:srgbClr val="FF3300"/>
                </a:solidFill>
              </a:rPr>
              <a:t> </a:t>
            </a:r>
            <a:r>
              <a:rPr lang="hr-HR" altLang="sr-Latn-RS" sz="2200" b="0">
                <a:solidFill>
                  <a:srgbClr val="FF3300"/>
                </a:solidFill>
                <a:sym typeface="Symbol" panose="05050102010706020507" pitchFamily="18" charset="2"/>
              </a:rPr>
              <a:t>nizovi završnih i nezavršnih znakova</a:t>
            </a:r>
          </a:p>
          <a:p>
            <a:pPr lvl="1" algn="l">
              <a:lnSpc>
                <a:spcPct val="120000"/>
              </a:lnSpc>
            </a:pPr>
            <a:r>
              <a:rPr lang="hr-HR" altLang="sr-Latn-RS" sz="2200" b="0">
                <a:solidFill>
                  <a:srgbClr val="FF3300"/>
                </a:solidFill>
              </a:rPr>
              <a:t>		</a:t>
            </a:r>
            <a:r>
              <a:rPr lang="hr-HR" altLang="sr-Latn-RS" sz="2400" b="0">
                <a:solidFill>
                  <a:srgbClr val="FF3300"/>
                </a:solidFill>
                <a:latin typeface="Symbol" panose="05050102010706020507" pitchFamily="18" charset="2"/>
              </a:rPr>
              <a:t>a</a:t>
            </a:r>
            <a:r>
              <a:rPr lang="hr-HR" altLang="sr-Latn-RS" sz="2400" b="0">
                <a:solidFill>
                  <a:srgbClr val="FF3300"/>
                </a:solidFill>
              </a:rPr>
              <a:t> </a:t>
            </a:r>
            <a:r>
              <a:rPr lang="hr-HR" altLang="sr-Latn-RS" sz="2400" b="0">
                <a:solidFill>
                  <a:srgbClr val="FF3300"/>
                </a:solidFill>
                <a:sym typeface="Symbol" panose="05050102010706020507" pitchFamily="18" charset="2"/>
              </a:rPr>
              <a:t> </a:t>
            </a:r>
            <a:r>
              <a:rPr lang="hr-HR" altLang="sr-Latn-RS" sz="2400" b="0">
                <a:solidFill>
                  <a:srgbClr val="FF33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4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04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04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04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04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6705600" y="8382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1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7924800" y="8382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B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5486400" y="8382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0</a:t>
            </a:r>
          </a:p>
        </p:txBody>
      </p:sp>
      <p:sp>
        <p:nvSpPr>
          <p:cNvPr id="429061" name="Rectangle 5"/>
          <p:cNvSpPr>
            <a:spLocks noChangeArrowheads="1"/>
          </p:cNvSpPr>
          <p:nvPr/>
        </p:nvSpPr>
        <p:spPr bwMode="auto">
          <a:xfrm>
            <a:off x="533400" y="838200"/>
            <a:ext cx="426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/>
          <a:lstStyle>
            <a:lvl1pPr marL="211138" indent="-211138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/>
              <a:t>za prijelaz </a:t>
            </a:r>
            <a:r>
              <a:rPr lang="hr-HR" altLang="sr-Latn-RS" sz="2400">
                <a:sym typeface="Symbol" panose="05050102010706020507" pitchFamily="18" charset="2"/>
              </a:rPr>
              <a:t></a:t>
            </a:r>
            <a:r>
              <a:rPr lang="hr-HR" altLang="sr-Latn-RS" sz="2400"/>
              <a:t>(q</a:t>
            </a:r>
            <a:r>
              <a:rPr lang="hr-HR" altLang="sr-Latn-RS" sz="2400" baseline="-25000"/>
              <a:t>2</a:t>
            </a:r>
            <a:r>
              <a:rPr lang="hr-HR" altLang="sr-Latn-RS" sz="2400"/>
              <a:t>,B) = (q</a:t>
            </a:r>
            <a:r>
              <a:rPr lang="hr-HR" altLang="sr-Latn-RS" sz="2400" baseline="-25000"/>
              <a:t>4</a:t>
            </a:r>
            <a:r>
              <a:rPr lang="hr-HR" altLang="sr-Latn-RS" sz="2400"/>
              <a:t>,B,L):</a:t>
            </a:r>
            <a:endParaRPr lang="en-US" altLang="sr-Latn-RS" sz="2400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4800600" y="1295400"/>
            <a:ext cx="6858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0</a:t>
            </a: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4800600" y="1752600"/>
            <a:ext cx="6858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1</a:t>
            </a: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4800600" y="2209800"/>
            <a:ext cx="6858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2</a:t>
            </a: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4800600" y="2667000"/>
            <a:ext cx="6858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3</a:t>
            </a: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4800600" y="3124200"/>
            <a:ext cx="6858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4</a:t>
            </a:r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4800600" y="3581400"/>
            <a:ext cx="6858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5</a:t>
            </a:r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6705600" y="12954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6637" name="Rectangle 13"/>
          <p:cNvSpPr>
            <a:spLocks noChangeArrowheads="1"/>
          </p:cNvSpPr>
          <p:nvPr/>
        </p:nvSpPr>
        <p:spPr bwMode="auto">
          <a:xfrm>
            <a:off x="7924800" y="12954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6638" name="Rectangle 14"/>
          <p:cNvSpPr>
            <a:spLocks noChangeArrowheads="1"/>
          </p:cNvSpPr>
          <p:nvPr/>
        </p:nvSpPr>
        <p:spPr bwMode="auto">
          <a:xfrm>
            <a:off x="5486400" y="12954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6639" name="Rectangle 15"/>
          <p:cNvSpPr>
            <a:spLocks noChangeArrowheads="1"/>
          </p:cNvSpPr>
          <p:nvPr/>
        </p:nvSpPr>
        <p:spPr bwMode="auto">
          <a:xfrm>
            <a:off x="6705600" y="17526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6640" name="Rectangle 16"/>
          <p:cNvSpPr>
            <a:spLocks noChangeArrowheads="1"/>
          </p:cNvSpPr>
          <p:nvPr/>
        </p:nvSpPr>
        <p:spPr bwMode="auto">
          <a:xfrm>
            <a:off x="7924800" y="17526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6641" name="Rectangle 17"/>
          <p:cNvSpPr>
            <a:spLocks noChangeArrowheads="1"/>
          </p:cNvSpPr>
          <p:nvPr/>
        </p:nvSpPr>
        <p:spPr bwMode="auto">
          <a:xfrm>
            <a:off x="5486400" y="17526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6642" name="Rectangle 18"/>
          <p:cNvSpPr>
            <a:spLocks noChangeArrowheads="1"/>
          </p:cNvSpPr>
          <p:nvPr/>
        </p:nvSpPr>
        <p:spPr bwMode="auto">
          <a:xfrm>
            <a:off x="6705600" y="22098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6643" name="Rectangle 19"/>
          <p:cNvSpPr>
            <a:spLocks noChangeArrowheads="1"/>
          </p:cNvSpPr>
          <p:nvPr/>
        </p:nvSpPr>
        <p:spPr bwMode="auto">
          <a:xfrm>
            <a:off x="7924800" y="22098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6644" name="Rectangle 20"/>
          <p:cNvSpPr>
            <a:spLocks noChangeArrowheads="1"/>
          </p:cNvSpPr>
          <p:nvPr/>
        </p:nvSpPr>
        <p:spPr bwMode="auto">
          <a:xfrm>
            <a:off x="5486400" y="22098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6645" name="Rectangle 21"/>
          <p:cNvSpPr>
            <a:spLocks noChangeArrowheads="1"/>
          </p:cNvSpPr>
          <p:nvPr/>
        </p:nvSpPr>
        <p:spPr bwMode="auto">
          <a:xfrm>
            <a:off x="6705600" y="26670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6646" name="Rectangle 22"/>
          <p:cNvSpPr>
            <a:spLocks noChangeArrowheads="1"/>
          </p:cNvSpPr>
          <p:nvPr/>
        </p:nvSpPr>
        <p:spPr bwMode="auto">
          <a:xfrm>
            <a:off x="7924800" y="26670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6647" name="Rectangle 23"/>
          <p:cNvSpPr>
            <a:spLocks noChangeArrowheads="1"/>
          </p:cNvSpPr>
          <p:nvPr/>
        </p:nvSpPr>
        <p:spPr bwMode="auto">
          <a:xfrm>
            <a:off x="5486400" y="26670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6648" name="Rectangle 24"/>
          <p:cNvSpPr>
            <a:spLocks noChangeArrowheads="1"/>
          </p:cNvSpPr>
          <p:nvPr/>
        </p:nvSpPr>
        <p:spPr bwMode="auto">
          <a:xfrm>
            <a:off x="6705600" y="31242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6649" name="Rectangle 25"/>
          <p:cNvSpPr>
            <a:spLocks noChangeArrowheads="1"/>
          </p:cNvSpPr>
          <p:nvPr/>
        </p:nvSpPr>
        <p:spPr bwMode="auto">
          <a:xfrm>
            <a:off x="7924800" y="31242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6650" name="Rectangle 26"/>
          <p:cNvSpPr>
            <a:spLocks noChangeArrowheads="1"/>
          </p:cNvSpPr>
          <p:nvPr/>
        </p:nvSpPr>
        <p:spPr bwMode="auto">
          <a:xfrm>
            <a:off x="5486400" y="31242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6651" name="Rectangle 27"/>
          <p:cNvSpPr>
            <a:spLocks noChangeArrowheads="1"/>
          </p:cNvSpPr>
          <p:nvPr/>
        </p:nvSpPr>
        <p:spPr bwMode="auto">
          <a:xfrm>
            <a:off x="6705600" y="35814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6652" name="Rectangle 28"/>
          <p:cNvSpPr>
            <a:spLocks noChangeArrowheads="1"/>
          </p:cNvSpPr>
          <p:nvPr/>
        </p:nvSpPr>
        <p:spPr bwMode="auto">
          <a:xfrm>
            <a:off x="7924800" y="35814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6653" name="Rectangle 29"/>
          <p:cNvSpPr>
            <a:spLocks noChangeArrowheads="1"/>
          </p:cNvSpPr>
          <p:nvPr/>
        </p:nvSpPr>
        <p:spPr bwMode="auto">
          <a:xfrm>
            <a:off x="5486400" y="35814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6654" name="Rectangle 30"/>
          <p:cNvSpPr>
            <a:spLocks noChangeArrowheads="1"/>
          </p:cNvSpPr>
          <p:nvPr/>
        </p:nvSpPr>
        <p:spPr bwMode="auto">
          <a:xfrm>
            <a:off x="5486400" y="12954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1</a:t>
            </a:r>
            <a:r>
              <a:rPr lang="en-US" altLang="sr-Latn-RS" sz="2000"/>
              <a:t>, B, R </a:t>
            </a:r>
          </a:p>
        </p:txBody>
      </p:sp>
      <p:sp>
        <p:nvSpPr>
          <p:cNvPr id="26655" name="Rectangle 31"/>
          <p:cNvSpPr>
            <a:spLocks noChangeArrowheads="1"/>
          </p:cNvSpPr>
          <p:nvPr/>
        </p:nvSpPr>
        <p:spPr bwMode="auto">
          <a:xfrm>
            <a:off x="6705600" y="12954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2</a:t>
            </a:r>
            <a:r>
              <a:rPr lang="en-US" altLang="sr-Latn-RS" sz="2000"/>
              <a:t>, B, R </a:t>
            </a:r>
          </a:p>
        </p:txBody>
      </p:sp>
      <p:sp>
        <p:nvSpPr>
          <p:cNvPr id="26656" name="Rectangle 32"/>
          <p:cNvSpPr>
            <a:spLocks noChangeArrowheads="1"/>
          </p:cNvSpPr>
          <p:nvPr/>
        </p:nvSpPr>
        <p:spPr bwMode="auto">
          <a:xfrm>
            <a:off x="5486400" y="31242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-</a:t>
            </a:r>
          </a:p>
        </p:txBody>
      </p:sp>
      <p:sp>
        <p:nvSpPr>
          <p:cNvPr id="26657" name="Rectangle 33"/>
          <p:cNvSpPr>
            <a:spLocks noChangeArrowheads="1"/>
          </p:cNvSpPr>
          <p:nvPr/>
        </p:nvSpPr>
        <p:spPr bwMode="auto">
          <a:xfrm>
            <a:off x="6705600" y="26670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-</a:t>
            </a:r>
          </a:p>
        </p:txBody>
      </p:sp>
      <p:sp>
        <p:nvSpPr>
          <p:cNvPr id="26658" name="Rectangle 34"/>
          <p:cNvSpPr>
            <a:spLocks noChangeArrowheads="1"/>
          </p:cNvSpPr>
          <p:nvPr/>
        </p:nvSpPr>
        <p:spPr bwMode="auto">
          <a:xfrm>
            <a:off x="7924800" y="31242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-</a:t>
            </a:r>
          </a:p>
        </p:txBody>
      </p:sp>
      <p:sp>
        <p:nvSpPr>
          <p:cNvPr id="26659" name="Rectangle 35"/>
          <p:cNvSpPr>
            <a:spLocks noChangeArrowheads="1"/>
          </p:cNvSpPr>
          <p:nvPr/>
        </p:nvSpPr>
        <p:spPr bwMode="auto">
          <a:xfrm>
            <a:off x="7924800" y="26670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-</a:t>
            </a:r>
          </a:p>
        </p:txBody>
      </p:sp>
      <p:sp>
        <p:nvSpPr>
          <p:cNvPr id="26660" name="Rectangle 36"/>
          <p:cNvSpPr>
            <a:spLocks noChangeArrowheads="1"/>
          </p:cNvSpPr>
          <p:nvPr/>
        </p:nvSpPr>
        <p:spPr bwMode="auto">
          <a:xfrm>
            <a:off x="5486400" y="35814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5</a:t>
            </a:r>
            <a:r>
              <a:rPr lang="en-US" altLang="sr-Latn-RS" sz="2000"/>
              <a:t>, 0, L </a:t>
            </a:r>
          </a:p>
        </p:txBody>
      </p:sp>
      <p:sp>
        <p:nvSpPr>
          <p:cNvPr id="26661" name="Rectangle 37"/>
          <p:cNvSpPr>
            <a:spLocks noChangeArrowheads="1"/>
          </p:cNvSpPr>
          <p:nvPr/>
        </p:nvSpPr>
        <p:spPr bwMode="auto">
          <a:xfrm>
            <a:off x="6705600" y="35814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5</a:t>
            </a:r>
            <a:r>
              <a:rPr lang="en-US" altLang="sr-Latn-RS" sz="2000"/>
              <a:t>, 1, L </a:t>
            </a:r>
          </a:p>
        </p:txBody>
      </p:sp>
      <p:sp>
        <p:nvSpPr>
          <p:cNvPr id="26662" name="Rectangle 38"/>
          <p:cNvSpPr>
            <a:spLocks noChangeArrowheads="1"/>
          </p:cNvSpPr>
          <p:nvPr/>
        </p:nvSpPr>
        <p:spPr bwMode="auto">
          <a:xfrm>
            <a:off x="7924800" y="35814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0</a:t>
            </a:r>
            <a:r>
              <a:rPr lang="en-US" altLang="sr-Latn-RS" sz="2000"/>
              <a:t>, B, R </a:t>
            </a:r>
          </a:p>
        </p:txBody>
      </p:sp>
      <p:sp>
        <p:nvSpPr>
          <p:cNvPr id="26663" name="Rectangle 39"/>
          <p:cNvSpPr>
            <a:spLocks noChangeArrowheads="1"/>
          </p:cNvSpPr>
          <p:nvPr/>
        </p:nvSpPr>
        <p:spPr bwMode="auto">
          <a:xfrm>
            <a:off x="6705600" y="31242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5</a:t>
            </a:r>
            <a:r>
              <a:rPr lang="en-US" altLang="sr-Latn-RS" sz="2000"/>
              <a:t>, B, L </a:t>
            </a:r>
          </a:p>
        </p:txBody>
      </p:sp>
      <p:sp>
        <p:nvSpPr>
          <p:cNvPr id="26664" name="Rectangle 40"/>
          <p:cNvSpPr>
            <a:spLocks noChangeArrowheads="1"/>
          </p:cNvSpPr>
          <p:nvPr/>
        </p:nvSpPr>
        <p:spPr bwMode="auto">
          <a:xfrm>
            <a:off x="5486400" y="26670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5</a:t>
            </a:r>
            <a:r>
              <a:rPr lang="en-US" altLang="sr-Latn-RS" sz="2000"/>
              <a:t>, B, L </a:t>
            </a:r>
          </a:p>
        </p:txBody>
      </p:sp>
      <p:sp>
        <p:nvSpPr>
          <p:cNvPr id="26665" name="Rectangle 41"/>
          <p:cNvSpPr>
            <a:spLocks noChangeArrowheads="1"/>
          </p:cNvSpPr>
          <p:nvPr/>
        </p:nvSpPr>
        <p:spPr bwMode="auto">
          <a:xfrm>
            <a:off x="6705600" y="22098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2</a:t>
            </a:r>
            <a:r>
              <a:rPr lang="en-US" altLang="sr-Latn-RS" sz="2000"/>
              <a:t>, 1, R </a:t>
            </a:r>
          </a:p>
        </p:txBody>
      </p:sp>
      <p:sp>
        <p:nvSpPr>
          <p:cNvPr id="26666" name="Rectangle 42"/>
          <p:cNvSpPr>
            <a:spLocks noChangeArrowheads="1"/>
          </p:cNvSpPr>
          <p:nvPr/>
        </p:nvSpPr>
        <p:spPr bwMode="auto">
          <a:xfrm>
            <a:off x="7924800" y="22098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4</a:t>
            </a:r>
            <a:r>
              <a:rPr lang="en-US" altLang="sr-Latn-RS" sz="2000"/>
              <a:t>, B, L </a:t>
            </a:r>
          </a:p>
        </p:txBody>
      </p:sp>
      <p:sp>
        <p:nvSpPr>
          <p:cNvPr id="26667" name="Rectangle 43"/>
          <p:cNvSpPr>
            <a:spLocks noChangeArrowheads="1"/>
          </p:cNvSpPr>
          <p:nvPr/>
        </p:nvSpPr>
        <p:spPr bwMode="auto">
          <a:xfrm>
            <a:off x="5486400" y="22098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2</a:t>
            </a:r>
            <a:r>
              <a:rPr lang="en-US" altLang="sr-Latn-RS" sz="2000"/>
              <a:t>, 0, R </a:t>
            </a:r>
          </a:p>
        </p:txBody>
      </p:sp>
      <p:sp>
        <p:nvSpPr>
          <p:cNvPr id="26668" name="Rectangle 44"/>
          <p:cNvSpPr>
            <a:spLocks noChangeArrowheads="1"/>
          </p:cNvSpPr>
          <p:nvPr/>
        </p:nvSpPr>
        <p:spPr bwMode="auto">
          <a:xfrm>
            <a:off x="5486400" y="17526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1</a:t>
            </a:r>
            <a:r>
              <a:rPr lang="en-US" altLang="sr-Latn-RS" sz="2000"/>
              <a:t>, 0, R </a:t>
            </a:r>
          </a:p>
        </p:txBody>
      </p:sp>
      <p:sp>
        <p:nvSpPr>
          <p:cNvPr id="26669" name="Rectangle 45"/>
          <p:cNvSpPr>
            <a:spLocks noChangeArrowheads="1"/>
          </p:cNvSpPr>
          <p:nvPr/>
        </p:nvSpPr>
        <p:spPr bwMode="auto">
          <a:xfrm>
            <a:off x="6705600" y="17526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1</a:t>
            </a:r>
            <a:r>
              <a:rPr lang="en-US" altLang="sr-Latn-RS" sz="2000"/>
              <a:t>, 1, R </a:t>
            </a:r>
          </a:p>
        </p:txBody>
      </p:sp>
      <p:sp>
        <p:nvSpPr>
          <p:cNvPr id="26670" name="Rectangle 46"/>
          <p:cNvSpPr>
            <a:spLocks noChangeArrowheads="1"/>
          </p:cNvSpPr>
          <p:nvPr/>
        </p:nvSpPr>
        <p:spPr bwMode="auto">
          <a:xfrm>
            <a:off x="7924800" y="17526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3</a:t>
            </a:r>
            <a:r>
              <a:rPr lang="en-US" altLang="sr-Latn-RS" sz="2000"/>
              <a:t>, B, L </a:t>
            </a:r>
          </a:p>
        </p:txBody>
      </p:sp>
      <p:sp>
        <p:nvSpPr>
          <p:cNvPr id="26671" name="Rectangle 47"/>
          <p:cNvSpPr>
            <a:spLocks noChangeArrowheads="1"/>
          </p:cNvSpPr>
          <p:nvPr/>
        </p:nvSpPr>
        <p:spPr bwMode="auto">
          <a:xfrm>
            <a:off x="7924800" y="12954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P</a:t>
            </a:r>
            <a:r>
              <a:rPr lang="en-US" altLang="sr-Latn-RS" sz="2000"/>
              <a:t>, B, R </a:t>
            </a:r>
          </a:p>
        </p:txBody>
      </p:sp>
      <p:sp>
        <p:nvSpPr>
          <p:cNvPr id="429104" name="Rectangle 48"/>
          <p:cNvSpPr>
            <a:spLocks noChangeArrowheads="1"/>
          </p:cNvSpPr>
          <p:nvPr/>
        </p:nvSpPr>
        <p:spPr bwMode="auto">
          <a:xfrm>
            <a:off x="457200" y="1524000"/>
            <a:ext cx="44196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/>
          <a:lstStyle>
            <a:lvl1pPr marL="211138" indent="-211138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[0,0] q</a:t>
            </a:r>
            <a:r>
              <a:rPr lang="en-US" altLang="sr-Latn-RS" sz="2400" baseline="-25000">
                <a:solidFill>
                  <a:srgbClr val="FF5050"/>
                </a:solidFill>
              </a:rPr>
              <a:t>2</a:t>
            </a:r>
            <a:r>
              <a:rPr lang="hr-HR" altLang="sr-Latn-RS" sz="2400">
                <a:solidFill>
                  <a:srgbClr val="FF5050"/>
                </a:solidFill>
              </a:rPr>
              <a:t> [0,B] 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>
                <a:solidFill>
                  <a:srgbClr val="FF5050"/>
                </a:solidFill>
              </a:rPr>
              <a:t>q</a:t>
            </a:r>
            <a:r>
              <a:rPr lang="en-US" altLang="sr-Latn-RS" sz="2400" baseline="-25000">
                <a:solidFill>
                  <a:srgbClr val="FF5050"/>
                </a:solidFill>
              </a:rPr>
              <a:t>4</a:t>
            </a:r>
            <a:r>
              <a:rPr lang="hr-HR" altLang="sr-Latn-RS" sz="2400">
                <a:solidFill>
                  <a:srgbClr val="FF5050"/>
                </a:solidFill>
              </a:rPr>
              <a:t> [0,0] [0,B]</a:t>
            </a: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[0,</a:t>
            </a:r>
            <a:r>
              <a:rPr lang="en-US" altLang="sr-Latn-RS" sz="2400">
                <a:solidFill>
                  <a:srgbClr val="FF5050"/>
                </a:solidFill>
              </a:rPr>
              <a:t>0</a:t>
            </a:r>
            <a:r>
              <a:rPr lang="hr-HR" altLang="sr-Latn-RS" sz="2400">
                <a:solidFill>
                  <a:srgbClr val="FF5050"/>
                </a:solidFill>
              </a:rPr>
              <a:t>] q</a:t>
            </a:r>
            <a:r>
              <a:rPr lang="en-US" altLang="sr-Latn-RS" sz="2400" baseline="-25000">
                <a:solidFill>
                  <a:srgbClr val="FF5050"/>
                </a:solidFill>
              </a:rPr>
              <a:t>2</a:t>
            </a:r>
            <a:r>
              <a:rPr lang="hr-HR" altLang="sr-Latn-RS" sz="2400">
                <a:solidFill>
                  <a:srgbClr val="FF5050"/>
                </a:solidFill>
              </a:rPr>
              <a:t> [1,B] 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>
                <a:solidFill>
                  <a:srgbClr val="FF5050"/>
                </a:solidFill>
              </a:rPr>
              <a:t>q</a:t>
            </a:r>
            <a:r>
              <a:rPr lang="en-US" altLang="sr-Latn-RS" sz="2400" baseline="-25000">
                <a:solidFill>
                  <a:srgbClr val="FF5050"/>
                </a:solidFill>
              </a:rPr>
              <a:t>4</a:t>
            </a:r>
            <a:r>
              <a:rPr lang="hr-HR" altLang="sr-Latn-RS" sz="2400">
                <a:solidFill>
                  <a:srgbClr val="FF5050"/>
                </a:solidFill>
              </a:rPr>
              <a:t> [0,0] [1,B]</a:t>
            </a: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[0,</a:t>
            </a:r>
            <a:r>
              <a:rPr lang="en-US" altLang="sr-Latn-RS" sz="2400">
                <a:solidFill>
                  <a:srgbClr val="FF5050"/>
                </a:solidFill>
              </a:rPr>
              <a:t>0</a:t>
            </a:r>
            <a:r>
              <a:rPr lang="hr-HR" altLang="sr-Latn-RS" sz="2400">
                <a:solidFill>
                  <a:srgbClr val="FF5050"/>
                </a:solidFill>
              </a:rPr>
              <a:t>] q</a:t>
            </a:r>
            <a:r>
              <a:rPr lang="en-US" altLang="sr-Latn-RS" sz="2400" baseline="-25000">
                <a:solidFill>
                  <a:srgbClr val="FF5050"/>
                </a:solidFill>
              </a:rPr>
              <a:t>2</a:t>
            </a:r>
            <a:r>
              <a:rPr lang="hr-HR" altLang="sr-Latn-RS" sz="2400">
                <a:solidFill>
                  <a:srgbClr val="FF5050"/>
                </a:solidFill>
              </a:rPr>
              <a:t> [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</a:t>
            </a:r>
            <a:r>
              <a:rPr lang="hr-HR" altLang="sr-Latn-RS" sz="2400">
                <a:solidFill>
                  <a:srgbClr val="FF5050"/>
                </a:solidFill>
              </a:rPr>
              <a:t>,B] 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>
                <a:solidFill>
                  <a:srgbClr val="FF5050"/>
                </a:solidFill>
              </a:rPr>
              <a:t>q</a:t>
            </a:r>
            <a:r>
              <a:rPr lang="en-US" altLang="sr-Latn-RS" sz="2400" baseline="-25000">
                <a:solidFill>
                  <a:srgbClr val="FF5050"/>
                </a:solidFill>
              </a:rPr>
              <a:t>4</a:t>
            </a:r>
            <a:r>
              <a:rPr lang="hr-HR" altLang="sr-Latn-RS" sz="2400">
                <a:solidFill>
                  <a:srgbClr val="FF5050"/>
                </a:solidFill>
              </a:rPr>
              <a:t> [0,0] [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</a:t>
            </a:r>
            <a:r>
              <a:rPr lang="hr-HR" altLang="sr-Latn-RS" sz="2400">
                <a:solidFill>
                  <a:srgbClr val="FF5050"/>
                </a:solidFill>
              </a:rPr>
              <a:t>,B]</a:t>
            </a: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</a:t>
            </a:r>
            <a:r>
              <a:rPr lang="en-US" altLang="sr-Latn-RS" sz="2400">
                <a:solidFill>
                  <a:srgbClr val="FF5050"/>
                </a:solidFill>
              </a:rPr>
              <a:t>0</a:t>
            </a:r>
            <a:r>
              <a:rPr lang="hr-HR" altLang="sr-Latn-RS" sz="2400">
                <a:solidFill>
                  <a:srgbClr val="FF5050"/>
                </a:solidFill>
              </a:rPr>
              <a:t>,</a:t>
            </a:r>
            <a:r>
              <a:rPr lang="en-US" altLang="sr-Latn-RS" sz="24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] q</a:t>
            </a:r>
            <a:r>
              <a:rPr lang="en-US" altLang="sr-Latn-RS" sz="2400" baseline="-25000">
                <a:solidFill>
                  <a:srgbClr val="FF5050"/>
                </a:solidFill>
              </a:rPr>
              <a:t>2</a:t>
            </a:r>
            <a:r>
              <a:rPr lang="hr-HR" altLang="sr-Latn-RS" sz="2400">
                <a:solidFill>
                  <a:srgbClr val="FF5050"/>
                </a:solidFill>
              </a:rPr>
              <a:t> [0,B] 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>
                <a:solidFill>
                  <a:srgbClr val="FF5050"/>
                </a:solidFill>
              </a:rPr>
              <a:t>q</a:t>
            </a:r>
            <a:r>
              <a:rPr lang="en-US" altLang="sr-Latn-RS" sz="2400" baseline="-25000">
                <a:solidFill>
                  <a:srgbClr val="FF5050"/>
                </a:solidFill>
              </a:rPr>
              <a:t>4</a:t>
            </a:r>
            <a:r>
              <a:rPr lang="hr-HR" altLang="sr-Latn-RS" sz="2400">
                <a:solidFill>
                  <a:srgbClr val="FF5050"/>
                </a:solidFill>
              </a:rPr>
              <a:t> [1,1] [0,B]</a:t>
            </a: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</a:t>
            </a:r>
            <a:r>
              <a:rPr lang="en-US" altLang="sr-Latn-RS" sz="2400">
                <a:solidFill>
                  <a:srgbClr val="FF5050"/>
                </a:solidFill>
              </a:rPr>
              <a:t>0</a:t>
            </a:r>
            <a:r>
              <a:rPr lang="hr-HR" altLang="sr-Latn-RS" sz="2400">
                <a:solidFill>
                  <a:srgbClr val="FF5050"/>
                </a:solidFill>
              </a:rPr>
              <a:t>,1] q</a:t>
            </a:r>
            <a:r>
              <a:rPr lang="en-US" altLang="sr-Latn-RS" sz="2400" baseline="-25000">
                <a:solidFill>
                  <a:srgbClr val="FF5050"/>
                </a:solidFill>
              </a:rPr>
              <a:t>2</a:t>
            </a:r>
            <a:r>
              <a:rPr lang="hr-HR" altLang="sr-Latn-RS" sz="2400">
                <a:solidFill>
                  <a:srgbClr val="FF5050"/>
                </a:solidFill>
              </a:rPr>
              <a:t> [1,B] 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>
                <a:solidFill>
                  <a:srgbClr val="FF5050"/>
                </a:solidFill>
              </a:rPr>
              <a:t>q</a:t>
            </a:r>
            <a:r>
              <a:rPr lang="en-US" altLang="sr-Latn-RS" sz="2400" baseline="-25000">
                <a:solidFill>
                  <a:srgbClr val="FF5050"/>
                </a:solidFill>
              </a:rPr>
              <a:t>4</a:t>
            </a:r>
            <a:r>
              <a:rPr lang="hr-HR" altLang="sr-Latn-RS" sz="2400">
                <a:solidFill>
                  <a:srgbClr val="FF5050"/>
                </a:solidFill>
              </a:rPr>
              <a:t> [1,1] [1,B]</a:t>
            </a: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</a:t>
            </a:r>
            <a:r>
              <a:rPr lang="en-US" altLang="sr-Latn-RS" sz="2400">
                <a:solidFill>
                  <a:srgbClr val="FF5050"/>
                </a:solidFill>
              </a:rPr>
              <a:t>0</a:t>
            </a:r>
            <a:r>
              <a:rPr lang="hr-HR" altLang="sr-Latn-RS" sz="2400">
                <a:solidFill>
                  <a:srgbClr val="FF5050"/>
                </a:solidFill>
              </a:rPr>
              <a:t>,</a:t>
            </a:r>
            <a:r>
              <a:rPr lang="en-US" altLang="sr-Latn-RS" sz="24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] q</a:t>
            </a:r>
            <a:r>
              <a:rPr lang="en-US" altLang="sr-Latn-RS" sz="2400" baseline="-25000">
                <a:solidFill>
                  <a:srgbClr val="FF5050"/>
                </a:solidFill>
              </a:rPr>
              <a:t>2</a:t>
            </a:r>
            <a:r>
              <a:rPr lang="hr-HR" altLang="sr-Latn-RS" sz="2400">
                <a:solidFill>
                  <a:srgbClr val="FF5050"/>
                </a:solidFill>
              </a:rPr>
              <a:t> [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</a:t>
            </a:r>
            <a:r>
              <a:rPr lang="hr-HR" altLang="sr-Latn-RS" sz="2400">
                <a:solidFill>
                  <a:srgbClr val="FF5050"/>
                </a:solidFill>
              </a:rPr>
              <a:t>,B] 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>
                <a:solidFill>
                  <a:srgbClr val="FF5050"/>
                </a:solidFill>
              </a:rPr>
              <a:t>q</a:t>
            </a:r>
            <a:r>
              <a:rPr lang="en-US" altLang="sr-Latn-RS" sz="2400" baseline="-25000">
                <a:solidFill>
                  <a:srgbClr val="FF5050"/>
                </a:solidFill>
              </a:rPr>
              <a:t>4</a:t>
            </a:r>
            <a:r>
              <a:rPr lang="hr-HR" altLang="sr-Latn-RS" sz="2400">
                <a:solidFill>
                  <a:srgbClr val="FF5050"/>
                </a:solidFill>
              </a:rPr>
              <a:t> [1,1] [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</a:t>
            </a:r>
            <a:r>
              <a:rPr lang="hr-HR" altLang="sr-Latn-RS" sz="2400">
                <a:solidFill>
                  <a:srgbClr val="FF5050"/>
                </a:solidFill>
              </a:rPr>
              <a:t>,B]</a:t>
            </a:r>
            <a:endParaRPr lang="en-US" altLang="sr-Latn-RS" sz="2400">
              <a:solidFill>
                <a:srgbClr val="FF5050"/>
              </a:solidFill>
            </a:endParaRP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</a:t>
            </a:r>
            <a:r>
              <a:rPr lang="en-US" altLang="sr-Latn-RS" sz="2400">
                <a:solidFill>
                  <a:srgbClr val="FF5050"/>
                </a:solidFill>
              </a:rPr>
              <a:t>0</a:t>
            </a:r>
            <a:r>
              <a:rPr lang="hr-HR" altLang="sr-Latn-RS" sz="2400">
                <a:solidFill>
                  <a:srgbClr val="FF5050"/>
                </a:solidFill>
              </a:rPr>
              <a:t>,</a:t>
            </a:r>
            <a:r>
              <a:rPr lang="en-US" altLang="sr-Latn-RS" sz="2400">
                <a:solidFill>
                  <a:srgbClr val="FF5050"/>
                </a:solidFill>
              </a:rPr>
              <a:t>B</a:t>
            </a:r>
            <a:r>
              <a:rPr lang="hr-HR" altLang="sr-Latn-RS" sz="2400">
                <a:solidFill>
                  <a:srgbClr val="FF5050"/>
                </a:solidFill>
              </a:rPr>
              <a:t>] q</a:t>
            </a:r>
            <a:r>
              <a:rPr lang="en-US" altLang="sr-Latn-RS" sz="2400" baseline="-25000">
                <a:solidFill>
                  <a:srgbClr val="FF5050"/>
                </a:solidFill>
              </a:rPr>
              <a:t>2</a:t>
            </a:r>
            <a:r>
              <a:rPr lang="hr-HR" altLang="sr-Latn-RS" sz="2400">
                <a:solidFill>
                  <a:srgbClr val="FF5050"/>
                </a:solidFill>
              </a:rPr>
              <a:t> [0,B] 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>
                <a:solidFill>
                  <a:srgbClr val="FF5050"/>
                </a:solidFill>
              </a:rPr>
              <a:t>q</a:t>
            </a:r>
            <a:r>
              <a:rPr lang="en-US" altLang="sr-Latn-RS" sz="2400" baseline="-25000">
                <a:solidFill>
                  <a:srgbClr val="FF5050"/>
                </a:solidFill>
              </a:rPr>
              <a:t>4</a:t>
            </a:r>
            <a:r>
              <a:rPr lang="hr-HR" altLang="sr-Latn-RS" sz="2400">
                <a:solidFill>
                  <a:srgbClr val="FF5050"/>
                </a:solidFill>
              </a:rPr>
              <a:t> [0,</a:t>
            </a:r>
            <a:r>
              <a:rPr lang="en-US" altLang="sr-Latn-RS" sz="2400">
                <a:solidFill>
                  <a:srgbClr val="FF5050"/>
                </a:solidFill>
              </a:rPr>
              <a:t>B</a:t>
            </a:r>
            <a:r>
              <a:rPr lang="hr-HR" altLang="sr-Latn-RS" sz="2400">
                <a:solidFill>
                  <a:srgbClr val="FF5050"/>
                </a:solidFill>
              </a:rPr>
              <a:t>] [0,B]</a:t>
            </a: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</a:t>
            </a:r>
            <a:r>
              <a:rPr lang="en-US" altLang="sr-Latn-RS" sz="2400">
                <a:solidFill>
                  <a:srgbClr val="FF5050"/>
                </a:solidFill>
              </a:rPr>
              <a:t>0</a:t>
            </a:r>
            <a:r>
              <a:rPr lang="hr-HR" altLang="sr-Latn-RS" sz="2400">
                <a:solidFill>
                  <a:srgbClr val="FF5050"/>
                </a:solidFill>
              </a:rPr>
              <a:t>,</a:t>
            </a:r>
            <a:r>
              <a:rPr lang="en-US" altLang="sr-Latn-RS" sz="2400">
                <a:solidFill>
                  <a:srgbClr val="FF5050"/>
                </a:solidFill>
              </a:rPr>
              <a:t>B</a:t>
            </a:r>
            <a:r>
              <a:rPr lang="hr-HR" altLang="sr-Latn-RS" sz="2400">
                <a:solidFill>
                  <a:srgbClr val="FF5050"/>
                </a:solidFill>
              </a:rPr>
              <a:t>] q</a:t>
            </a:r>
            <a:r>
              <a:rPr lang="en-US" altLang="sr-Latn-RS" sz="2400" baseline="-25000">
                <a:solidFill>
                  <a:srgbClr val="FF5050"/>
                </a:solidFill>
              </a:rPr>
              <a:t>2</a:t>
            </a:r>
            <a:r>
              <a:rPr lang="hr-HR" altLang="sr-Latn-RS" sz="2400">
                <a:solidFill>
                  <a:srgbClr val="FF5050"/>
                </a:solidFill>
              </a:rPr>
              <a:t> [1,B] 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>
                <a:solidFill>
                  <a:srgbClr val="FF5050"/>
                </a:solidFill>
              </a:rPr>
              <a:t>q</a:t>
            </a:r>
            <a:r>
              <a:rPr lang="en-US" altLang="sr-Latn-RS" sz="2400" baseline="-25000">
                <a:solidFill>
                  <a:srgbClr val="FF5050"/>
                </a:solidFill>
              </a:rPr>
              <a:t>4</a:t>
            </a:r>
            <a:r>
              <a:rPr lang="hr-HR" altLang="sr-Latn-RS" sz="2400">
                <a:solidFill>
                  <a:srgbClr val="FF5050"/>
                </a:solidFill>
              </a:rPr>
              <a:t> [0,</a:t>
            </a:r>
            <a:r>
              <a:rPr lang="en-US" altLang="sr-Latn-RS" sz="2400">
                <a:solidFill>
                  <a:srgbClr val="FF5050"/>
                </a:solidFill>
              </a:rPr>
              <a:t>B</a:t>
            </a:r>
            <a:r>
              <a:rPr lang="hr-HR" altLang="sr-Latn-RS" sz="2400">
                <a:solidFill>
                  <a:srgbClr val="FF5050"/>
                </a:solidFill>
              </a:rPr>
              <a:t>] [1,B]</a:t>
            </a: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</a:t>
            </a:r>
            <a:r>
              <a:rPr lang="en-US" altLang="sr-Latn-RS" sz="2400">
                <a:solidFill>
                  <a:srgbClr val="FF5050"/>
                </a:solidFill>
              </a:rPr>
              <a:t>0,B</a:t>
            </a:r>
            <a:r>
              <a:rPr lang="hr-HR" altLang="sr-Latn-RS" sz="2400">
                <a:solidFill>
                  <a:srgbClr val="FF5050"/>
                </a:solidFill>
              </a:rPr>
              <a:t>] q</a:t>
            </a:r>
            <a:r>
              <a:rPr lang="en-US" altLang="sr-Latn-RS" sz="2400" baseline="-25000">
                <a:solidFill>
                  <a:srgbClr val="FF5050"/>
                </a:solidFill>
              </a:rPr>
              <a:t>2</a:t>
            </a:r>
            <a:r>
              <a:rPr lang="hr-HR" altLang="sr-Latn-RS" sz="2400">
                <a:solidFill>
                  <a:srgbClr val="FF5050"/>
                </a:solidFill>
              </a:rPr>
              <a:t> [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</a:t>
            </a:r>
            <a:r>
              <a:rPr lang="hr-HR" altLang="sr-Latn-RS" sz="2400">
                <a:solidFill>
                  <a:srgbClr val="FF5050"/>
                </a:solidFill>
              </a:rPr>
              <a:t>,B] 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>
                <a:solidFill>
                  <a:srgbClr val="FF5050"/>
                </a:solidFill>
              </a:rPr>
              <a:t>q</a:t>
            </a:r>
            <a:r>
              <a:rPr lang="en-US" altLang="sr-Latn-RS" sz="2400" baseline="-25000">
                <a:solidFill>
                  <a:srgbClr val="FF5050"/>
                </a:solidFill>
              </a:rPr>
              <a:t>4</a:t>
            </a:r>
            <a:r>
              <a:rPr lang="hr-HR" altLang="sr-Latn-RS" sz="2400">
                <a:solidFill>
                  <a:srgbClr val="FF5050"/>
                </a:solidFill>
              </a:rPr>
              <a:t> [0,</a:t>
            </a:r>
            <a:r>
              <a:rPr lang="en-US" altLang="sr-Latn-RS" sz="2400">
                <a:solidFill>
                  <a:srgbClr val="FF5050"/>
                </a:solidFill>
              </a:rPr>
              <a:t>B</a:t>
            </a:r>
            <a:r>
              <a:rPr lang="hr-HR" altLang="sr-Latn-RS" sz="2400">
                <a:solidFill>
                  <a:srgbClr val="FF5050"/>
                </a:solidFill>
              </a:rPr>
              <a:t>] [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</a:t>
            </a:r>
            <a:r>
              <a:rPr lang="hr-HR" altLang="sr-Latn-RS" sz="2400">
                <a:solidFill>
                  <a:srgbClr val="FF5050"/>
                </a:solidFill>
              </a:rPr>
              <a:t>,B]</a:t>
            </a: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</a:t>
            </a:r>
            <a:r>
              <a:rPr lang="en-US" altLang="sr-Latn-RS" sz="24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,</a:t>
            </a:r>
            <a:r>
              <a:rPr lang="en-US" altLang="sr-Latn-RS" sz="2400">
                <a:solidFill>
                  <a:srgbClr val="FF5050"/>
                </a:solidFill>
              </a:rPr>
              <a:t>0</a:t>
            </a:r>
            <a:r>
              <a:rPr lang="hr-HR" altLang="sr-Latn-RS" sz="2400">
                <a:solidFill>
                  <a:srgbClr val="FF5050"/>
                </a:solidFill>
              </a:rPr>
              <a:t>] q</a:t>
            </a:r>
            <a:r>
              <a:rPr lang="en-US" altLang="sr-Latn-RS" sz="2400" baseline="-25000">
                <a:solidFill>
                  <a:srgbClr val="FF5050"/>
                </a:solidFill>
              </a:rPr>
              <a:t>2</a:t>
            </a:r>
            <a:r>
              <a:rPr lang="hr-HR" altLang="sr-Latn-RS" sz="2400">
                <a:solidFill>
                  <a:srgbClr val="FF5050"/>
                </a:solidFill>
              </a:rPr>
              <a:t> [0,B] 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>
                <a:solidFill>
                  <a:srgbClr val="FF5050"/>
                </a:solidFill>
              </a:rPr>
              <a:t>q</a:t>
            </a:r>
            <a:r>
              <a:rPr lang="en-US" altLang="sr-Latn-RS" sz="2400" baseline="-25000">
                <a:solidFill>
                  <a:srgbClr val="FF5050"/>
                </a:solidFill>
              </a:rPr>
              <a:t>4</a:t>
            </a:r>
            <a:r>
              <a:rPr lang="hr-HR" altLang="sr-Latn-RS" sz="2400">
                <a:solidFill>
                  <a:srgbClr val="FF5050"/>
                </a:solidFill>
              </a:rPr>
              <a:t> [1,0] [0,B]</a:t>
            </a: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[1,</a:t>
            </a:r>
            <a:r>
              <a:rPr lang="en-US" altLang="sr-Latn-RS" sz="2400">
                <a:solidFill>
                  <a:srgbClr val="FF5050"/>
                </a:solidFill>
              </a:rPr>
              <a:t>0</a:t>
            </a:r>
            <a:r>
              <a:rPr lang="hr-HR" altLang="sr-Latn-RS" sz="2400">
                <a:solidFill>
                  <a:srgbClr val="FF5050"/>
                </a:solidFill>
              </a:rPr>
              <a:t>] q</a:t>
            </a:r>
            <a:r>
              <a:rPr lang="en-US" altLang="sr-Latn-RS" sz="2400" baseline="-25000">
                <a:solidFill>
                  <a:srgbClr val="FF5050"/>
                </a:solidFill>
              </a:rPr>
              <a:t>2</a:t>
            </a:r>
            <a:r>
              <a:rPr lang="hr-HR" altLang="sr-Latn-RS" sz="2400">
                <a:solidFill>
                  <a:srgbClr val="FF5050"/>
                </a:solidFill>
              </a:rPr>
              <a:t> [1,B] 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>
                <a:solidFill>
                  <a:srgbClr val="FF5050"/>
                </a:solidFill>
              </a:rPr>
              <a:t>q</a:t>
            </a:r>
            <a:r>
              <a:rPr lang="en-US" altLang="sr-Latn-RS" sz="2400" baseline="-25000">
                <a:solidFill>
                  <a:srgbClr val="FF5050"/>
                </a:solidFill>
              </a:rPr>
              <a:t>4</a:t>
            </a:r>
            <a:r>
              <a:rPr lang="hr-HR" altLang="sr-Latn-RS" sz="2400">
                <a:solidFill>
                  <a:srgbClr val="FF5050"/>
                </a:solidFill>
              </a:rPr>
              <a:t> [1,0] [1,B]</a:t>
            </a: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[1,</a:t>
            </a:r>
            <a:r>
              <a:rPr lang="en-US" altLang="sr-Latn-RS" sz="2400">
                <a:solidFill>
                  <a:srgbClr val="FF5050"/>
                </a:solidFill>
              </a:rPr>
              <a:t>0</a:t>
            </a:r>
            <a:r>
              <a:rPr lang="hr-HR" altLang="sr-Latn-RS" sz="2400">
                <a:solidFill>
                  <a:srgbClr val="FF5050"/>
                </a:solidFill>
              </a:rPr>
              <a:t>] q</a:t>
            </a:r>
            <a:r>
              <a:rPr lang="en-US" altLang="sr-Latn-RS" sz="2400" baseline="-25000">
                <a:solidFill>
                  <a:srgbClr val="FF5050"/>
                </a:solidFill>
              </a:rPr>
              <a:t>2</a:t>
            </a:r>
            <a:r>
              <a:rPr lang="hr-HR" altLang="sr-Latn-RS" sz="2400">
                <a:solidFill>
                  <a:srgbClr val="FF5050"/>
                </a:solidFill>
              </a:rPr>
              <a:t> [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</a:t>
            </a:r>
            <a:r>
              <a:rPr lang="hr-HR" altLang="sr-Latn-RS" sz="2400">
                <a:solidFill>
                  <a:srgbClr val="FF5050"/>
                </a:solidFill>
              </a:rPr>
              <a:t>,B] 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>
                <a:solidFill>
                  <a:srgbClr val="FF5050"/>
                </a:solidFill>
              </a:rPr>
              <a:t>q</a:t>
            </a:r>
            <a:r>
              <a:rPr lang="en-US" altLang="sr-Latn-RS" sz="2400" baseline="-25000">
                <a:solidFill>
                  <a:srgbClr val="FF5050"/>
                </a:solidFill>
              </a:rPr>
              <a:t>4</a:t>
            </a:r>
            <a:r>
              <a:rPr lang="hr-HR" altLang="sr-Latn-RS" sz="2400">
                <a:solidFill>
                  <a:srgbClr val="FF5050"/>
                </a:solidFill>
              </a:rPr>
              <a:t> [1,0] [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</a:t>
            </a:r>
            <a:r>
              <a:rPr lang="hr-HR" altLang="sr-Latn-RS" sz="2400">
                <a:solidFill>
                  <a:srgbClr val="FF5050"/>
                </a:solidFill>
              </a:rPr>
              <a:t>,B]</a:t>
            </a:r>
          </a:p>
        </p:txBody>
      </p:sp>
      <p:sp>
        <p:nvSpPr>
          <p:cNvPr id="429105" name="Rectangle 49"/>
          <p:cNvSpPr>
            <a:spLocks noChangeArrowheads="1"/>
          </p:cNvSpPr>
          <p:nvPr/>
        </p:nvSpPr>
        <p:spPr bwMode="auto">
          <a:xfrm>
            <a:off x="4953000" y="4114800"/>
            <a:ext cx="44196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/>
          <a:lstStyle>
            <a:lvl1pPr marL="211138" indent="-211138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</a:t>
            </a:r>
            <a:r>
              <a:rPr lang="en-US" altLang="sr-Latn-RS" sz="24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,</a:t>
            </a:r>
            <a:r>
              <a:rPr lang="en-US" altLang="sr-Latn-RS" sz="24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] q</a:t>
            </a:r>
            <a:r>
              <a:rPr lang="en-US" altLang="sr-Latn-RS" sz="2400" baseline="-25000">
                <a:solidFill>
                  <a:srgbClr val="FF5050"/>
                </a:solidFill>
              </a:rPr>
              <a:t>2</a:t>
            </a:r>
            <a:r>
              <a:rPr lang="hr-HR" altLang="sr-Latn-RS" sz="2400">
                <a:solidFill>
                  <a:srgbClr val="FF5050"/>
                </a:solidFill>
              </a:rPr>
              <a:t> [0,B] 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>
                <a:solidFill>
                  <a:srgbClr val="FF5050"/>
                </a:solidFill>
              </a:rPr>
              <a:t>q</a:t>
            </a:r>
            <a:r>
              <a:rPr lang="en-US" altLang="sr-Latn-RS" sz="2400" baseline="-25000">
                <a:solidFill>
                  <a:srgbClr val="FF5050"/>
                </a:solidFill>
              </a:rPr>
              <a:t>4</a:t>
            </a:r>
            <a:r>
              <a:rPr lang="hr-HR" altLang="sr-Latn-RS" sz="2400">
                <a:solidFill>
                  <a:srgbClr val="FF5050"/>
                </a:solidFill>
              </a:rPr>
              <a:t> [</a:t>
            </a:r>
            <a:r>
              <a:rPr lang="en-US" altLang="sr-Latn-RS" sz="24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,1] [0,B]</a:t>
            </a: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</a:t>
            </a:r>
            <a:r>
              <a:rPr lang="en-US" altLang="sr-Latn-RS" sz="24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,</a:t>
            </a:r>
            <a:r>
              <a:rPr lang="en-US" altLang="sr-Latn-RS" sz="24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] q</a:t>
            </a:r>
            <a:r>
              <a:rPr lang="en-US" altLang="sr-Latn-RS" sz="2400" baseline="-25000">
                <a:solidFill>
                  <a:srgbClr val="FF5050"/>
                </a:solidFill>
              </a:rPr>
              <a:t>2</a:t>
            </a:r>
            <a:r>
              <a:rPr lang="hr-HR" altLang="sr-Latn-RS" sz="2400">
                <a:solidFill>
                  <a:srgbClr val="FF5050"/>
                </a:solidFill>
              </a:rPr>
              <a:t> [1,B] 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>
                <a:solidFill>
                  <a:srgbClr val="FF5050"/>
                </a:solidFill>
              </a:rPr>
              <a:t>q</a:t>
            </a:r>
            <a:r>
              <a:rPr lang="en-US" altLang="sr-Latn-RS" sz="2400" baseline="-25000">
                <a:solidFill>
                  <a:srgbClr val="FF5050"/>
                </a:solidFill>
              </a:rPr>
              <a:t>4</a:t>
            </a:r>
            <a:r>
              <a:rPr lang="hr-HR" altLang="sr-Latn-RS" sz="2400">
                <a:solidFill>
                  <a:srgbClr val="FF5050"/>
                </a:solidFill>
              </a:rPr>
              <a:t> [</a:t>
            </a:r>
            <a:r>
              <a:rPr lang="en-US" altLang="sr-Latn-RS" sz="24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,1] [1,B]</a:t>
            </a: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</a:t>
            </a:r>
            <a:r>
              <a:rPr lang="en-US" altLang="sr-Latn-RS" sz="24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,</a:t>
            </a:r>
            <a:r>
              <a:rPr lang="en-US" altLang="sr-Latn-RS" sz="24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] q</a:t>
            </a:r>
            <a:r>
              <a:rPr lang="en-US" altLang="sr-Latn-RS" sz="2400" baseline="-25000">
                <a:solidFill>
                  <a:srgbClr val="FF5050"/>
                </a:solidFill>
              </a:rPr>
              <a:t>2</a:t>
            </a:r>
            <a:r>
              <a:rPr lang="hr-HR" altLang="sr-Latn-RS" sz="2400">
                <a:solidFill>
                  <a:srgbClr val="FF5050"/>
                </a:solidFill>
              </a:rPr>
              <a:t> [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</a:t>
            </a:r>
            <a:r>
              <a:rPr lang="hr-HR" altLang="sr-Latn-RS" sz="2400">
                <a:solidFill>
                  <a:srgbClr val="FF5050"/>
                </a:solidFill>
              </a:rPr>
              <a:t>,B] 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>
                <a:solidFill>
                  <a:srgbClr val="FF5050"/>
                </a:solidFill>
              </a:rPr>
              <a:t>q</a:t>
            </a:r>
            <a:r>
              <a:rPr lang="en-US" altLang="sr-Latn-RS" sz="2400" baseline="-25000">
                <a:solidFill>
                  <a:srgbClr val="FF5050"/>
                </a:solidFill>
              </a:rPr>
              <a:t>4</a:t>
            </a:r>
            <a:r>
              <a:rPr lang="hr-HR" altLang="sr-Latn-RS" sz="2400">
                <a:solidFill>
                  <a:srgbClr val="FF5050"/>
                </a:solidFill>
              </a:rPr>
              <a:t> [</a:t>
            </a:r>
            <a:r>
              <a:rPr lang="en-US" altLang="sr-Latn-RS" sz="24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,1] [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</a:t>
            </a:r>
            <a:r>
              <a:rPr lang="hr-HR" altLang="sr-Latn-RS" sz="2400">
                <a:solidFill>
                  <a:srgbClr val="FF5050"/>
                </a:solidFill>
              </a:rPr>
              <a:t>,B]</a:t>
            </a: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</a:t>
            </a:r>
            <a:r>
              <a:rPr lang="en-US" altLang="sr-Latn-RS" sz="24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,</a:t>
            </a:r>
            <a:r>
              <a:rPr lang="en-US" altLang="sr-Latn-RS" sz="2400">
                <a:solidFill>
                  <a:srgbClr val="FF5050"/>
                </a:solidFill>
              </a:rPr>
              <a:t>B</a:t>
            </a:r>
            <a:r>
              <a:rPr lang="hr-HR" altLang="sr-Latn-RS" sz="2400">
                <a:solidFill>
                  <a:srgbClr val="FF5050"/>
                </a:solidFill>
              </a:rPr>
              <a:t>] q</a:t>
            </a:r>
            <a:r>
              <a:rPr lang="en-US" altLang="sr-Latn-RS" sz="2400" baseline="-25000">
                <a:solidFill>
                  <a:srgbClr val="FF5050"/>
                </a:solidFill>
              </a:rPr>
              <a:t>2</a:t>
            </a:r>
            <a:r>
              <a:rPr lang="hr-HR" altLang="sr-Latn-RS" sz="2400">
                <a:solidFill>
                  <a:srgbClr val="FF5050"/>
                </a:solidFill>
              </a:rPr>
              <a:t> [0,B] 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>
                <a:solidFill>
                  <a:srgbClr val="FF5050"/>
                </a:solidFill>
              </a:rPr>
              <a:t>q</a:t>
            </a:r>
            <a:r>
              <a:rPr lang="en-US" altLang="sr-Latn-RS" sz="2400" baseline="-25000">
                <a:solidFill>
                  <a:srgbClr val="FF5050"/>
                </a:solidFill>
              </a:rPr>
              <a:t>4</a:t>
            </a:r>
            <a:r>
              <a:rPr lang="hr-HR" altLang="sr-Latn-RS" sz="2400">
                <a:solidFill>
                  <a:srgbClr val="FF5050"/>
                </a:solidFill>
              </a:rPr>
              <a:t> [1,</a:t>
            </a:r>
            <a:r>
              <a:rPr lang="en-US" altLang="sr-Latn-RS" sz="2400">
                <a:solidFill>
                  <a:srgbClr val="FF5050"/>
                </a:solidFill>
              </a:rPr>
              <a:t>B</a:t>
            </a:r>
            <a:r>
              <a:rPr lang="hr-HR" altLang="sr-Latn-RS" sz="2400">
                <a:solidFill>
                  <a:srgbClr val="FF5050"/>
                </a:solidFill>
              </a:rPr>
              <a:t>] [0,B]</a:t>
            </a: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</a:t>
            </a:r>
            <a:r>
              <a:rPr lang="en-US" altLang="sr-Latn-RS" sz="24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,</a:t>
            </a:r>
            <a:r>
              <a:rPr lang="en-US" altLang="sr-Latn-RS" sz="2400">
                <a:solidFill>
                  <a:srgbClr val="FF5050"/>
                </a:solidFill>
              </a:rPr>
              <a:t>B</a:t>
            </a:r>
            <a:r>
              <a:rPr lang="hr-HR" altLang="sr-Latn-RS" sz="2400">
                <a:solidFill>
                  <a:srgbClr val="FF5050"/>
                </a:solidFill>
              </a:rPr>
              <a:t>] q</a:t>
            </a:r>
            <a:r>
              <a:rPr lang="en-US" altLang="sr-Latn-RS" sz="2400" baseline="-25000">
                <a:solidFill>
                  <a:srgbClr val="FF5050"/>
                </a:solidFill>
              </a:rPr>
              <a:t>2</a:t>
            </a:r>
            <a:r>
              <a:rPr lang="hr-HR" altLang="sr-Latn-RS" sz="2400">
                <a:solidFill>
                  <a:srgbClr val="FF5050"/>
                </a:solidFill>
              </a:rPr>
              <a:t> [1,B] 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>
                <a:solidFill>
                  <a:srgbClr val="FF5050"/>
                </a:solidFill>
              </a:rPr>
              <a:t>q</a:t>
            </a:r>
            <a:r>
              <a:rPr lang="en-US" altLang="sr-Latn-RS" sz="2400" baseline="-25000">
                <a:solidFill>
                  <a:srgbClr val="FF5050"/>
                </a:solidFill>
              </a:rPr>
              <a:t>4</a:t>
            </a:r>
            <a:r>
              <a:rPr lang="hr-HR" altLang="sr-Latn-RS" sz="2400">
                <a:solidFill>
                  <a:srgbClr val="FF5050"/>
                </a:solidFill>
              </a:rPr>
              <a:t> [1,</a:t>
            </a:r>
            <a:r>
              <a:rPr lang="en-US" altLang="sr-Latn-RS" sz="2400">
                <a:solidFill>
                  <a:srgbClr val="FF5050"/>
                </a:solidFill>
              </a:rPr>
              <a:t>B</a:t>
            </a:r>
            <a:r>
              <a:rPr lang="hr-HR" altLang="sr-Latn-RS" sz="2400">
                <a:solidFill>
                  <a:srgbClr val="FF5050"/>
                </a:solidFill>
              </a:rPr>
              <a:t>] [1,B]</a:t>
            </a:r>
          </a:p>
          <a:p>
            <a:pPr algn="l">
              <a:spcBef>
                <a:spcPct val="20000"/>
              </a:spcBef>
            </a:pPr>
            <a:r>
              <a:rPr lang="en-US" altLang="sr-Latn-RS" sz="2400">
                <a:solidFill>
                  <a:srgbClr val="FF5050"/>
                </a:solidFill>
              </a:rPr>
              <a:t>. . 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9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9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9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9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9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9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9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9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29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9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91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291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291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29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29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9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9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291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291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61" grpId="0" build="p"/>
      <p:bldP spid="429104" grpId="0" build="p"/>
      <p:bldP spid="42910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6705600" y="8382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1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7924800" y="8382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B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5486400" y="8382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0</a:t>
            </a:r>
          </a:p>
        </p:txBody>
      </p:sp>
      <p:sp>
        <p:nvSpPr>
          <p:cNvPr id="430085" name="Rectangle 5"/>
          <p:cNvSpPr>
            <a:spLocks noChangeArrowheads="1"/>
          </p:cNvSpPr>
          <p:nvPr/>
        </p:nvSpPr>
        <p:spPr bwMode="auto">
          <a:xfrm>
            <a:off x="533400" y="990600"/>
            <a:ext cx="419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/>
          <a:lstStyle>
            <a:lvl1pPr marL="211138" indent="-211138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/>
              <a:t>za prijelaz </a:t>
            </a:r>
            <a:r>
              <a:rPr lang="hr-HR" altLang="sr-Latn-RS" sz="2400">
                <a:sym typeface="Symbol" panose="05050102010706020507" pitchFamily="18" charset="2"/>
              </a:rPr>
              <a:t></a:t>
            </a:r>
            <a:r>
              <a:rPr lang="hr-HR" altLang="sr-Latn-RS" sz="2400"/>
              <a:t>(q</a:t>
            </a:r>
            <a:r>
              <a:rPr lang="hr-HR" altLang="sr-Latn-RS" sz="2400" baseline="-25000"/>
              <a:t>3</a:t>
            </a:r>
            <a:r>
              <a:rPr lang="hr-HR" altLang="sr-Latn-RS" sz="2400"/>
              <a:t>,0) = (q</a:t>
            </a:r>
            <a:r>
              <a:rPr lang="hr-HR" altLang="sr-Latn-RS" sz="2400" baseline="-25000"/>
              <a:t>5</a:t>
            </a:r>
            <a:r>
              <a:rPr lang="hr-HR" altLang="sr-Latn-RS" sz="2400"/>
              <a:t>,B,L):</a:t>
            </a:r>
            <a:r>
              <a:rPr lang="en-US" altLang="sr-Latn-RS" sz="2400"/>
              <a:t> </a:t>
            </a: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4800600" y="1295400"/>
            <a:ext cx="6858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0</a:t>
            </a: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4800600" y="1752600"/>
            <a:ext cx="6858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1</a:t>
            </a: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4800600" y="2209800"/>
            <a:ext cx="6858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2</a:t>
            </a: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4800600" y="2667000"/>
            <a:ext cx="6858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3</a:t>
            </a:r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4800600" y="3124200"/>
            <a:ext cx="6858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4</a:t>
            </a:r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4800600" y="3581400"/>
            <a:ext cx="6858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5</a:t>
            </a:r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6705600" y="12954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7924800" y="12954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7662" name="Rectangle 14"/>
          <p:cNvSpPr>
            <a:spLocks noChangeArrowheads="1"/>
          </p:cNvSpPr>
          <p:nvPr/>
        </p:nvSpPr>
        <p:spPr bwMode="auto">
          <a:xfrm>
            <a:off x="5486400" y="12954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7663" name="Rectangle 15"/>
          <p:cNvSpPr>
            <a:spLocks noChangeArrowheads="1"/>
          </p:cNvSpPr>
          <p:nvPr/>
        </p:nvSpPr>
        <p:spPr bwMode="auto">
          <a:xfrm>
            <a:off x="6705600" y="17526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7664" name="Rectangle 16"/>
          <p:cNvSpPr>
            <a:spLocks noChangeArrowheads="1"/>
          </p:cNvSpPr>
          <p:nvPr/>
        </p:nvSpPr>
        <p:spPr bwMode="auto">
          <a:xfrm>
            <a:off x="7924800" y="17526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7665" name="Rectangle 17"/>
          <p:cNvSpPr>
            <a:spLocks noChangeArrowheads="1"/>
          </p:cNvSpPr>
          <p:nvPr/>
        </p:nvSpPr>
        <p:spPr bwMode="auto">
          <a:xfrm>
            <a:off x="5486400" y="17526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7666" name="Rectangle 18"/>
          <p:cNvSpPr>
            <a:spLocks noChangeArrowheads="1"/>
          </p:cNvSpPr>
          <p:nvPr/>
        </p:nvSpPr>
        <p:spPr bwMode="auto">
          <a:xfrm>
            <a:off x="6705600" y="22098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7667" name="Rectangle 19"/>
          <p:cNvSpPr>
            <a:spLocks noChangeArrowheads="1"/>
          </p:cNvSpPr>
          <p:nvPr/>
        </p:nvSpPr>
        <p:spPr bwMode="auto">
          <a:xfrm>
            <a:off x="7924800" y="22098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7668" name="Rectangle 20"/>
          <p:cNvSpPr>
            <a:spLocks noChangeArrowheads="1"/>
          </p:cNvSpPr>
          <p:nvPr/>
        </p:nvSpPr>
        <p:spPr bwMode="auto">
          <a:xfrm>
            <a:off x="5486400" y="22098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7669" name="Rectangle 21"/>
          <p:cNvSpPr>
            <a:spLocks noChangeArrowheads="1"/>
          </p:cNvSpPr>
          <p:nvPr/>
        </p:nvSpPr>
        <p:spPr bwMode="auto">
          <a:xfrm>
            <a:off x="6705600" y="26670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7670" name="Rectangle 22"/>
          <p:cNvSpPr>
            <a:spLocks noChangeArrowheads="1"/>
          </p:cNvSpPr>
          <p:nvPr/>
        </p:nvSpPr>
        <p:spPr bwMode="auto">
          <a:xfrm>
            <a:off x="7924800" y="26670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7671" name="Rectangle 23"/>
          <p:cNvSpPr>
            <a:spLocks noChangeArrowheads="1"/>
          </p:cNvSpPr>
          <p:nvPr/>
        </p:nvSpPr>
        <p:spPr bwMode="auto">
          <a:xfrm>
            <a:off x="5486400" y="26670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7672" name="Rectangle 24"/>
          <p:cNvSpPr>
            <a:spLocks noChangeArrowheads="1"/>
          </p:cNvSpPr>
          <p:nvPr/>
        </p:nvSpPr>
        <p:spPr bwMode="auto">
          <a:xfrm>
            <a:off x="6705600" y="31242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7673" name="Rectangle 25"/>
          <p:cNvSpPr>
            <a:spLocks noChangeArrowheads="1"/>
          </p:cNvSpPr>
          <p:nvPr/>
        </p:nvSpPr>
        <p:spPr bwMode="auto">
          <a:xfrm>
            <a:off x="7924800" y="31242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7674" name="Rectangle 26"/>
          <p:cNvSpPr>
            <a:spLocks noChangeArrowheads="1"/>
          </p:cNvSpPr>
          <p:nvPr/>
        </p:nvSpPr>
        <p:spPr bwMode="auto">
          <a:xfrm>
            <a:off x="5486400" y="31242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7675" name="Rectangle 27"/>
          <p:cNvSpPr>
            <a:spLocks noChangeArrowheads="1"/>
          </p:cNvSpPr>
          <p:nvPr/>
        </p:nvSpPr>
        <p:spPr bwMode="auto">
          <a:xfrm>
            <a:off x="6705600" y="35814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7676" name="Rectangle 28"/>
          <p:cNvSpPr>
            <a:spLocks noChangeArrowheads="1"/>
          </p:cNvSpPr>
          <p:nvPr/>
        </p:nvSpPr>
        <p:spPr bwMode="auto">
          <a:xfrm>
            <a:off x="7924800" y="35814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7677" name="Rectangle 29"/>
          <p:cNvSpPr>
            <a:spLocks noChangeArrowheads="1"/>
          </p:cNvSpPr>
          <p:nvPr/>
        </p:nvSpPr>
        <p:spPr bwMode="auto">
          <a:xfrm>
            <a:off x="5486400" y="35814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7678" name="Rectangle 30"/>
          <p:cNvSpPr>
            <a:spLocks noChangeArrowheads="1"/>
          </p:cNvSpPr>
          <p:nvPr/>
        </p:nvSpPr>
        <p:spPr bwMode="auto">
          <a:xfrm>
            <a:off x="5486400" y="12954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1</a:t>
            </a:r>
            <a:r>
              <a:rPr lang="en-US" altLang="sr-Latn-RS" sz="2000"/>
              <a:t>, B, R </a:t>
            </a:r>
          </a:p>
        </p:txBody>
      </p:sp>
      <p:sp>
        <p:nvSpPr>
          <p:cNvPr id="27679" name="Rectangle 31"/>
          <p:cNvSpPr>
            <a:spLocks noChangeArrowheads="1"/>
          </p:cNvSpPr>
          <p:nvPr/>
        </p:nvSpPr>
        <p:spPr bwMode="auto">
          <a:xfrm>
            <a:off x="6705600" y="12954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2</a:t>
            </a:r>
            <a:r>
              <a:rPr lang="en-US" altLang="sr-Latn-RS" sz="2000"/>
              <a:t>, B, R </a:t>
            </a:r>
          </a:p>
        </p:txBody>
      </p:sp>
      <p:sp>
        <p:nvSpPr>
          <p:cNvPr id="27680" name="Rectangle 32"/>
          <p:cNvSpPr>
            <a:spLocks noChangeArrowheads="1"/>
          </p:cNvSpPr>
          <p:nvPr/>
        </p:nvSpPr>
        <p:spPr bwMode="auto">
          <a:xfrm>
            <a:off x="5486400" y="31242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-</a:t>
            </a:r>
          </a:p>
        </p:txBody>
      </p:sp>
      <p:sp>
        <p:nvSpPr>
          <p:cNvPr id="27681" name="Rectangle 33"/>
          <p:cNvSpPr>
            <a:spLocks noChangeArrowheads="1"/>
          </p:cNvSpPr>
          <p:nvPr/>
        </p:nvSpPr>
        <p:spPr bwMode="auto">
          <a:xfrm>
            <a:off x="6705600" y="26670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-</a:t>
            </a:r>
          </a:p>
        </p:txBody>
      </p:sp>
      <p:sp>
        <p:nvSpPr>
          <p:cNvPr id="27682" name="Rectangle 34"/>
          <p:cNvSpPr>
            <a:spLocks noChangeArrowheads="1"/>
          </p:cNvSpPr>
          <p:nvPr/>
        </p:nvSpPr>
        <p:spPr bwMode="auto">
          <a:xfrm>
            <a:off x="7924800" y="31242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-</a:t>
            </a:r>
          </a:p>
        </p:txBody>
      </p:sp>
      <p:sp>
        <p:nvSpPr>
          <p:cNvPr id="27683" name="Rectangle 35"/>
          <p:cNvSpPr>
            <a:spLocks noChangeArrowheads="1"/>
          </p:cNvSpPr>
          <p:nvPr/>
        </p:nvSpPr>
        <p:spPr bwMode="auto">
          <a:xfrm>
            <a:off x="7924800" y="26670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-</a:t>
            </a:r>
          </a:p>
        </p:txBody>
      </p:sp>
      <p:sp>
        <p:nvSpPr>
          <p:cNvPr id="27684" name="Rectangle 36"/>
          <p:cNvSpPr>
            <a:spLocks noChangeArrowheads="1"/>
          </p:cNvSpPr>
          <p:nvPr/>
        </p:nvSpPr>
        <p:spPr bwMode="auto">
          <a:xfrm>
            <a:off x="5486400" y="35814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5</a:t>
            </a:r>
            <a:r>
              <a:rPr lang="en-US" altLang="sr-Latn-RS" sz="2000"/>
              <a:t>, 0, L </a:t>
            </a:r>
          </a:p>
        </p:txBody>
      </p:sp>
      <p:sp>
        <p:nvSpPr>
          <p:cNvPr id="27685" name="Rectangle 37"/>
          <p:cNvSpPr>
            <a:spLocks noChangeArrowheads="1"/>
          </p:cNvSpPr>
          <p:nvPr/>
        </p:nvSpPr>
        <p:spPr bwMode="auto">
          <a:xfrm>
            <a:off x="6705600" y="35814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5</a:t>
            </a:r>
            <a:r>
              <a:rPr lang="en-US" altLang="sr-Latn-RS" sz="2000"/>
              <a:t>, 1, L </a:t>
            </a:r>
          </a:p>
        </p:txBody>
      </p:sp>
      <p:sp>
        <p:nvSpPr>
          <p:cNvPr id="27686" name="Rectangle 38"/>
          <p:cNvSpPr>
            <a:spLocks noChangeArrowheads="1"/>
          </p:cNvSpPr>
          <p:nvPr/>
        </p:nvSpPr>
        <p:spPr bwMode="auto">
          <a:xfrm>
            <a:off x="7924800" y="35814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0</a:t>
            </a:r>
            <a:r>
              <a:rPr lang="en-US" altLang="sr-Latn-RS" sz="2000"/>
              <a:t>, B, R </a:t>
            </a:r>
          </a:p>
        </p:txBody>
      </p:sp>
      <p:sp>
        <p:nvSpPr>
          <p:cNvPr id="27687" name="Rectangle 39"/>
          <p:cNvSpPr>
            <a:spLocks noChangeArrowheads="1"/>
          </p:cNvSpPr>
          <p:nvPr/>
        </p:nvSpPr>
        <p:spPr bwMode="auto">
          <a:xfrm>
            <a:off x="6705600" y="31242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5</a:t>
            </a:r>
            <a:r>
              <a:rPr lang="en-US" altLang="sr-Latn-RS" sz="2000"/>
              <a:t>, B, L </a:t>
            </a:r>
          </a:p>
        </p:txBody>
      </p:sp>
      <p:sp>
        <p:nvSpPr>
          <p:cNvPr id="27688" name="Rectangle 40"/>
          <p:cNvSpPr>
            <a:spLocks noChangeArrowheads="1"/>
          </p:cNvSpPr>
          <p:nvPr/>
        </p:nvSpPr>
        <p:spPr bwMode="auto">
          <a:xfrm>
            <a:off x="5486400" y="26670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5</a:t>
            </a:r>
            <a:r>
              <a:rPr lang="en-US" altLang="sr-Latn-RS" sz="2000"/>
              <a:t>, B, L </a:t>
            </a:r>
          </a:p>
        </p:txBody>
      </p:sp>
      <p:sp>
        <p:nvSpPr>
          <p:cNvPr id="27689" name="Rectangle 41"/>
          <p:cNvSpPr>
            <a:spLocks noChangeArrowheads="1"/>
          </p:cNvSpPr>
          <p:nvPr/>
        </p:nvSpPr>
        <p:spPr bwMode="auto">
          <a:xfrm>
            <a:off x="6705600" y="22098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2</a:t>
            </a:r>
            <a:r>
              <a:rPr lang="en-US" altLang="sr-Latn-RS" sz="2000"/>
              <a:t>, 1, R </a:t>
            </a:r>
          </a:p>
        </p:txBody>
      </p:sp>
      <p:sp>
        <p:nvSpPr>
          <p:cNvPr id="27690" name="Rectangle 42"/>
          <p:cNvSpPr>
            <a:spLocks noChangeArrowheads="1"/>
          </p:cNvSpPr>
          <p:nvPr/>
        </p:nvSpPr>
        <p:spPr bwMode="auto">
          <a:xfrm>
            <a:off x="7924800" y="22098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4</a:t>
            </a:r>
            <a:r>
              <a:rPr lang="en-US" altLang="sr-Latn-RS" sz="2000"/>
              <a:t>, B, L </a:t>
            </a:r>
          </a:p>
        </p:txBody>
      </p:sp>
      <p:sp>
        <p:nvSpPr>
          <p:cNvPr id="27691" name="Rectangle 43"/>
          <p:cNvSpPr>
            <a:spLocks noChangeArrowheads="1"/>
          </p:cNvSpPr>
          <p:nvPr/>
        </p:nvSpPr>
        <p:spPr bwMode="auto">
          <a:xfrm>
            <a:off x="5486400" y="22098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2</a:t>
            </a:r>
            <a:r>
              <a:rPr lang="en-US" altLang="sr-Latn-RS" sz="2000"/>
              <a:t>, 0, R </a:t>
            </a:r>
          </a:p>
        </p:txBody>
      </p:sp>
      <p:sp>
        <p:nvSpPr>
          <p:cNvPr id="27692" name="Rectangle 44"/>
          <p:cNvSpPr>
            <a:spLocks noChangeArrowheads="1"/>
          </p:cNvSpPr>
          <p:nvPr/>
        </p:nvSpPr>
        <p:spPr bwMode="auto">
          <a:xfrm>
            <a:off x="5486400" y="17526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1</a:t>
            </a:r>
            <a:r>
              <a:rPr lang="en-US" altLang="sr-Latn-RS" sz="2000"/>
              <a:t>, 0, R </a:t>
            </a:r>
          </a:p>
        </p:txBody>
      </p:sp>
      <p:sp>
        <p:nvSpPr>
          <p:cNvPr id="27693" name="Rectangle 45"/>
          <p:cNvSpPr>
            <a:spLocks noChangeArrowheads="1"/>
          </p:cNvSpPr>
          <p:nvPr/>
        </p:nvSpPr>
        <p:spPr bwMode="auto">
          <a:xfrm>
            <a:off x="6705600" y="17526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1</a:t>
            </a:r>
            <a:r>
              <a:rPr lang="en-US" altLang="sr-Latn-RS" sz="2000"/>
              <a:t>, 1, R </a:t>
            </a:r>
          </a:p>
        </p:txBody>
      </p:sp>
      <p:sp>
        <p:nvSpPr>
          <p:cNvPr id="27694" name="Rectangle 46"/>
          <p:cNvSpPr>
            <a:spLocks noChangeArrowheads="1"/>
          </p:cNvSpPr>
          <p:nvPr/>
        </p:nvSpPr>
        <p:spPr bwMode="auto">
          <a:xfrm>
            <a:off x="7924800" y="17526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3</a:t>
            </a:r>
            <a:r>
              <a:rPr lang="en-US" altLang="sr-Latn-RS" sz="2000"/>
              <a:t>, B, L </a:t>
            </a:r>
          </a:p>
        </p:txBody>
      </p:sp>
      <p:sp>
        <p:nvSpPr>
          <p:cNvPr id="27695" name="Rectangle 47"/>
          <p:cNvSpPr>
            <a:spLocks noChangeArrowheads="1"/>
          </p:cNvSpPr>
          <p:nvPr/>
        </p:nvSpPr>
        <p:spPr bwMode="auto">
          <a:xfrm>
            <a:off x="7924800" y="12954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P</a:t>
            </a:r>
            <a:r>
              <a:rPr lang="en-US" altLang="sr-Latn-RS" sz="2000"/>
              <a:t>, B, R </a:t>
            </a:r>
          </a:p>
        </p:txBody>
      </p:sp>
      <p:sp>
        <p:nvSpPr>
          <p:cNvPr id="430128" name="Rectangle 48"/>
          <p:cNvSpPr>
            <a:spLocks noChangeArrowheads="1"/>
          </p:cNvSpPr>
          <p:nvPr/>
        </p:nvSpPr>
        <p:spPr bwMode="auto">
          <a:xfrm>
            <a:off x="457200" y="1524000"/>
            <a:ext cx="44196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/>
          <a:lstStyle>
            <a:lvl1pPr marL="211138" indent="-211138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[0,0] q</a:t>
            </a:r>
            <a:r>
              <a:rPr lang="en-US" altLang="sr-Latn-RS" sz="2400" baseline="-25000">
                <a:solidFill>
                  <a:srgbClr val="FF5050"/>
                </a:solidFill>
              </a:rPr>
              <a:t>3</a:t>
            </a:r>
            <a:r>
              <a:rPr lang="hr-HR" altLang="sr-Latn-RS" sz="2400">
                <a:solidFill>
                  <a:srgbClr val="FF5050"/>
                </a:solidFill>
              </a:rPr>
              <a:t> [0,</a:t>
            </a:r>
            <a:r>
              <a:rPr lang="en-US" altLang="sr-Latn-RS" sz="2400">
                <a:solidFill>
                  <a:srgbClr val="FF5050"/>
                </a:solidFill>
              </a:rPr>
              <a:t>0</a:t>
            </a:r>
            <a:r>
              <a:rPr lang="hr-HR" altLang="sr-Latn-RS" sz="2400">
                <a:solidFill>
                  <a:srgbClr val="FF5050"/>
                </a:solidFill>
              </a:rPr>
              <a:t>] 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>
                <a:solidFill>
                  <a:srgbClr val="FF5050"/>
                </a:solidFill>
              </a:rPr>
              <a:t>q</a:t>
            </a:r>
            <a:r>
              <a:rPr lang="en-US" altLang="sr-Latn-RS" sz="2400" baseline="-25000">
                <a:solidFill>
                  <a:srgbClr val="FF5050"/>
                </a:solidFill>
              </a:rPr>
              <a:t>5</a:t>
            </a:r>
            <a:r>
              <a:rPr lang="hr-HR" altLang="sr-Latn-RS" sz="2400">
                <a:solidFill>
                  <a:srgbClr val="FF5050"/>
                </a:solidFill>
              </a:rPr>
              <a:t> [0,</a:t>
            </a:r>
            <a:r>
              <a:rPr lang="en-US" altLang="sr-Latn-RS" sz="2400">
                <a:solidFill>
                  <a:srgbClr val="FF5050"/>
                </a:solidFill>
              </a:rPr>
              <a:t>B</a:t>
            </a:r>
            <a:r>
              <a:rPr lang="hr-HR" altLang="sr-Latn-RS" sz="2400">
                <a:solidFill>
                  <a:srgbClr val="FF5050"/>
                </a:solidFill>
              </a:rPr>
              <a:t>] [0,B]</a:t>
            </a: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[0,</a:t>
            </a:r>
            <a:r>
              <a:rPr lang="en-US" altLang="sr-Latn-RS" sz="2400">
                <a:solidFill>
                  <a:srgbClr val="FF5050"/>
                </a:solidFill>
              </a:rPr>
              <a:t>0</a:t>
            </a:r>
            <a:r>
              <a:rPr lang="hr-HR" altLang="sr-Latn-RS" sz="2400">
                <a:solidFill>
                  <a:srgbClr val="FF5050"/>
                </a:solidFill>
              </a:rPr>
              <a:t>] q</a:t>
            </a:r>
            <a:r>
              <a:rPr lang="en-US" altLang="sr-Latn-RS" sz="2400" baseline="-25000">
                <a:solidFill>
                  <a:srgbClr val="FF5050"/>
                </a:solidFill>
              </a:rPr>
              <a:t>3</a:t>
            </a:r>
            <a:r>
              <a:rPr lang="hr-HR" altLang="sr-Latn-RS" sz="2400">
                <a:solidFill>
                  <a:srgbClr val="FF5050"/>
                </a:solidFill>
              </a:rPr>
              <a:t> [1,</a:t>
            </a:r>
            <a:r>
              <a:rPr lang="en-US" altLang="sr-Latn-RS" sz="2400">
                <a:solidFill>
                  <a:srgbClr val="FF5050"/>
                </a:solidFill>
              </a:rPr>
              <a:t>0</a:t>
            </a:r>
            <a:r>
              <a:rPr lang="hr-HR" altLang="sr-Latn-RS" sz="2400">
                <a:solidFill>
                  <a:srgbClr val="FF5050"/>
                </a:solidFill>
              </a:rPr>
              <a:t>] 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>
                <a:solidFill>
                  <a:srgbClr val="FF5050"/>
                </a:solidFill>
              </a:rPr>
              <a:t>q</a:t>
            </a:r>
            <a:r>
              <a:rPr lang="en-US" altLang="sr-Latn-RS" sz="2400" baseline="-25000">
                <a:solidFill>
                  <a:srgbClr val="FF5050"/>
                </a:solidFill>
              </a:rPr>
              <a:t>5</a:t>
            </a:r>
            <a:r>
              <a:rPr lang="hr-HR" altLang="sr-Latn-RS" sz="2400">
                <a:solidFill>
                  <a:srgbClr val="FF5050"/>
                </a:solidFill>
              </a:rPr>
              <a:t> [0,</a:t>
            </a:r>
            <a:r>
              <a:rPr lang="en-US" altLang="sr-Latn-RS" sz="2400">
                <a:solidFill>
                  <a:srgbClr val="FF5050"/>
                </a:solidFill>
              </a:rPr>
              <a:t>B</a:t>
            </a:r>
            <a:r>
              <a:rPr lang="hr-HR" altLang="sr-Latn-RS" sz="2400">
                <a:solidFill>
                  <a:srgbClr val="FF5050"/>
                </a:solidFill>
              </a:rPr>
              <a:t>] [1,B]</a:t>
            </a: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[0,</a:t>
            </a:r>
            <a:r>
              <a:rPr lang="en-US" altLang="sr-Latn-RS" sz="2400">
                <a:solidFill>
                  <a:srgbClr val="FF5050"/>
                </a:solidFill>
              </a:rPr>
              <a:t>0</a:t>
            </a:r>
            <a:r>
              <a:rPr lang="hr-HR" altLang="sr-Latn-RS" sz="2400">
                <a:solidFill>
                  <a:srgbClr val="FF5050"/>
                </a:solidFill>
              </a:rPr>
              <a:t>] q</a:t>
            </a:r>
            <a:r>
              <a:rPr lang="en-US" altLang="sr-Latn-RS" sz="2400" baseline="-25000">
                <a:solidFill>
                  <a:srgbClr val="FF5050"/>
                </a:solidFill>
              </a:rPr>
              <a:t>3</a:t>
            </a:r>
            <a:r>
              <a:rPr lang="hr-HR" altLang="sr-Latn-RS" sz="2400">
                <a:solidFill>
                  <a:srgbClr val="FF5050"/>
                </a:solidFill>
              </a:rPr>
              <a:t> [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</a:t>
            </a:r>
            <a:r>
              <a:rPr lang="hr-HR" altLang="sr-Latn-RS" sz="2400">
                <a:solidFill>
                  <a:srgbClr val="FF5050"/>
                </a:solidFill>
              </a:rPr>
              <a:t>,</a:t>
            </a:r>
            <a:r>
              <a:rPr lang="en-US" altLang="sr-Latn-RS" sz="2400">
                <a:solidFill>
                  <a:srgbClr val="FF5050"/>
                </a:solidFill>
              </a:rPr>
              <a:t>0</a:t>
            </a:r>
            <a:r>
              <a:rPr lang="hr-HR" altLang="sr-Latn-RS" sz="2400">
                <a:solidFill>
                  <a:srgbClr val="FF5050"/>
                </a:solidFill>
              </a:rPr>
              <a:t>] 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>
                <a:solidFill>
                  <a:srgbClr val="FF5050"/>
                </a:solidFill>
              </a:rPr>
              <a:t>q</a:t>
            </a:r>
            <a:r>
              <a:rPr lang="en-US" altLang="sr-Latn-RS" sz="2400" baseline="-25000">
                <a:solidFill>
                  <a:srgbClr val="FF5050"/>
                </a:solidFill>
              </a:rPr>
              <a:t>5</a:t>
            </a:r>
            <a:r>
              <a:rPr lang="hr-HR" altLang="sr-Latn-RS" sz="2400">
                <a:solidFill>
                  <a:srgbClr val="FF5050"/>
                </a:solidFill>
              </a:rPr>
              <a:t> [0,</a:t>
            </a:r>
            <a:r>
              <a:rPr lang="en-US" altLang="sr-Latn-RS" sz="2400">
                <a:solidFill>
                  <a:srgbClr val="FF5050"/>
                </a:solidFill>
              </a:rPr>
              <a:t>B</a:t>
            </a:r>
            <a:r>
              <a:rPr lang="hr-HR" altLang="sr-Latn-RS" sz="2400">
                <a:solidFill>
                  <a:srgbClr val="FF5050"/>
                </a:solidFill>
              </a:rPr>
              <a:t>] [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</a:t>
            </a:r>
            <a:r>
              <a:rPr lang="hr-HR" altLang="sr-Latn-RS" sz="2400">
                <a:solidFill>
                  <a:srgbClr val="FF5050"/>
                </a:solidFill>
              </a:rPr>
              <a:t>,B]</a:t>
            </a: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</a:t>
            </a:r>
            <a:r>
              <a:rPr lang="en-US" altLang="sr-Latn-RS" sz="2400">
                <a:solidFill>
                  <a:srgbClr val="FF5050"/>
                </a:solidFill>
              </a:rPr>
              <a:t>0</a:t>
            </a:r>
            <a:r>
              <a:rPr lang="hr-HR" altLang="sr-Latn-RS" sz="2400">
                <a:solidFill>
                  <a:srgbClr val="FF5050"/>
                </a:solidFill>
              </a:rPr>
              <a:t>,</a:t>
            </a:r>
            <a:r>
              <a:rPr lang="en-US" altLang="sr-Latn-RS" sz="24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] q</a:t>
            </a:r>
            <a:r>
              <a:rPr lang="en-US" altLang="sr-Latn-RS" sz="2400" baseline="-25000">
                <a:solidFill>
                  <a:srgbClr val="FF5050"/>
                </a:solidFill>
              </a:rPr>
              <a:t>3</a:t>
            </a:r>
            <a:r>
              <a:rPr lang="hr-HR" altLang="sr-Latn-RS" sz="2400">
                <a:solidFill>
                  <a:srgbClr val="FF5050"/>
                </a:solidFill>
              </a:rPr>
              <a:t> [0,</a:t>
            </a:r>
            <a:r>
              <a:rPr lang="en-US" altLang="sr-Latn-RS" sz="2400">
                <a:solidFill>
                  <a:srgbClr val="FF5050"/>
                </a:solidFill>
              </a:rPr>
              <a:t>0</a:t>
            </a:r>
            <a:r>
              <a:rPr lang="hr-HR" altLang="sr-Latn-RS" sz="2400">
                <a:solidFill>
                  <a:srgbClr val="FF5050"/>
                </a:solidFill>
              </a:rPr>
              <a:t>] 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>
                <a:solidFill>
                  <a:srgbClr val="FF5050"/>
                </a:solidFill>
              </a:rPr>
              <a:t>q</a:t>
            </a:r>
            <a:r>
              <a:rPr lang="en-US" altLang="sr-Latn-RS" sz="2400" baseline="-25000">
                <a:solidFill>
                  <a:srgbClr val="FF5050"/>
                </a:solidFill>
              </a:rPr>
              <a:t>5</a:t>
            </a:r>
            <a:r>
              <a:rPr lang="hr-HR" altLang="sr-Latn-RS" sz="2400">
                <a:solidFill>
                  <a:srgbClr val="FF5050"/>
                </a:solidFill>
              </a:rPr>
              <a:t> [1,</a:t>
            </a:r>
            <a:r>
              <a:rPr lang="en-US" altLang="sr-Latn-RS" sz="2400">
                <a:solidFill>
                  <a:srgbClr val="FF5050"/>
                </a:solidFill>
              </a:rPr>
              <a:t>B</a:t>
            </a:r>
            <a:r>
              <a:rPr lang="hr-HR" altLang="sr-Latn-RS" sz="2400">
                <a:solidFill>
                  <a:srgbClr val="FF5050"/>
                </a:solidFill>
              </a:rPr>
              <a:t>] [0,B]</a:t>
            </a: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</a:t>
            </a:r>
            <a:r>
              <a:rPr lang="en-US" altLang="sr-Latn-RS" sz="2400">
                <a:solidFill>
                  <a:srgbClr val="FF5050"/>
                </a:solidFill>
              </a:rPr>
              <a:t>0</a:t>
            </a:r>
            <a:r>
              <a:rPr lang="hr-HR" altLang="sr-Latn-RS" sz="2400">
                <a:solidFill>
                  <a:srgbClr val="FF5050"/>
                </a:solidFill>
              </a:rPr>
              <a:t>,1] q</a:t>
            </a:r>
            <a:r>
              <a:rPr lang="en-US" altLang="sr-Latn-RS" sz="2400" baseline="-25000">
                <a:solidFill>
                  <a:srgbClr val="FF5050"/>
                </a:solidFill>
              </a:rPr>
              <a:t>3</a:t>
            </a:r>
            <a:r>
              <a:rPr lang="hr-HR" altLang="sr-Latn-RS" sz="2400">
                <a:solidFill>
                  <a:srgbClr val="FF5050"/>
                </a:solidFill>
              </a:rPr>
              <a:t> [1,</a:t>
            </a:r>
            <a:r>
              <a:rPr lang="en-US" altLang="sr-Latn-RS" sz="2400">
                <a:solidFill>
                  <a:srgbClr val="FF5050"/>
                </a:solidFill>
              </a:rPr>
              <a:t>0</a:t>
            </a:r>
            <a:r>
              <a:rPr lang="hr-HR" altLang="sr-Latn-RS" sz="2400">
                <a:solidFill>
                  <a:srgbClr val="FF5050"/>
                </a:solidFill>
              </a:rPr>
              <a:t>] 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>
                <a:solidFill>
                  <a:srgbClr val="FF5050"/>
                </a:solidFill>
              </a:rPr>
              <a:t>q</a:t>
            </a:r>
            <a:r>
              <a:rPr lang="en-US" altLang="sr-Latn-RS" sz="2400" baseline="-25000">
                <a:solidFill>
                  <a:srgbClr val="FF5050"/>
                </a:solidFill>
              </a:rPr>
              <a:t>5</a:t>
            </a:r>
            <a:r>
              <a:rPr lang="hr-HR" altLang="sr-Latn-RS" sz="2400">
                <a:solidFill>
                  <a:srgbClr val="FF5050"/>
                </a:solidFill>
              </a:rPr>
              <a:t> [1,</a:t>
            </a:r>
            <a:r>
              <a:rPr lang="en-US" altLang="sr-Latn-RS" sz="2400">
                <a:solidFill>
                  <a:srgbClr val="FF5050"/>
                </a:solidFill>
              </a:rPr>
              <a:t>B</a:t>
            </a:r>
            <a:r>
              <a:rPr lang="hr-HR" altLang="sr-Latn-RS" sz="2400">
                <a:solidFill>
                  <a:srgbClr val="FF5050"/>
                </a:solidFill>
              </a:rPr>
              <a:t>] [1,B]</a:t>
            </a: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</a:t>
            </a:r>
            <a:r>
              <a:rPr lang="en-US" altLang="sr-Latn-RS" sz="2400">
                <a:solidFill>
                  <a:srgbClr val="FF5050"/>
                </a:solidFill>
              </a:rPr>
              <a:t>0</a:t>
            </a:r>
            <a:r>
              <a:rPr lang="hr-HR" altLang="sr-Latn-RS" sz="2400">
                <a:solidFill>
                  <a:srgbClr val="FF5050"/>
                </a:solidFill>
              </a:rPr>
              <a:t>,</a:t>
            </a:r>
            <a:r>
              <a:rPr lang="en-US" altLang="sr-Latn-RS" sz="24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] q</a:t>
            </a:r>
            <a:r>
              <a:rPr lang="en-US" altLang="sr-Latn-RS" sz="2400" baseline="-25000">
                <a:solidFill>
                  <a:srgbClr val="FF5050"/>
                </a:solidFill>
              </a:rPr>
              <a:t>3</a:t>
            </a:r>
            <a:r>
              <a:rPr lang="hr-HR" altLang="sr-Latn-RS" sz="2400">
                <a:solidFill>
                  <a:srgbClr val="FF5050"/>
                </a:solidFill>
              </a:rPr>
              <a:t> [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</a:t>
            </a:r>
            <a:r>
              <a:rPr lang="hr-HR" altLang="sr-Latn-RS" sz="2400">
                <a:solidFill>
                  <a:srgbClr val="FF5050"/>
                </a:solidFill>
              </a:rPr>
              <a:t>,</a:t>
            </a:r>
            <a:r>
              <a:rPr lang="en-US" altLang="sr-Latn-RS" sz="2400">
                <a:solidFill>
                  <a:srgbClr val="FF5050"/>
                </a:solidFill>
              </a:rPr>
              <a:t>0</a:t>
            </a:r>
            <a:r>
              <a:rPr lang="hr-HR" altLang="sr-Latn-RS" sz="2400">
                <a:solidFill>
                  <a:srgbClr val="FF5050"/>
                </a:solidFill>
              </a:rPr>
              <a:t>] 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>
                <a:solidFill>
                  <a:srgbClr val="FF5050"/>
                </a:solidFill>
              </a:rPr>
              <a:t>q</a:t>
            </a:r>
            <a:r>
              <a:rPr lang="en-US" altLang="sr-Latn-RS" sz="2400" baseline="-25000">
                <a:solidFill>
                  <a:srgbClr val="FF5050"/>
                </a:solidFill>
              </a:rPr>
              <a:t>5</a:t>
            </a:r>
            <a:r>
              <a:rPr lang="hr-HR" altLang="sr-Latn-RS" sz="2400">
                <a:solidFill>
                  <a:srgbClr val="FF5050"/>
                </a:solidFill>
              </a:rPr>
              <a:t> [1,</a:t>
            </a:r>
            <a:r>
              <a:rPr lang="en-US" altLang="sr-Latn-RS" sz="2400">
                <a:solidFill>
                  <a:srgbClr val="FF5050"/>
                </a:solidFill>
              </a:rPr>
              <a:t>B</a:t>
            </a:r>
            <a:r>
              <a:rPr lang="hr-HR" altLang="sr-Latn-RS" sz="2400">
                <a:solidFill>
                  <a:srgbClr val="FF5050"/>
                </a:solidFill>
              </a:rPr>
              <a:t>] [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</a:t>
            </a:r>
            <a:r>
              <a:rPr lang="hr-HR" altLang="sr-Latn-RS" sz="2400">
                <a:solidFill>
                  <a:srgbClr val="FF5050"/>
                </a:solidFill>
              </a:rPr>
              <a:t>,B]</a:t>
            </a:r>
            <a:endParaRPr lang="en-US" altLang="sr-Latn-RS" sz="2400">
              <a:solidFill>
                <a:srgbClr val="FF5050"/>
              </a:solidFill>
            </a:endParaRP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</a:t>
            </a:r>
            <a:r>
              <a:rPr lang="en-US" altLang="sr-Latn-RS" sz="2400">
                <a:solidFill>
                  <a:srgbClr val="FF5050"/>
                </a:solidFill>
              </a:rPr>
              <a:t>0</a:t>
            </a:r>
            <a:r>
              <a:rPr lang="hr-HR" altLang="sr-Latn-RS" sz="2400">
                <a:solidFill>
                  <a:srgbClr val="FF5050"/>
                </a:solidFill>
              </a:rPr>
              <a:t>,</a:t>
            </a:r>
            <a:r>
              <a:rPr lang="en-US" altLang="sr-Latn-RS" sz="2400">
                <a:solidFill>
                  <a:srgbClr val="FF5050"/>
                </a:solidFill>
              </a:rPr>
              <a:t>B</a:t>
            </a:r>
            <a:r>
              <a:rPr lang="hr-HR" altLang="sr-Latn-RS" sz="2400">
                <a:solidFill>
                  <a:srgbClr val="FF5050"/>
                </a:solidFill>
              </a:rPr>
              <a:t>] q</a:t>
            </a:r>
            <a:r>
              <a:rPr lang="en-US" altLang="sr-Latn-RS" sz="2400" baseline="-25000">
                <a:solidFill>
                  <a:srgbClr val="FF5050"/>
                </a:solidFill>
              </a:rPr>
              <a:t>3</a:t>
            </a:r>
            <a:r>
              <a:rPr lang="hr-HR" altLang="sr-Latn-RS" sz="2400">
                <a:solidFill>
                  <a:srgbClr val="FF5050"/>
                </a:solidFill>
              </a:rPr>
              <a:t> [0,</a:t>
            </a:r>
            <a:r>
              <a:rPr lang="en-US" altLang="sr-Latn-RS" sz="2400">
                <a:solidFill>
                  <a:srgbClr val="FF5050"/>
                </a:solidFill>
              </a:rPr>
              <a:t>0</a:t>
            </a:r>
            <a:r>
              <a:rPr lang="hr-HR" altLang="sr-Latn-RS" sz="2400">
                <a:solidFill>
                  <a:srgbClr val="FF5050"/>
                </a:solidFill>
              </a:rPr>
              <a:t>] 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>
                <a:solidFill>
                  <a:srgbClr val="FF5050"/>
                </a:solidFill>
              </a:rPr>
              <a:t>q</a:t>
            </a:r>
            <a:r>
              <a:rPr lang="en-US" altLang="sr-Latn-RS" sz="2400" baseline="-25000">
                <a:solidFill>
                  <a:srgbClr val="FF5050"/>
                </a:solidFill>
              </a:rPr>
              <a:t>5</a:t>
            </a:r>
            <a:r>
              <a:rPr lang="hr-HR" altLang="sr-Latn-RS" sz="2400">
                <a:solidFill>
                  <a:srgbClr val="FF5050"/>
                </a:solidFill>
              </a:rPr>
              <a:t> [0,</a:t>
            </a:r>
            <a:r>
              <a:rPr lang="en-US" altLang="sr-Latn-RS" sz="2400">
                <a:solidFill>
                  <a:srgbClr val="FF5050"/>
                </a:solidFill>
              </a:rPr>
              <a:t>B</a:t>
            </a:r>
            <a:r>
              <a:rPr lang="hr-HR" altLang="sr-Latn-RS" sz="2400">
                <a:solidFill>
                  <a:srgbClr val="FF5050"/>
                </a:solidFill>
              </a:rPr>
              <a:t>] [0,B]</a:t>
            </a: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</a:t>
            </a:r>
            <a:r>
              <a:rPr lang="en-US" altLang="sr-Latn-RS" sz="2400">
                <a:solidFill>
                  <a:srgbClr val="FF5050"/>
                </a:solidFill>
              </a:rPr>
              <a:t>0</a:t>
            </a:r>
            <a:r>
              <a:rPr lang="hr-HR" altLang="sr-Latn-RS" sz="2400">
                <a:solidFill>
                  <a:srgbClr val="FF5050"/>
                </a:solidFill>
              </a:rPr>
              <a:t>,</a:t>
            </a:r>
            <a:r>
              <a:rPr lang="en-US" altLang="sr-Latn-RS" sz="2400">
                <a:solidFill>
                  <a:srgbClr val="FF5050"/>
                </a:solidFill>
              </a:rPr>
              <a:t>B</a:t>
            </a:r>
            <a:r>
              <a:rPr lang="hr-HR" altLang="sr-Latn-RS" sz="2400">
                <a:solidFill>
                  <a:srgbClr val="FF5050"/>
                </a:solidFill>
              </a:rPr>
              <a:t>] q</a:t>
            </a:r>
            <a:r>
              <a:rPr lang="en-US" altLang="sr-Latn-RS" sz="2400" baseline="-25000">
                <a:solidFill>
                  <a:srgbClr val="FF5050"/>
                </a:solidFill>
              </a:rPr>
              <a:t>3</a:t>
            </a:r>
            <a:r>
              <a:rPr lang="hr-HR" altLang="sr-Latn-RS" sz="2400">
                <a:solidFill>
                  <a:srgbClr val="FF5050"/>
                </a:solidFill>
              </a:rPr>
              <a:t> [1,</a:t>
            </a:r>
            <a:r>
              <a:rPr lang="en-US" altLang="sr-Latn-RS" sz="2400">
                <a:solidFill>
                  <a:srgbClr val="FF5050"/>
                </a:solidFill>
              </a:rPr>
              <a:t>0</a:t>
            </a:r>
            <a:r>
              <a:rPr lang="hr-HR" altLang="sr-Latn-RS" sz="2400">
                <a:solidFill>
                  <a:srgbClr val="FF5050"/>
                </a:solidFill>
              </a:rPr>
              <a:t>] 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>
                <a:solidFill>
                  <a:srgbClr val="FF5050"/>
                </a:solidFill>
              </a:rPr>
              <a:t>q</a:t>
            </a:r>
            <a:r>
              <a:rPr lang="en-US" altLang="sr-Latn-RS" sz="2400" baseline="-25000">
                <a:solidFill>
                  <a:srgbClr val="FF5050"/>
                </a:solidFill>
              </a:rPr>
              <a:t>5</a:t>
            </a:r>
            <a:r>
              <a:rPr lang="hr-HR" altLang="sr-Latn-RS" sz="2400">
                <a:solidFill>
                  <a:srgbClr val="FF5050"/>
                </a:solidFill>
              </a:rPr>
              <a:t> [0,</a:t>
            </a:r>
            <a:r>
              <a:rPr lang="en-US" altLang="sr-Latn-RS" sz="2400">
                <a:solidFill>
                  <a:srgbClr val="FF5050"/>
                </a:solidFill>
              </a:rPr>
              <a:t>B</a:t>
            </a:r>
            <a:r>
              <a:rPr lang="hr-HR" altLang="sr-Latn-RS" sz="2400">
                <a:solidFill>
                  <a:srgbClr val="FF5050"/>
                </a:solidFill>
              </a:rPr>
              <a:t>] [1,B]</a:t>
            </a: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</a:t>
            </a:r>
            <a:r>
              <a:rPr lang="en-US" altLang="sr-Latn-RS" sz="2400">
                <a:solidFill>
                  <a:srgbClr val="FF5050"/>
                </a:solidFill>
              </a:rPr>
              <a:t>0,B</a:t>
            </a:r>
            <a:r>
              <a:rPr lang="hr-HR" altLang="sr-Latn-RS" sz="2400">
                <a:solidFill>
                  <a:srgbClr val="FF5050"/>
                </a:solidFill>
              </a:rPr>
              <a:t>] q</a:t>
            </a:r>
            <a:r>
              <a:rPr lang="en-US" altLang="sr-Latn-RS" sz="2400" baseline="-25000">
                <a:solidFill>
                  <a:srgbClr val="FF5050"/>
                </a:solidFill>
              </a:rPr>
              <a:t>3</a:t>
            </a:r>
            <a:r>
              <a:rPr lang="hr-HR" altLang="sr-Latn-RS" sz="2400">
                <a:solidFill>
                  <a:srgbClr val="FF5050"/>
                </a:solidFill>
              </a:rPr>
              <a:t> [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</a:t>
            </a:r>
            <a:r>
              <a:rPr lang="hr-HR" altLang="sr-Latn-RS" sz="2400">
                <a:solidFill>
                  <a:srgbClr val="FF5050"/>
                </a:solidFill>
              </a:rPr>
              <a:t>,</a:t>
            </a:r>
            <a:r>
              <a:rPr lang="en-US" altLang="sr-Latn-RS" sz="2400">
                <a:solidFill>
                  <a:srgbClr val="FF5050"/>
                </a:solidFill>
              </a:rPr>
              <a:t>0</a:t>
            </a:r>
            <a:r>
              <a:rPr lang="hr-HR" altLang="sr-Latn-RS" sz="2400">
                <a:solidFill>
                  <a:srgbClr val="FF5050"/>
                </a:solidFill>
              </a:rPr>
              <a:t>] 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>
                <a:solidFill>
                  <a:srgbClr val="FF5050"/>
                </a:solidFill>
              </a:rPr>
              <a:t>q</a:t>
            </a:r>
            <a:r>
              <a:rPr lang="en-US" altLang="sr-Latn-RS" sz="2400" baseline="-25000">
                <a:solidFill>
                  <a:srgbClr val="FF5050"/>
                </a:solidFill>
              </a:rPr>
              <a:t>5</a:t>
            </a:r>
            <a:r>
              <a:rPr lang="hr-HR" altLang="sr-Latn-RS" sz="2400">
                <a:solidFill>
                  <a:srgbClr val="FF5050"/>
                </a:solidFill>
              </a:rPr>
              <a:t> [0,</a:t>
            </a:r>
            <a:r>
              <a:rPr lang="en-US" altLang="sr-Latn-RS" sz="2400">
                <a:solidFill>
                  <a:srgbClr val="FF5050"/>
                </a:solidFill>
              </a:rPr>
              <a:t>B</a:t>
            </a:r>
            <a:r>
              <a:rPr lang="hr-HR" altLang="sr-Latn-RS" sz="2400">
                <a:solidFill>
                  <a:srgbClr val="FF5050"/>
                </a:solidFill>
              </a:rPr>
              <a:t>] [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</a:t>
            </a:r>
            <a:r>
              <a:rPr lang="hr-HR" altLang="sr-Latn-RS" sz="2400">
                <a:solidFill>
                  <a:srgbClr val="FF5050"/>
                </a:solidFill>
              </a:rPr>
              <a:t>,B]</a:t>
            </a: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</a:t>
            </a:r>
            <a:r>
              <a:rPr lang="en-US" altLang="sr-Latn-RS" sz="24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,</a:t>
            </a:r>
            <a:r>
              <a:rPr lang="en-US" altLang="sr-Latn-RS" sz="2400">
                <a:solidFill>
                  <a:srgbClr val="FF5050"/>
                </a:solidFill>
              </a:rPr>
              <a:t>0</a:t>
            </a:r>
            <a:r>
              <a:rPr lang="hr-HR" altLang="sr-Latn-RS" sz="2400">
                <a:solidFill>
                  <a:srgbClr val="FF5050"/>
                </a:solidFill>
              </a:rPr>
              <a:t>] q</a:t>
            </a:r>
            <a:r>
              <a:rPr lang="en-US" altLang="sr-Latn-RS" sz="2400" baseline="-25000">
                <a:solidFill>
                  <a:srgbClr val="FF5050"/>
                </a:solidFill>
              </a:rPr>
              <a:t>3</a:t>
            </a:r>
            <a:r>
              <a:rPr lang="hr-HR" altLang="sr-Latn-RS" sz="2400">
                <a:solidFill>
                  <a:srgbClr val="FF5050"/>
                </a:solidFill>
              </a:rPr>
              <a:t> [0,</a:t>
            </a:r>
            <a:r>
              <a:rPr lang="en-US" altLang="sr-Latn-RS" sz="2400">
                <a:solidFill>
                  <a:srgbClr val="FF5050"/>
                </a:solidFill>
              </a:rPr>
              <a:t>0</a:t>
            </a:r>
            <a:r>
              <a:rPr lang="hr-HR" altLang="sr-Latn-RS" sz="2400">
                <a:solidFill>
                  <a:srgbClr val="FF5050"/>
                </a:solidFill>
              </a:rPr>
              <a:t>] 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>
                <a:solidFill>
                  <a:srgbClr val="FF5050"/>
                </a:solidFill>
              </a:rPr>
              <a:t>q</a:t>
            </a:r>
            <a:r>
              <a:rPr lang="en-US" altLang="sr-Latn-RS" sz="2400" baseline="-25000">
                <a:solidFill>
                  <a:srgbClr val="FF5050"/>
                </a:solidFill>
              </a:rPr>
              <a:t>5</a:t>
            </a:r>
            <a:r>
              <a:rPr lang="hr-HR" altLang="sr-Latn-RS" sz="2400">
                <a:solidFill>
                  <a:srgbClr val="FF5050"/>
                </a:solidFill>
              </a:rPr>
              <a:t> [1,</a:t>
            </a:r>
            <a:r>
              <a:rPr lang="en-US" altLang="sr-Latn-RS" sz="2400">
                <a:solidFill>
                  <a:srgbClr val="FF5050"/>
                </a:solidFill>
              </a:rPr>
              <a:t>B</a:t>
            </a:r>
            <a:r>
              <a:rPr lang="hr-HR" altLang="sr-Latn-RS" sz="2400">
                <a:solidFill>
                  <a:srgbClr val="FF5050"/>
                </a:solidFill>
              </a:rPr>
              <a:t>] [0,B]</a:t>
            </a: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[1,</a:t>
            </a:r>
            <a:r>
              <a:rPr lang="en-US" altLang="sr-Latn-RS" sz="2400">
                <a:solidFill>
                  <a:srgbClr val="FF5050"/>
                </a:solidFill>
              </a:rPr>
              <a:t>0</a:t>
            </a:r>
            <a:r>
              <a:rPr lang="hr-HR" altLang="sr-Latn-RS" sz="2400">
                <a:solidFill>
                  <a:srgbClr val="FF5050"/>
                </a:solidFill>
              </a:rPr>
              <a:t>] q</a:t>
            </a:r>
            <a:r>
              <a:rPr lang="en-US" altLang="sr-Latn-RS" sz="2400" baseline="-25000">
                <a:solidFill>
                  <a:srgbClr val="FF5050"/>
                </a:solidFill>
              </a:rPr>
              <a:t>3</a:t>
            </a:r>
            <a:r>
              <a:rPr lang="hr-HR" altLang="sr-Latn-RS" sz="2400">
                <a:solidFill>
                  <a:srgbClr val="FF5050"/>
                </a:solidFill>
              </a:rPr>
              <a:t> [1,</a:t>
            </a:r>
            <a:r>
              <a:rPr lang="en-US" altLang="sr-Latn-RS" sz="2400">
                <a:solidFill>
                  <a:srgbClr val="FF5050"/>
                </a:solidFill>
              </a:rPr>
              <a:t>0</a:t>
            </a:r>
            <a:r>
              <a:rPr lang="hr-HR" altLang="sr-Latn-RS" sz="2400">
                <a:solidFill>
                  <a:srgbClr val="FF5050"/>
                </a:solidFill>
              </a:rPr>
              <a:t>] 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>
                <a:solidFill>
                  <a:srgbClr val="FF5050"/>
                </a:solidFill>
              </a:rPr>
              <a:t>q</a:t>
            </a:r>
            <a:r>
              <a:rPr lang="en-US" altLang="sr-Latn-RS" sz="2400" baseline="-25000">
                <a:solidFill>
                  <a:srgbClr val="FF5050"/>
                </a:solidFill>
              </a:rPr>
              <a:t>5</a:t>
            </a:r>
            <a:r>
              <a:rPr lang="hr-HR" altLang="sr-Latn-RS" sz="2400">
                <a:solidFill>
                  <a:srgbClr val="FF5050"/>
                </a:solidFill>
              </a:rPr>
              <a:t> [1,</a:t>
            </a:r>
            <a:r>
              <a:rPr lang="en-US" altLang="sr-Latn-RS" sz="2400">
                <a:solidFill>
                  <a:srgbClr val="FF5050"/>
                </a:solidFill>
              </a:rPr>
              <a:t>B</a:t>
            </a:r>
            <a:r>
              <a:rPr lang="hr-HR" altLang="sr-Latn-RS" sz="2400">
                <a:solidFill>
                  <a:srgbClr val="FF5050"/>
                </a:solidFill>
              </a:rPr>
              <a:t>] [1,B]</a:t>
            </a: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[1,</a:t>
            </a:r>
            <a:r>
              <a:rPr lang="en-US" altLang="sr-Latn-RS" sz="2400">
                <a:solidFill>
                  <a:srgbClr val="FF5050"/>
                </a:solidFill>
              </a:rPr>
              <a:t>0</a:t>
            </a:r>
            <a:r>
              <a:rPr lang="hr-HR" altLang="sr-Latn-RS" sz="2400">
                <a:solidFill>
                  <a:srgbClr val="FF5050"/>
                </a:solidFill>
              </a:rPr>
              <a:t>] q</a:t>
            </a:r>
            <a:r>
              <a:rPr lang="en-US" altLang="sr-Latn-RS" sz="2400" baseline="-25000">
                <a:solidFill>
                  <a:srgbClr val="FF5050"/>
                </a:solidFill>
              </a:rPr>
              <a:t>3</a:t>
            </a:r>
            <a:r>
              <a:rPr lang="hr-HR" altLang="sr-Latn-RS" sz="2400">
                <a:solidFill>
                  <a:srgbClr val="FF5050"/>
                </a:solidFill>
              </a:rPr>
              <a:t> [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</a:t>
            </a:r>
            <a:r>
              <a:rPr lang="hr-HR" altLang="sr-Latn-RS" sz="2400">
                <a:solidFill>
                  <a:srgbClr val="FF5050"/>
                </a:solidFill>
              </a:rPr>
              <a:t>,</a:t>
            </a:r>
            <a:r>
              <a:rPr lang="en-US" altLang="sr-Latn-RS" sz="2400">
                <a:solidFill>
                  <a:srgbClr val="FF5050"/>
                </a:solidFill>
              </a:rPr>
              <a:t>0</a:t>
            </a:r>
            <a:r>
              <a:rPr lang="hr-HR" altLang="sr-Latn-RS" sz="2400">
                <a:solidFill>
                  <a:srgbClr val="FF5050"/>
                </a:solidFill>
              </a:rPr>
              <a:t>] 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>
                <a:solidFill>
                  <a:srgbClr val="FF5050"/>
                </a:solidFill>
              </a:rPr>
              <a:t>q</a:t>
            </a:r>
            <a:r>
              <a:rPr lang="en-US" altLang="sr-Latn-RS" sz="2400" baseline="-25000">
                <a:solidFill>
                  <a:srgbClr val="FF5050"/>
                </a:solidFill>
              </a:rPr>
              <a:t>5</a:t>
            </a:r>
            <a:r>
              <a:rPr lang="hr-HR" altLang="sr-Latn-RS" sz="2400">
                <a:solidFill>
                  <a:srgbClr val="FF5050"/>
                </a:solidFill>
              </a:rPr>
              <a:t> [</a:t>
            </a:r>
            <a:r>
              <a:rPr lang="en-US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,</a:t>
            </a:r>
            <a:r>
              <a:rPr lang="en-US" altLang="sr-Latn-RS" sz="2400">
                <a:solidFill>
                  <a:srgbClr val="FF5050"/>
                </a:solidFill>
              </a:rPr>
              <a:t>B</a:t>
            </a:r>
            <a:r>
              <a:rPr lang="hr-HR" altLang="sr-Latn-RS" sz="2400">
                <a:solidFill>
                  <a:srgbClr val="FF5050"/>
                </a:solidFill>
              </a:rPr>
              <a:t>] [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</a:t>
            </a:r>
            <a:r>
              <a:rPr lang="hr-HR" altLang="sr-Latn-RS" sz="2400">
                <a:solidFill>
                  <a:srgbClr val="FF5050"/>
                </a:solidFill>
              </a:rPr>
              <a:t>,B]</a:t>
            </a:r>
          </a:p>
        </p:txBody>
      </p:sp>
      <p:sp>
        <p:nvSpPr>
          <p:cNvPr id="430129" name="Rectangle 49"/>
          <p:cNvSpPr>
            <a:spLocks noChangeArrowheads="1"/>
          </p:cNvSpPr>
          <p:nvPr/>
        </p:nvSpPr>
        <p:spPr bwMode="auto">
          <a:xfrm>
            <a:off x="4953000" y="4114800"/>
            <a:ext cx="44196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/>
          <a:lstStyle>
            <a:lvl1pPr marL="211138" indent="-211138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</a:t>
            </a:r>
            <a:r>
              <a:rPr lang="en-US" altLang="sr-Latn-RS" sz="24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,</a:t>
            </a:r>
            <a:r>
              <a:rPr lang="en-US" altLang="sr-Latn-RS" sz="24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] q</a:t>
            </a:r>
            <a:r>
              <a:rPr lang="en-US" altLang="sr-Latn-RS" sz="2400" baseline="-25000">
                <a:solidFill>
                  <a:srgbClr val="FF5050"/>
                </a:solidFill>
              </a:rPr>
              <a:t>3</a:t>
            </a:r>
            <a:r>
              <a:rPr lang="hr-HR" altLang="sr-Latn-RS" sz="2400">
                <a:solidFill>
                  <a:srgbClr val="FF5050"/>
                </a:solidFill>
              </a:rPr>
              <a:t> [0,</a:t>
            </a:r>
            <a:r>
              <a:rPr lang="en-US" altLang="sr-Latn-RS" sz="2400">
                <a:solidFill>
                  <a:srgbClr val="FF5050"/>
                </a:solidFill>
              </a:rPr>
              <a:t>0</a:t>
            </a:r>
            <a:r>
              <a:rPr lang="hr-HR" altLang="sr-Latn-RS" sz="2400">
                <a:solidFill>
                  <a:srgbClr val="FF5050"/>
                </a:solidFill>
              </a:rPr>
              <a:t>] 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>
                <a:solidFill>
                  <a:srgbClr val="FF5050"/>
                </a:solidFill>
              </a:rPr>
              <a:t>q</a:t>
            </a:r>
            <a:r>
              <a:rPr lang="en-US" altLang="sr-Latn-RS" sz="2400" baseline="-25000">
                <a:solidFill>
                  <a:srgbClr val="FF5050"/>
                </a:solidFill>
              </a:rPr>
              <a:t>5</a:t>
            </a:r>
            <a:r>
              <a:rPr lang="hr-HR" altLang="sr-Latn-RS" sz="2400">
                <a:solidFill>
                  <a:srgbClr val="FF5050"/>
                </a:solidFill>
              </a:rPr>
              <a:t> [</a:t>
            </a:r>
            <a:r>
              <a:rPr lang="en-US" altLang="sr-Latn-RS" sz="24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,</a:t>
            </a:r>
            <a:r>
              <a:rPr lang="en-US" altLang="sr-Latn-RS" sz="2400">
                <a:solidFill>
                  <a:srgbClr val="FF5050"/>
                </a:solidFill>
              </a:rPr>
              <a:t>B</a:t>
            </a:r>
            <a:r>
              <a:rPr lang="hr-HR" altLang="sr-Latn-RS" sz="2400">
                <a:solidFill>
                  <a:srgbClr val="FF5050"/>
                </a:solidFill>
              </a:rPr>
              <a:t>] [0,B]</a:t>
            </a: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</a:t>
            </a:r>
            <a:r>
              <a:rPr lang="en-US" altLang="sr-Latn-RS" sz="24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,</a:t>
            </a:r>
            <a:r>
              <a:rPr lang="en-US" altLang="sr-Latn-RS" sz="24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] q</a:t>
            </a:r>
            <a:r>
              <a:rPr lang="en-US" altLang="sr-Latn-RS" sz="2400" baseline="-25000">
                <a:solidFill>
                  <a:srgbClr val="FF5050"/>
                </a:solidFill>
              </a:rPr>
              <a:t>3</a:t>
            </a:r>
            <a:r>
              <a:rPr lang="hr-HR" altLang="sr-Latn-RS" sz="2400">
                <a:solidFill>
                  <a:srgbClr val="FF5050"/>
                </a:solidFill>
              </a:rPr>
              <a:t> [1,</a:t>
            </a:r>
            <a:r>
              <a:rPr lang="en-US" altLang="sr-Latn-RS" sz="2400">
                <a:solidFill>
                  <a:srgbClr val="FF5050"/>
                </a:solidFill>
              </a:rPr>
              <a:t>0</a:t>
            </a:r>
            <a:r>
              <a:rPr lang="hr-HR" altLang="sr-Latn-RS" sz="2400">
                <a:solidFill>
                  <a:srgbClr val="FF5050"/>
                </a:solidFill>
              </a:rPr>
              <a:t>] 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>
                <a:solidFill>
                  <a:srgbClr val="FF5050"/>
                </a:solidFill>
              </a:rPr>
              <a:t>q</a:t>
            </a:r>
            <a:r>
              <a:rPr lang="en-US" altLang="sr-Latn-RS" sz="2400" baseline="-25000">
                <a:solidFill>
                  <a:srgbClr val="FF5050"/>
                </a:solidFill>
              </a:rPr>
              <a:t>5</a:t>
            </a:r>
            <a:r>
              <a:rPr lang="hr-HR" altLang="sr-Latn-RS" sz="2400">
                <a:solidFill>
                  <a:srgbClr val="FF5050"/>
                </a:solidFill>
              </a:rPr>
              <a:t> [</a:t>
            </a:r>
            <a:r>
              <a:rPr lang="en-US" altLang="sr-Latn-RS" sz="24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,</a:t>
            </a:r>
            <a:r>
              <a:rPr lang="en-US" altLang="sr-Latn-RS" sz="2400">
                <a:solidFill>
                  <a:srgbClr val="FF5050"/>
                </a:solidFill>
              </a:rPr>
              <a:t>B</a:t>
            </a:r>
            <a:r>
              <a:rPr lang="hr-HR" altLang="sr-Latn-RS" sz="2400">
                <a:solidFill>
                  <a:srgbClr val="FF5050"/>
                </a:solidFill>
              </a:rPr>
              <a:t>] [1,B]</a:t>
            </a: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</a:t>
            </a:r>
            <a:r>
              <a:rPr lang="en-US" altLang="sr-Latn-RS" sz="24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,</a:t>
            </a:r>
            <a:r>
              <a:rPr lang="en-US" altLang="sr-Latn-RS" sz="24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] q</a:t>
            </a:r>
            <a:r>
              <a:rPr lang="en-US" altLang="sr-Latn-RS" sz="2400" baseline="-25000">
                <a:solidFill>
                  <a:srgbClr val="FF5050"/>
                </a:solidFill>
              </a:rPr>
              <a:t>3</a:t>
            </a:r>
            <a:r>
              <a:rPr lang="hr-HR" altLang="sr-Latn-RS" sz="2400">
                <a:solidFill>
                  <a:srgbClr val="FF5050"/>
                </a:solidFill>
              </a:rPr>
              <a:t> [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</a:t>
            </a:r>
            <a:r>
              <a:rPr lang="hr-HR" altLang="sr-Latn-RS" sz="2400">
                <a:solidFill>
                  <a:srgbClr val="FF5050"/>
                </a:solidFill>
              </a:rPr>
              <a:t>,</a:t>
            </a:r>
            <a:r>
              <a:rPr lang="en-US" altLang="sr-Latn-RS" sz="2400">
                <a:solidFill>
                  <a:srgbClr val="FF5050"/>
                </a:solidFill>
              </a:rPr>
              <a:t>0</a:t>
            </a:r>
            <a:r>
              <a:rPr lang="hr-HR" altLang="sr-Latn-RS" sz="2400">
                <a:solidFill>
                  <a:srgbClr val="FF5050"/>
                </a:solidFill>
              </a:rPr>
              <a:t>] 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>
                <a:solidFill>
                  <a:srgbClr val="FF5050"/>
                </a:solidFill>
              </a:rPr>
              <a:t>q</a:t>
            </a:r>
            <a:r>
              <a:rPr lang="en-US" altLang="sr-Latn-RS" sz="2400" baseline="-25000">
                <a:solidFill>
                  <a:srgbClr val="FF5050"/>
                </a:solidFill>
              </a:rPr>
              <a:t>5</a:t>
            </a:r>
            <a:r>
              <a:rPr lang="hr-HR" altLang="sr-Latn-RS" sz="2400">
                <a:solidFill>
                  <a:srgbClr val="FF5050"/>
                </a:solidFill>
              </a:rPr>
              <a:t> [</a:t>
            </a:r>
            <a:r>
              <a:rPr lang="en-US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,</a:t>
            </a:r>
            <a:r>
              <a:rPr lang="en-US" altLang="sr-Latn-RS" sz="2400">
                <a:solidFill>
                  <a:srgbClr val="FF5050"/>
                </a:solidFill>
              </a:rPr>
              <a:t>B</a:t>
            </a:r>
            <a:r>
              <a:rPr lang="hr-HR" altLang="sr-Latn-RS" sz="2400">
                <a:solidFill>
                  <a:srgbClr val="FF5050"/>
                </a:solidFill>
              </a:rPr>
              <a:t>] [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</a:t>
            </a:r>
            <a:r>
              <a:rPr lang="hr-HR" altLang="sr-Latn-RS" sz="2400">
                <a:solidFill>
                  <a:srgbClr val="FF5050"/>
                </a:solidFill>
              </a:rPr>
              <a:t>,B]</a:t>
            </a: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</a:t>
            </a:r>
            <a:r>
              <a:rPr lang="en-US" altLang="sr-Latn-RS" sz="24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,</a:t>
            </a:r>
            <a:r>
              <a:rPr lang="en-US" altLang="sr-Latn-RS" sz="2400">
                <a:solidFill>
                  <a:srgbClr val="FF5050"/>
                </a:solidFill>
              </a:rPr>
              <a:t>B</a:t>
            </a:r>
            <a:r>
              <a:rPr lang="hr-HR" altLang="sr-Latn-RS" sz="2400">
                <a:solidFill>
                  <a:srgbClr val="FF5050"/>
                </a:solidFill>
              </a:rPr>
              <a:t>] q</a:t>
            </a:r>
            <a:r>
              <a:rPr lang="en-US" altLang="sr-Latn-RS" sz="2400" baseline="-25000">
                <a:solidFill>
                  <a:srgbClr val="FF5050"/>
                </a:solidFill>
              </a:rPr>
              <a:t>3</a:t>
            </a:r>
            <a:r>
              <a:rPr lang="hr-HR" altLang="sr-Latn-RS" sz="2400">
                <a:solidFill>
                  <a:srgbClr val="FF5050"/>
                </a:solidFill>
              </a:rPr>
              <a:t> [0,</a:t>
            </a:r>
            <a:r>
              <a:rPr lang="en-US" altLang="sr-Latn-RS" sz="2400">
                <a:solidFill>
                  <a:srgbClr val="FF5050"/>
                </a:solidFill>
              </a:rPr>
              <a:t>0</a:t>
            </a:r>
            <a:r>
              <a:rPr lang="hr-HR" altLang="sr-Latn-RS" sz="2400">
                <a:solidFill>
                  <a:srgbClr val="FF5050"/>
                </a:solidFill>
              </a:rPr>
              <a:t>] 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>
                <a:solidFill>
                  <a:srgbClr val="FF5050"/>
                </a:solidFill>
              </a:rPr>
              <a:t>q</a:t>
            </a:r>
            <a:r>
              <a:rPr lang="en-US" altLang="sr-Latn-RS" sz="2400" baseline="-25000">
                <a:solidFill>
                  <a:srgbClr val="FF5050"/>
                </a:solidFill>
              </a:rPr>
              <a:t>5</a:t>
            </a:r>
            <a:r>
              <a:rPr lang="hr-HR" altLang="sr-Latn-RS" sz="2400">
                <a:solidFill>
                  <a:srgbClr val="FF5050"/>
                </a:solidFill>
              </a:rPr>
              <a:t> [</a:t>
            </a:r>
            <a:r>
              <a:rPr lang="en-US" altLang="sr-Latn-RS" sz="24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,</a:t>
            </a:r>
            <a:r>
              <a:rPr lang="en-US" altLang="sr-Latn-RS" sz="2400">
                <a:solidFill>
                  <a:srgbClr val="FF5050"/>
                </a:solidFill>
              </a:rPr>
              <a:t>B</a:t>
            </a:r>
            <a:r>
              <a:rPr lang="hr-HR" altLang="sr-Latn-RS" sz="2400">
                <a:solidFill>
                  <a:srgbClr val="FF5050"/>
                </a:solidFill>
              </a:rPr>
              <a:t>] [0,B]</a:t>
            </a: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</a:t>
            </a:r>
            <a:r>
              <a:rPr lang="en-US" altLang="sr-Latn-RS" sz="24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,</a:t>
            </a:r>
            <a:r>
              <a:rPr lang="en-US" altLang="sr-Latn-RS" sz="2400">
                <a:solidFill>
                  <a:srgbClr val="FF5050"/>
                </a:solidFill>
              </a:rPr>
              <a:t>B</a:t>
            </a:r>
            <a:r>
              <a:rPr lang="hr-HR" altLang="sr-Latn-RS" sz="2400">
                <a:solidFill>
                  <a:srgbClr val="FF5050"/>
                </a:solidFill>
              </a:rPr>
              <a:t>] q</a:t>
            </a:r>
            <a:r>
              <a:rPr lang="en-US" altLang="sr-Latn-RS" sz="2400" baseline="-25000">
                <a:solidFill>
                  <a:srgbClr val="FF5050"/>
                </a:solidFill>
              </a:rPr>
              <a:t>3</a:t>
            </a:r>
            <a:r>
              <a:rPr lang="hr-HR" altLang="sr-Latn-RS" sz="2400">
                <a:solidFill>
                  <a:srgbClr val="FF5050"/>
                </a:solidFill>
              </a:rPr>
              <a:t> [1,</a:t>
            </a:r>
            <a:r>
              <a:rPr lang="en-US" altLang="sr-Latn-RS" sz="2400">
                <a:solidFill>
                  <a:srgbClr val="FF5050"/>
                </a:solidFill>
              </a:rPr>
              <a:t>0</a:t>
            </a:r>
            <a:r>
              <a:rPr lang="hr-HR" altLang="sr-Latn-RS" sz="2400">
                <a:solidFill>
                  <a:srgbClr val="FF5050"/>
                </a:solidFill>
              </a:rPr>
              <a:t>] 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>
                <a:solidFill>
                  <a:srgbClr val="FF5050"/>
                </a:solidFill>
              </a:rPr>
              <a:t>q</a:t>
            </a:r>
            <a:r>
              <a:rPr lang="en-US" altLang="sr-Latn-RS" sz="2400" baseline="-25000">
                <a:solidFill>
                  <a:srgbClr val="FF5050"/>
                </a:solidFill>
              </a:rPr>
              <a:t>5</a:t>
            </a:r>
            <a:r>
              <a:rPr lang="hr-HR" altLang="sr-Latn-RS" sz="2400">
                <a:solidFill>
                  <a:srgbClr val="FF5050"/>
                </a:solidFill>
              </a:rPr>
              <a:t> [</a:t>
            </a:r>
            <a:r>
              <a:rPr lang="en-US" altLang="sr-Latn-RS" sz="24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,</a:t>
            </a:r>
            <a:r>
              <a:rPr lang="en-US" altLang="sr-Latn-RS" sz="2400">
                <a:solidFill>
                  <a:srgbClr val="FF5050"/>
                </a:solidFill>
              </a:rPr>
              <a:t>B</a:t>
            </a:r>
            <a:r>
              <a:rPr lang="hr-HR" altLang="sr-Latn-RS" sz="2400">
                <a:solidFill>
                  <a:srgbClr val="FF5050"/>
                </a:solidFill>
              </a:rPr>
              <a:t>] [1,B]</a:t>
            </a:r>
          </a:p>
          <a:p>
            <a:pPr algn="l">
              <a:spcBef>
                <a:spcPct val="20000"/>
              </a:spcBef>
            </a:pPr>
            <a:r>
              <a:rPr lang="en-US" altLang="sr-Latn-RS" sz="2400">
                <a:solidFill>
                  <a:srgbClr val="FF5050"/>
                </a:solidFill>
              </a:rPr>
              <a:t>. . 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0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0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0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0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0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0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0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0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0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0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01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01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301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0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0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30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30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30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30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5" grpId="0" build="p"/>
      <p:bldP spid="430128" grpId="0" build="p"/>
      <p:bldP spid="43012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6705600" y="8382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1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7924800" y="8382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B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5486400" y="8382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0</a:t>
            </a:r>
          </a:p>
        </p:txBody>
      </p:sp>
      <p:sp>
        <p:nvSpPr>
          <p:cNvPr id="431109" name="Rectangle 5"/>
          <p:cNvSpPr>
            <a:spLocks noChangeArrowheads="1"/>
          </p:cNvSpPr>
          <p:nvPr/>
        </p:nvSpPr>
        <p:spPr bwMode="auto">
          <a:xfrm>
            <a:off x="533400" y="914400"/>
            <a:ext cx="434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/>
          <a:lstStyle>
            <a:lvl1pPr marL="211138" indent="-211138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/>
              <a:t>za prijelaz </a:t>
            </a:r>
            <a:r>
              <a:rPr lang="hr-HR" altLang="sr-Latn-RS" sz="2400">
                <a:sym typeface="Symbol" panose="05050102010706020507" pitchFamily="18" charset="2"/>
              </a:rPr>
              <a:t></a:t>
            </a:r>
            <a:r>
              <a:rPr lang="hr-HR" altLang="sr-Latn-RS" sz="2400"/>
              <a:t>(q</a:t>
            </a:r>
            <a:r>
              <a:rPr lang="hr-HR" altLang="sr-Latn-RS" sz="2400" baseline="-25000"/>
              <a:t>4</a:t>
            </a:r>
            <a:r>
              <a:rPr lang="hr-HR" altLang="sr-Latn-RS" sz="2400"/>
              <a:t>,1) = (q</a:t>
            </a:r>
            <a:r>
              <a:rPr lang="hr-HR" altLang="sr-Latn-RS" sz="2400" baseline="-25000"/>
              <a:t>5</a:t>
            </a:r>
            <a:r>
              <a:rPr lang="hr-HR" altLang="sr-Latn-RS" sz="2400"/>
              <a:t>,B,L):</a:t>
            </a:r>
            <a:r>
              <a:rPr lang="en-US" altLang="sr-Latn-RS" sz="2400"/>
              <a:t> 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4800600" y="1295400"/>
            <a:ext cx="6858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0</a:t>
            </a: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4800600" y="1752600"/>
            <a:ext cx="6858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1</a:t>
            </a:r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4800600" y="2209800"/>
            <a:ext cx="6858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2</a:t>
            </a:r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4800600" y="2667000"/>
            <a:ext cx="6858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3</a:t>
            </a:r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4800600" y="3124200"/>
            <a:ext cx="6858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4</a:t>
            </a:r>
          </a:p>
        </p:txBody>
      </p: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4800600" y="3581400"/>
            <a:ext cx="6858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5</a:t>
            </a:r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6705600" y="12954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8685" name="Rectangle 13"/>
          <p:cNvSpPr>
            <a:spLocks noChangeArrowheads="1"/>
          </p:cNvSpPr>
          <p:nvPr/>
        </p:nvSpPr>
        <p:spPr bwMode="auto">
          <a:xfrm>
            <a:off x="7924800" y="12954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8686" name="Rectangle 14"/>
          <p:cNvSpPr>
            <a:spLocks noChangeArrowheads="1"/>
          </p:cNvSpPr>
          <p:nvPr/>
        </p:nvSpPr>
        <p:spPr bwMode="auto">
          <a:xfrm>
            <a:off x="5486400" y="12954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8687" name="Rectangle 15"/>
          <p:cNvSpPr>
            <a:spLocks noChangeArrowheads="1"/>
          </p:cNvSpPr>
          <p:nvPr/>
        </p:nvSpPr>
        <p:spPr bwMode="auto">
          <a:xfrm>
            <a:off x="6705600" y="17526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7924800" y="17526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8689" name="Rectangle 17"/>
          <p:cNvSpPr>
            <a:spLocks noChangeArrowheads="1"/>
          </p:cNvSpPr>
          <p:nvPr/>
        </p:nvSpPr>
        <p:spPr bwMode="auto">
          <a:xfrm>
            <a:off x="5486400" y="17526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8690" name="Rectangle 18"/>
          <p:cNvSpPr>
            <a:spLocks noChangeArrowheads="1"/>
          </p:cNvSpPr>
          <p:nvPr/>
        </p:nvSpPr>
        <p:spPr bwMode="auto">
          <a:xfrm>
            <a:off x="6705600" y="22098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8691" name="Rectangle 19"/>
          <p:cNvSpPr>
            <a:spLocks noChangeArrowheads="1"/>
          </p:cNvSpPr>
          <p:nvPr/>
        </p:nvSpPr>
        <p:spPr bwMode="auto">
          <a:xfrm>
            <a:off x="7924800" y="22098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8692" name="Rectangle 20"/>
          <p:cNvSpPr>
            <a:spLocks noChangeArrowheads="1"/>
          </p:cNvSpPr>
          <p:nvPr/>
        </p:nvSpPr>
        <p:spPr bwMode="auto">
          <a:xfrm>
            <a:off x="5486400" y="22098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8693" name="Rectangle 21"/>
          <p:cNvSpPr>
            <a:spLocks noChangeArrowheads="1"/>
          </p:cNvSpPr>
          <p:nvPr/>
        </p:nvSpPr>
        <p:spPr bwMode="auto">
          <a:xfrm>
            <a:off x="6705600" y="26670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7924800" y="26670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8695" name="Rectangle 23"/>
          <p:cNvSpPr>
            <a:spLocks noChangeArrowheads="1"/>
          </p:cNvSpPr>
          <p:nvPr/>
        </p:nvSpPr>
        <p:spPr bwMode="auto">
          <a:xfrm>
            <a:off x="5486400" y="26670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8696" name="Rectangle 24"/>
          <p:cNvSpPr>
            <a:spLocks noChangeArrowheads="1"/>
          </p:cNvSpPr>
          <p:nvPr/>
        </p:nvSpPr>
        <p:spPr bwMode="auto">
          <a:xfrm>
            <a:off x="6705600" y="31242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8697" name="Rectangle 25"/>
          <p:cNvSpPr>
            <a:spLocks noChangeArrowheads="1"/>
          </p:cNvSpPr>
          <p:nvPr/>
        </p:nvSpPr>
        <p:spPr bwMode="auto">
          <a:xfrm>
            <a:off x="7924800" y="31242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8698" name="Rectangle 26"/>
          <p:cNvSpPr>
            <a:spLocks noChangeArrowheads="1"/>
          </p:cNvSpPr>
          <p:nvPr/>
        </p:nvSpPr>
        <p:spPr bwMode="auto">
          <a:xfrm>
            <a:off x="5486400" y="31242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8699" name="Rectangle 27"/>
          <p:cNvSpPr>
            <a:spLocks noChangeArrowheads="1"/>
          </p:cNvSpPr>
          <p:nvPr/>
        </p:nvSpPr>
        <p:spPr bwMode="auto">
          <a:xfrm>
            <a:off x="6705600" y="35814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8700" name="Rectangle 28"/>
          <p:cNvSpPr>
            <a:spLocks noChangeArrowheads="1"/>
          </p:cNvSpPr>
          <p:nvPr/>
        </p:nvSpPr>
        <p:spPr bwMode="auto">
          <a:xfrm>
            <a:off x="7924800" y="35814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8701" name="Rectangle 29"/>
          <p:cNvSpPr>
            <a:spLocks noChangeArrowheads="1"/>
          </p:cNvSpPr>
          <p:nvPr/>
        </p:nvSpPr>
        <p:spPr bwMode="auto">
          <a:xfrm>
            <a:off x="5486400" y="35814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8702" name="Rectangle 30"/>
          <p:cNvSpPr>
            <a:spLocks noChangeArrowheads="1"/>
          </p:cNvSpPr>
          <p:nvPr/>
        </p:nvSpPr>
        <p:spPr bwMode="auto">
          <a:xfrm>
            <a:off x="5486400" y="12954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1</a:t>
            </a:r>
            <a:r>
              <a:rPr lang="en-US" altLang="sr-Latn-RS" sz="2000"/>
              <a:t>, B, R </a:t>
            </a:r>
          </a:p>
        </p:txBody>
      </p:sp>
      <p:sp>
        <p:nvSpPr>
          <p:cNvPr id="28703" name="Rectangle 31"/>
          <p:cNvSpPr>
            <a:spLocks noChangeArrowheads="1"/>
          </p:cNvSpPr>
          <p:nvPr/>
        </p:nvSpPr>
        <p:spPr bwMode="auto">
          <a:xfrm>
            <a:off x="6705600" y="12954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2</a:t>
            </a:r>
            <a:r>
              <a:rPr lang="en-US" altLang="sr-Latn-RS" sz="2000"/>
              <a:t>, B, R </a:t>
            </a:r>
          </a:p>
        </p:txBody>
      </p:sp>
      <p:sp>
        <p:nvSpPr>
          <p:cNvPr id="28704" name="Rectangle 32"/>
          <p:cNvSpPr>
            <a:spLocks noChangeArrowheads="1"/>
          </p:cNvSpPr>
          <p:nvPr/>
        </p:nvSpPr>
        <p:spPr bwMode="auto">
          <a:xfrm>
            <a:off x="5486400" y="31242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-</a:t>
            </a:r>
          </a:p>
        </p:txBody>
      </p:sp>
      <p:sp>
        <p:nvSpPr>
          <p:cNvPr id="28705" name="Rectangle 33"/>
          <p:cNvSpPr>
            <a:spLocks noChangeArrowheads="1"/>
          </p:cNvSpPr>
          <p:nvPr/>
        </p:nvSpPr>
        <p:spPr bwMode="auto">
          <a:xfrm>
            <a:off x="6705600" y="26670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-</a:t>
            </a:r>
          </a:p>
        </p:txBody>
      </p:sp>
      <p:sp>
        <p:nvSpPr>
          <p:cNvPr id="28706" name="Rectangle 34"/>
          <p:cNvSpPr>
            <a:spLocks noChangeArrowheads="1"/>
          </p:cNvSpPr>
          <p:nvPr/>
        </p:nvSpPr>
        <p:spPr bwMode="auto">
          <a:xfrm>
            <a:off x="7924800" y="31242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-</a:t>
            </a:r>
          </a:p>
        </p:txBody>
      </p:sp>
      <p:sp>
        <p:nvSpPr>
          <p:cNvPr id="28707" name="Rectangle 35"/>
          <p:cNvSpPr>
            <a:spLocks noChangeArrowheads="1"/>
          </p:cNvSpPr>
          <p:nvPr/>
        </p:nvSpPr>
        <p:spPr bwMode="auto">
          <a:xfrm>
            <a:off x="7924800" y="26670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-</a:t>
            </a:r>
          </a:p>
        </p:txBody>
      </p:sp>
      <p:sp>
        <p:nvSpPr>
          <p:cNvPr id="28708" name="Rectangle 36"/>
          <p:cNvSpPr>
            <a:spLocks noChangeArrowheads="1"/>
          </p:cNvSpPr>
          <p:nvPr/>
        </p:nvSpPr>
        <p:spPr bwMode="auto">
          <a:xfrm>
            <a:off x="5486400" y="35814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5</a:t>
            </a:r>
            <a:r>
              <a:rPr lang="en-US" altLang="sr-Latn-RS" sz="2000"/>
              <a:t>, 0, L </a:t>
            </a:r>
          </a:p>
        </p:txBody>
      </p:sp>
      <p:sp>
        <p:nvSpPr>
          <p:cNvPr id="28709" name="Rectangle 37"/>
          <p:cNvSpPr>
            <a:spLocks noChangeArrowheads="1"/>
          </p:cNvSpPr>
          <p:nvPr/>
        </p:nvSpPr>
        <p:spPr bwMode="auto">
          <a:xfrm>
            <a:off x="6705600" y="35814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5</a:t>
            </a:r>
            <a:r>
              <a:rPr lang="en-US" altLang="sr-Latn-RS" sz="2000"/>
              <a:t>, 1, L </a:t>
            </a:r>
          </a:p>
        </p:txBody>
      </p:sp>
      <p:sp>
        <p:nvSpPr>
          <p:cNvPr id="28710" name="Rectangle 38"/>
          <p:cNvSpPr>
            <a:spLocks noChangeArrowheads="1"/>
          </p:cNvSpPr>
          <p:nvPr/>
        </p:nvSpPr>
        <p:spPr bwMode="auto">
          <a:xfrm>
            <a:off x="7924800" y="35814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0</a:t>
            </a:r>
            <a:r>
              <a:rPr lang="en-US" altLang="sr-Latn-RS" sz="2000"/>
              <a:t>, B, R </a:t>
            </a:r>
          </a:p>
        </p:txBody>
      </p:sp>
      <p:sp>
        <p:nvSpPr>
          <p:cNvPr id="28711" name="Rectangle 39"/>
          <p:cNvSpPr>
            <a:spLocks noChangeArrowheads="1"/>
          </p:cNvSpPr>
          <p:nvPr/>
        </p:nvSpPr>
        <p:spPr bwMode="auto">
          <a:xfrm>
            <a:off x="6705600" y="31242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5</a:t>
            </a:r>
            <a:r>
              <a:rPr lang="en-US" altLang="sr-Latn-RS" sz="2000"/>
              <a:t>, B, L </a:t>
            </a:r>
          </a:p>
        </p:txBody>
      </p:sp>
      <p:sp>
        <p:nvSpPr>
          <p:cNvPr id="28712" name="Rectangle 40"/>
          <p:cNvSpPr>
            <a:spLocks noChangeArrowheads="1"/>
          </p:cNvSpPr>
          <p:nvPr/>
        </p:nvSpPr>
        <p:spPr bwMode="auto">
          <a:xfrm>
            <a:off x="5486400" y="26670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5</a:t>
            </a:r>
            <a:r>
              <a:rPr lang="en-US" altLang="sr-Latn-RS" sz="2000"/>
              <a:t>, B, L </a:t>
            </a:r>
          </a:p>
        </p:txBody>
      </p:sp>
      <p:sp>
        <p:nvSpPr>
          <p:cNvPr id="28713" name="Rectangle 41"/>
          <p:cNvSpPr>
            <a:spLocks noChangeArrowheads="1"/>
          </p:cNvSpPr>
          <p:nvPr/>
        </p:nvSpPr>
        <p:spPr bwMode="auto">
          <a:xfrm>
            <a:off x="6705600" y="22098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2</a:t>
            </a:r>
            <a:r>
              <a:rPr lang="en-US" altLang="sr-Latn-RS" sz="2000"/>
              <a:t>, 1, R </a:t>
            </a:r>
          </a:p>
        </p:txBody>
      </p:sp>
      <p:sp>
        <p:nvSpPr>
          <p:cNvPr id="28714" name="Rectangle 42"/>
          <p:cNvSpPr>
            <a:spLocks noChangeArrowheads="1"/>
          </p:cNvSpPr>
          <p:nvPr/>
        </p:nvSpPr>
        <p:spPr bwMode="auto">
          <a:xfrm>
            <a:off x="7924800" y="22098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4</a:t>
            </a:r>
            <a:r>
              <a:rPr lang="en-US" altLang="sr-Latn-RS" sz="2000"/>
              <a:t>, B, L </a:t>
            </a:r>
          </a:p>
        </p:txBody>
      </p:sp>
      <p:sp>
        <p:nvSpPr>
          <p:cNvPr id="28715" name="Rectangle 43"/>
          <p:cNvSpPr>
            <a:spLocks noChangeArrowheads="1"/>
          </p:cNvSpPr>
          <p:nvPr/>
        </p:nvSpPr>
        <p:spPr bwMode="auto">
          <a:xfrm>
            <a:off x="5486400" y="22098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2</a:t>
            </a:r>
            <a:r>
              <a:rPr lang="en-US" altLang="sr-Latn-RS" sz="2000"/>
              <a:t>, 0, R </a:t>
            </a:r>
          </a:p>
        </p:txBody>
      </p:sp>
      <p:sp>
        <p:nvSpPr>
          <p:cNvPr id="28716" name="Rectangle 44"/>
          <p:cNvSpPr>
            <a:spLocks noChangeArrowheads="1"/>
          </p:cNvSpPr>
          <p:nvPr/>
        </p:nvSpPr>
        <p:spPr bwMode="auto">
          <a:xfrm>
            <a:off x="5486400" y="17526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1</a:t>
            </a:r>
            <a:r>
              <a:rPr lang="en-US" altLang="sr-Latn-RS" sz="2000"/>
              <a:t>, 0, R </a:t>
            </a:r>
          </a:p>
        </p:txBody>
      </p:sp>
      <p:sp>
        <p:nvSpPr>
          <p:cNvPr id="28717" name="Rectangle 45"/>
          <p:cNvSpPr>
            <a:spLocks noChangeArrowheads="1"/>
          </p:cNvSpPr>
          <p:nvPr/>
        </p:nvSpPr>
        <p:spPr bwMode="auto">
          <a:xfrm>
            <a:off x="6705600" y="17526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1</a:t>
            </a:r>
            <a:r>
              <a:rPr lang="en-US" altLang="sr-Latn-RS" sz="2000"/>
              <a:t>, 1, R </a:t>
            </a:r>
          </a:p>
        </p:txBody>
      </p:sp>
      <p:sp>
        <p:nvSpPr>
          <p:cNvPr id="28718" name="Rectangle 46"/>
          <p:cNvSpPr>
            <a:spLocks noChangeArrowheads="1"/>
          </p:cNvSpPr>
          <p:nvPr/>
        </p:nvSpPr>
        <p:spPr bwMode="auto">
          <a:xfrm>
            <a:off x="7924800" y="17526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3</a:t>
            </a:r>
            <a:r>
              <a:rPr lang="en-US" altLang="sr-Latn-RS" sz="2000"/>
              <a:t>, B, L </a:t>
            </a:r>
          </a:p>
        </p:txBody>
      </p:sp>
      <p:sp>
        <p:nvSpPr>
          <p:cNvPr id="28719" name="Rectangle 47"/>
          <p:cNvSpPr>
            <a:spLocks noChangeArrowheads="1"/>
          </p:cNvSpPr>
          <p:nvPr/>
        </p:nvSpPr>
        <p:spPr bwMode="auto">
          <a:xfrm>
            <a:off x="7924800" y="12954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P</a:t>
            </a:r>
            <a:r>
              <a:rPr lang="en-US" altLang="sr-Latn-RS" sz="2000"/>
              <a:t>, B, R </a:t>
            </a:r>
          </a:p>
        </p:txBody>
      </p:sp>
      <p:sp>
        <p:nvSpPr>
          <p:cNvPr id="431152" name="Rectangle 48"/>
          <p:cNvSpPr>
            <a:spLocks noChangeArrowheads="1"/>
          </p:cNvSpPr>
          <p:nvPr/>
        </p:nvSpPr>
        <p:spPr bwMode="auto">
          <a:xfrm>
            <a:off x="457200" y="1524000"/>
            <a:ext cx="44196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/>
          <a:lstStyle>
            <a:lvl1pPr marL="211138" indent="-211138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[0,0] q</a:t>
            </a:r>
            <a:r>
              <a:rPr lang="en-US" altLang="sr-Latn-RS" sz="2400" baseline="-25000">
                <a:solidFill>
                  <a:srgbClr val="FF5050"/>
                </a:solidFill>
              </a:rPr>
              <a:t>4</a:t>
            </a:r>
            <a:r>
              <a:rPr lang="hr-HR" altLang="sr-Latn-RS" sz="2400">
                <a:solidFill>
                  <a:srgbClr val="FF5050"/>
                </a:solidFill>
              </a:rPr>
              <a:t> [0,</a:t>
            </a:r>
            <a:r>
              <a:rPr lang="en-US" altLang="sr-Latn-RS" sz="2400">
                <a:solidFill>
                  <a:srgbClr val="FF5050"/>
                </a:solidFill>
              </a:rPr>
              <a:t>1]</a:t>
            </a:r>
            <a:r>
              <a:rPr lang="hr-HR" altLang="sr-Latn-RS" sz="2400">
                <a:solidFill>
                  <a:srgbClr val="FF5050"/>
                </a:solidFill>
              </a:rPr>
              <a:t> 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>
                <a:solidFill>
                  <a:srgbClr val="FF5050"/>
                </a:solidFill>
              </a:rPr>
              <a:t>q</a:t>
            </a:r>
            <a:r>
              <a:rPr lang="en-US" altLang="sr-Latn-RS" sz="2400" baseline="-25000">
                <a:solidFill>
                  <a:srgbClr val="FF5050"/>
                </a:solidFill>
              </a:rPr>
              <a:t>5</a:t>
            </a:r>
            <a:r>
              <a:rPr lang="hr-HR" altLang="sr-Latn-RS" sz="2400">
                <a:solidFill>
                  <a:srgbClr val="FF5050"/>
                </a:solidFill>
              </a:rPr>
              <a:t> [0,</a:t>
            </a:r>
            <a:r>
              <a:rPr lang="en-US" altLang="sr-Latn-RS" sz="2400">
                <a:solidFill>
                  <a:srgbClr val="FF5050"/>
                </a:solidFill>
              </a:rPr>
              <a:t>B</a:t>
            </a:r>
            <a:r>
              <a:rPr lang="hr-HR" altLang="sr-Latn-RS" sz="2400">
                <a:solidFill>
                  <a:srgbClr val="FF5050"/>
                </a:solidFill>
              </a:rPr>
              <a:t>] [0,B]</a:t>
            </a: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[0,</a:t>
            </a:r>
            <a:r>
              <a:rPr lang="en-US" altLang="sr-Latn-RS" sz="2400">
                <a:solidFill>
                  <a:srgbClr val="FF5050"/>
                </a:solidFill>
              </a:rPr>
              <a:t>0</a:t>
            </a:r>
            <a:r>
              <a:rPr lang="hr-HR" altLang="sr-Latn-RS" sz="2400">
                <a:solidFill>
                  <a:srgbClr val="FF5050"/>
                </a:solidFill>
              </a:rPr>
              <a:t>] q</a:t>
            </a:r>
            <a:r>
              <a:rPr lang="en-US" altLang="sr-Latn-RS" sz="2400" baseline="-25000">
                <a:solidFill>
                  <a:srgbClr val="FF5050"/>
                </a:solidFill>
              </a:rPr>
              <a:t>4</a:t>
            </a:r>
            <a:r>
              <a:rPr lang="hr-HR" altLang="sr-Latn-RS" sz="2400">
                <a:solidFill>
                  <a:srgbClr val="FF5050"/>
                </a:solidFill>
              </a:rPr>
              <a:t> [1,</a:t>
            </a:r>
            <a:r>
              <a:rPr lang="en-US" altLang="sr-Latn-RS" sz="24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] 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>
                <a:solidFill>
                  <a:srgbClr val="FF5050"/>
                </a:solidFill>
              </a:rPr>
              <a:t>q</a:t>
            </a:r>
            <a:r>
              <a:rPr lang="en-US" altLang="sr-Latn-RS" sz="2400" baseline="-25000">
                <a:solidFill>
                  <a:srgbClr val="FF5050"/>
                </a:solidFill>
              </a:rPr>
              <a:t>5</a:t>
            </a:r>
            <a:r>
              <a:rPr lang="hr-HR" altLang="sr-Latn-RS" sz="2400">
                <a:solidFill>
                  <a:srgbClr val="FF5050"/>
                </a:solidFill>
              </a:rPr>
              <a:t> [0,</a:t>
            </a:r>
            <a:r>
              <a:rPr lang="en-US" altLang="sr-Latn-RS" sz="2400">
                <a:solidFill>
                  <a:srgbClr val="FF5050"/>
                </a:solidFill>
              </a:rPr>
              <a:t>B</a:t>
            </a:r>
            <a:r>
              <a:rPr lang="hr-HR" altLang="sr-Latn-RS" sz="2400">
                <a:solidFill>
                  <a:srgbClr val="FF5050"/>
                </a:solidFill>
              </a:rPr>
              <a:t>] [1,B]</a:t>
            </a: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[0,</a:t>
            </a:r>
            <a:r>
              <a:rPr lang="en-US" altLang="sr-Latn-RS" sz="2400">
                <a:solidFill>
                  <a:srgbClr val="FF5050"/>
                </a:solidFill>
              </a:rPr>
              <a:t>0</a:t>
            </a:r>
            <a:r>
              <a:rPr lang="hr-HR" altLang="sr-Latn-RS" sz="2400">
                <a:solidFill>
                  <a:srgbClr val="FF5050"/>
                </a:solidFill>
              </a:rPr>
              <a:t>] q</a:t>
            </a:r>
            <a:r>
              <a:rPr lang="en-US" altLang="sr-Latn-RS" sz="2400" baseline="-25000">
                <a:solidFill>
                  <a:srgbClr val="FF5050"/>
                </a:solidFill>
              </a:rPr>
              <a:t>4</a:t>
            </a:r>
            <a:r>
              <a:rPr lang="hr-HR" altLang="sr-Latn-RS" sz="2400">
                <a:solidFill>
                  <a:srgbClr val="FF5050"/>
                </a:solidFill>
              </a:rPr>
              <a:t> [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</a:t>
            </a:r>
            <a:r>
              <a:rPr lang="hr-HR" altLang="sr-Latn-RS" sz="2400">
                <a:solidFill>
                  <a:srgbClr val="FF5050"/>
                </a:solidFill>
              </a:rPr>
              <a:t>,</a:t>
            </a:r>
            <a:r>
              <a:rPr lang="en-US" altLang="sr-Latn-RS" sz="24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] 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>
                <a:solidFill>
                  <a:srgbClr val="FF5050"/>
                </a:solidFill>
              </a:rPr>
              <a:t>q</a:t>
            </a:r>
            <a:r>
              <a:rPr lang="en-US" altLang="sr-Latn-RS" sz="2400" baseline="-25000">
                <a:solidFill>
                  <a:srgbClr val="FF5050"/>
                </a:solidFill>
              </a:rPr>
              <a:t>5</a:t>
            </a:r>
            <a:r>
              <a:rPr lang="hr-HR" altLang="sr-Latn-RS" sz="2400">
                <a:solidFill>
                  <a:srgbClr val="FF5050"/>
                </a:solidFill>
              </a:rPr>
              <a:t> [0,</a:t>
            </a:r>
            <a:r>
              <a:rPr lang="en-US" altLang="sr-Latn-RS" sz="2400">
                <a:solidFill>
                  <a:srgbClr val="FF5050"/>
                </a:solidFill>
              </a:rPr>
              <a:t>B</a:t>
            </a:r>
            <a:r>
              <a:rPr lang="hr-HR" altLang="sr-Latn-RS" sz="2400">
                <a:solidFill>
                  <a:srgbClr val="FF5050"/>
                </a:solidFill>
              </a:rPr>
              <a:t>] [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</a:t>
            </a:r>
            <a:r>
              <a:rPr lang="hr-HR" altLang="sr-Latn-RS" sz="2400">
                <a:solidFill>
                  <a:srgbClr val="FF5050"/>
                </a:solidFill>
              </a:rPr>
              <a:t>,B]</a:t>
            </a: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</a:t>
            </a:r>
            <a:r>
              <a:rPr lang="en-US" altLang="sr-Latn-RS" sz="2400">
                <a:solidFill>
                  <a:srgbClr val="FF5050"/>
                </a:solidFill>
              </a:rPr>
              <a:t>0</a:t>
            </a:r>
            <a:r>
              <a:rPr lang="hr-HR" altLang="sr-Latn-RS" sz="2400">
                <a:solidFill>
                  <a:srgbClr val="FF5050"/>
                </a:solidFill>
              </a:rPr>
              <a:t>,</a:t>
            </a:r>
            <a:r>
              <a:rPr lang="en-US" altLang="sr-Latn-RS" sz="24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] q</a:t>
            </a:r>
            <a:r>
              <a:rPr lang="en-US" altLang="sr-Latn-RS" sz="2400" baseline="-25000">
                <a:solidFill>
                  <a:srgbClr val="FF5050"/>
                </a:solidFill>
              </a:rPr>
              <a:t>4</a:t>
            </a:r>
            <a:r>
              <a:rPr lang="hr-HR" altLang="sr-Latn-RS" sz="2400">
                <a:solidFill>
                  <a:srgbClr val="FF5050"/>
                </a:solidFill>
              </a:rPr>
              <a:t> [0,</a:t>
            </a:r>
            <a:r>
              <a:rPr lang="en-US" altLang="sr-Latn-RS" sz="24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] 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>
                <a:solidFill>
                  <a:srgbClr val="FF5050"/>
                </a:solidFill>
              </a:rPr>
              <a:t>q</a:t>
            </a:r>
            <a:r>
              <a:rPr lang="en-US" altLang="sr-Latn-RS" sz="2400" baseline="-25000">
                <a:solidFill>
                  <a:srgbClr val="FF5050"/>
                </a:solidFill>
              </a:rPr>
              <a:t>5</a:t>
            </a:r>
            <a:r>
              <a:rPr lang="hr-HR" altLang="sr-Latn-RS" sz="2400">
                <a:solidFill>
                  <a:srgbClr val="FF5050"/>
                </a:solidFill>
              </a:rPr>
              <a:t> [1,</a:t>
            </a:r>
            <a:r>
              <a:rPr lang="en-US" altLang="sr-Latn-RS" sz="2400">
                <a:solidFill>
                  <a:srgbClr val="FF5050"/>
                </a:solidFill>
              </a:rPr>
              <a:t>B</a:t>
            </a:r>
            <a:r>
              <a:rPr lang="hr-HR" altLang="sr-Latn-RS" sz="2400">
                <a:solidFill>
                  <a:srgbClr val="FF5050"/>
                </a:solidFill>
              </a:rPr>
              <a:t>] [0,B]</a:t>
            </a: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</a:t>
            </a:r>
            <a:r>
              <a:rPr lang="en-US" altLang="sr-Latn-RS" sz="2400">
                <a:solidFill>
                  <a:srgbClr val="FF5050"/>
                </a:solidFill>
              </a:rPr>
              <a:t>0</a:t>
            </a:r>
            <a:r>
              <a:rPr lang="hr-HR" altLang="sr-Latn-RS" sz="2400">
                <a:solidFill>
                  <a:srgbClr val="FF5050"/>
                </a:solidFill>
              </a:rPr>
              <a:t>,1] q</a:t>
            </a:r>
            <a:r>
              <a:rPr lang="en-US" altLang="sr-Latn-RS" sz="2400" baseline="-25000">
                <a:solidFill>
                  <a:srgbClr val="FF5050"/>
                </a:solidFill>
              </a:rPr>
              <a:t>4</a:t>
            </a:r>
            <a:r>
              <a:rPr lang="hr-HR" altLang="sr-Latn-RS" sz="2400">
                <a:solidFill>
                  <a:srgbClr val="FF5050"/>
                </a:solidFill>
              </a:rPr>
              <a:t> [1,</a:t>
            </a:r>
            <a:r>
              <a:rPr lang="en-US" altLang="sr-Latn-RS" sz="24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] 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>
                <a:solidFill>
                  <a:srgbClr val="FF5050"/>
                </a:solidFill>
              </a:rPr>
              <a:t>q</a:t>
            </a:r>
            <a:r>
              <a:rPr lang="en-US" altLang="sr-Latn-RS" sz="2400" baseline="-25000">
                <a:solidFill>
                  <a:srgbClr val="FF5050"/>
                </a:solidFill>
              </a:rPr>
              <a:t>5</a:t>
            </a:r>
            <a:r>
              <a:rPr lang="hr-HR" altLang="sr-Latn-RS" sz="2400">
                <a:solidFill>
                  <a:srgbClr val="FF5050"/>
                </a:solidFill>
              </a:rPr>
              <a:t> [1,</a:t>
            </a:r>
            <a:r>
              <a:rPr lang="en-US" altLang="sr-Latn-RS" sz="2400">
                <a:solidFill>
                  <a:srgbClr val="FF5050"/>
                </a:solidFill>
              </a:rPr>
              <a:t>B</a:t>
            </a:r>
            <a:r>
              <a:rPr lang="hr-HR" altLang="sr-Latn-RS" sz="2400">
                <a:solidFill>
                  <a:srgbClr val="FF5050"/>
                </a:solidFill>
              </a:rPr>
              <a:t>] [1,B]</a:t>
            </a: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</a:t>
            </a:r>
            <a:r>
              <a:rPr lang="en-US" altLang="sr-Latn-RS" sz="2400">
                <a:solidFill>
                  <a:srgbClr val="FF5050"/>
                </a:solidFill>
              </a:rPr>
              <a:t>0</a:t>
            </a:r>
            <a:r>
              <a:rPr lang="hr-HR" altLang="sr-Latn-RS" sz="2400">
                <a:solidFill>
                  <a:srgbClr val="FF5050"/>
                </a:solidFill>
              </a:rPr>
              <a:t>,</a:t>
            </a:r>
            <a:r>
              <a:rPr lang="en-US" altLang="sr-Latn-RS" sz="24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] q</a:t>
            </a:r>
            <a:r>
              <a:rPr lang="en-US" altLang="sr-Latn-RS" sz="2400" baseline="-25000">
                <a:solidFill>
                  <a:srgbClr val="FF5050"/>
                </a:solidFill>
              </a:rPr>
              <a:t>4</a:t>
            </a:r>
            <a:r>
              <a:rPr lang="hr-HR" altLang="sr-Latn-RS" sz="2400">
                <a:solidFill>
                  <a:srgbClr val="FF5050"/>
                </a:solidFill>
              </a:rPr>
              <a:t> [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</a:t>
            </a:r>
            <a:r>
              <a:rPr lang="hr-HR" altLang="sr-Latn-RS" sz="2400">
                <a:solidFill>
                  <a:srgbClr val="FF5050"/>
                </a:solidFill>
              </a:rPr>
              <a:t>,</a:t>
            </a:r>
            <a:r>
              <a:rPr lang="en-US" altLang="sr-Latn-RS" sz="24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] 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>
                <a:solidFill>
                  <a:srgbClr val="FF5050"/>
                </a:solidFill>
              </a:rPr>
              <a:t>q</a:t>
            </a:r>
            <a:r>
              <a:rPr lang="en-US" altLang="sr-Latn-RS" sz="2400" baseline="-25000">
                <a:solidFill>
                  <a:srgbClr val="FF5050"/>
                </a:solidFill>
              </a:rPr>
              <a:t>5</a:t>
            </a:r>
            <a:r>
              <a:rPr lang="hr-HR" altLang="sr-Latn-RS" sz="2400">
                <a:solidFill>
                  <a:srgbClr val="FF5050"/>
                </a:solidFill>
              </a:rPr>
              <a:t> [1,</a:t>
            </a:r>
            <a:r>
              <a:rPr lang="en-US" altLang="sr-Latn-RS" sz="2400">
                <a:solidFill>
                  <a:srgbClr val="FF5050"/>
                </a:solidFill>
              </a:rPr>
              <a:t>B</a:t>
            </a:r>
            <a:r>
              <a:rPr lang="hr-HR" altLang="sr-Latn-RS" sz="2400">
                <a:solidFill>
                  <a:srgbClr val="FF5050"/>
                </a:solidFill>
              </a:rPr>
              <a:t>] [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</a:t>
            </a:r>
            <a:r>
              <a:rPr lang="hr-HR" altLang="sr-Latn-RS" sz="2400">
                <a:solidFill>
                  <a:srgbClr val="FF5050"/>
                </a:solidFill>
              </a:rPr>
              <a:t>,B]</a:t>
            </a:r>
            <a:endParaRPr lang="en-US" altLang="sr-Latn-RS" sz="2400">
              <a:solidFill>
                <a:srgbClr val="FF5050"/>
              </a:solidFill>
            </a:endParaRP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</a:t>
            </a:r>
            <a:r>
              <a:rPr lang="en-US" altLang="sr-Latn-RS" sz="2400">
                <a:solidFill>
                  <a:srgbClr val="FF5050"/>
                </a:solidFill>
              </a:rPr>
              <a:t>0</a:t>
            </a:r>
            <a:r>
              <a:rPr lang="hr-HR" altLang="sr-Latn-RS" sz="2400">
                <a:solidFill>
                  <a:srgbClr val="FF5050"/>
                </a:solidFill>
              </a:rPr>
              <a:t>,</a:t>
            </a:r>
            <a:r>
              <a:rPr lang="en-US" altLang="sr-Latn-RS" sz="2400">
                <a:solidFill>
                  <a:srgbClr val="FF5050"/>
                </a:solidFill>
              </a:rPr>
              <a:t>B</a:t>
            </a:r>
            <a:r>
              <a:rPr lang="hr-HR" altLang="sr-Latn-RS" sz="2400">
                <a:solidFill>
                  <a:srgbClr val="FF5050"/>
                </a:solidFill>
              </a:rPr>
              <a:t>] q</a:t>
            </a:r>
            <a:r>
              <a:rPr lang="en-US" altLang="sr-Latn-RS" sz="2400" baseline="-25000">
                <a:solidFill>
                  <a:srgbClr val="FF5050"/>
                </a:solidFill>
              </a:rPr>
              <a:t>4</a:t>
            </a:r>
            <a:r>
              <a:rPr lang="hr-HR" altLang="sr-Latn-RS" sz="2400">
                <a:solidFill>
                  <a:srgbClr val="FF5050"/>
                </a:solidFill>
              </a:rPr>
              <a:t> [0,</a:t>
            </a:r>
            <a:r>
              <a:rPr lang="en-US" altLang="sr-Latn-RS" sz="24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] 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>
                <a:solidFill>
                  <a:srgbClr val="FF5050"/>
                </a:solidFill>
              </a:rPr>
              <a:t>q</a:t>
            </a:r>
            <a:r>
              <a:rPr lang="en-US" altLang="sr-Latn-RS" sz="2400" baseline="-25000">
                <a:solidFill>
                  <a:srgbClr val="FF5050"/>
                </a:solidFill>
              </a:rPr>
              <a:t>5</a:t>
            </a:r>
            <a:r>
              <a:rPr lang="hr-HR" altLang="sr-Latn-RS" sz="2400">
                <a:solidFill>
                  <a:srgbClr val="FF5050"/>
                </a:solidFill>
              </a:rPr>
              <a:t> [0,</a:t>
            </a:r>
            <a:r>
              <a:rPr lang="en-US" altLang="sr-Latn-RS" sz="2400">
                <a:solidFill>
                  <a:srgbClr val="FF5050"/>
                </a:solidFill>
              </a:rPr>
              <a:t>B</a:t>
            </a:r>
            <a:r>
              <a:rPr lang="hr-HR" altLang="sr-Latn-RS" sz="2400">
                <a:solidFill>
                  <a:srgbClr val="FF5050"/>
                </a:solidFill>
              </a:rPr>
              <a:t>] [0,B]</a:t>
            </a: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</a:t>
            </a:r>
            <a:r>
              <a:rPr lang="en-US" altLang="sr-Latn-RS" sz="2400">
                <a:solidFill>
                  <a:srgbClr val="FF5050"/>
                </a:solidFill>
              </a:rPr>
              <a:t>0</a:t>
            </a:r>
            <a:r>
              <a:rPr lang="hr-HR" altLang="sr-Latn-RS" sz="2400">
                <a:solidFill>
                  <a:srgbClr val="FF5050"/>
                </a:solidFill>
              </a:rPr>
              <a:t>,</a:t>
            </a:r>
            <a:r>
              <a:rPr lang="en-US" altLang="sr-Latn-RS" sz="2400">
                <a:solidFill>
                  <a:srgbClr val="FF5050"/>
                </a:solidFill>
              </a:rPr>
              <a:t>B</a:t>
            </a:r>
            <a:r>
              <a:rPr lang="hr-HR" altLang="sr-Latn-RS" sz="2400">
                <a:solidFill>
                  <a:srgbClr val="FF5050"/>
                </a:solidFill>
              </a:rPr>
              <a:t>] q</a:t>
            </a:r>
            <a:r>
              <a:rPr lang="en-US" altLang="sr-Latn-RS" sz="2400" baseline="-25000">
                <a:solidFill>
                  <a:srgbClr val="FF5050"/>
                </a:solidFill>
              </a:rPr>
              <a:t>4</a:t>
            </a:r>
            <a:r>
              <a:rPr lang="hr-HR" altLang="sr-Latn-RS" sz="2400">
                <a:solidFill>
                  <a:srgbClr val="FF5050"/>
                </a:solidFill>
              </a:rPr>
              <a:t> [1,</a:t>
            </a:r>
            <a:r>
              <a:rPr lang="en-US" altLang="sr-Latn-RS" sz="24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] 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>
                <a:solidFill>
                  <a:srgbClr val="FF5050"/>
                </a:solidFill>
              </a:rPr>
              <a:t>q</a:t>
            </a:r>
            <a:r>
              <a:rPr lang="en-US" altLang="sr-Latn-RS" sz="2400" baseline="-25000">
                <a:solidFill>
                  <a:srgbClr val="FF5050"/>
                </a:solidFill>
              </a:rPr>
              <a:t>5</a:t>
            </a:r>
            <a:r>
              <a:rPr lang="hr-HR" altLang="sr-Latn-RS" sz="2400">
                <a:solidFill>
                  <a:srgbClr val="FF5050"/>
                </a:solidFill>
              </a:rPr>
              <a:t> [0,</a:t>
            </a:r>
            <a:r>
              <a:rPr lang="en-US" altLang="sr-Latn-RS" sz="2400">
                <a:solidFill>
                  <a:srgbClr val="FF5050"/>
                </a:solidFill>
              </a:rPr>
              <a:t>B</a:t>
            </a:r>
            <a:r>
              <a:rPr lang="hr-HR" altLang="sr-Latn-RS" sz="2400">
                <a:solidFill>
                  <a:srgbClr val="FF5050"/>
                </a:solidFill>
              </a:rPr>
              <a:t>] [1,B]</a:t>
            </a: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</a:t>
            </a:r>
            <a:r>
              <a:rPr lang="en-US" altLang="sr-Latn-RS" sz="2400">
                <a:solidFill>
                  <a:srgbClr val="FF5050"/>
                </a:solidFill>
              </a:rPr>
              <a:t>0,B</a:t>
            </a:r>
            <a:r>
              <a:rPr lang="hr-HR" altLang="sr-Latn-RS" sz="2400">
                <a:solidFill>
                  <a:srgbClr val="FF5050"/>
                </a:solidFill>
              </a:rPr>
              <a:t>] q</a:t>
            </a:r>
            <a:r>
              <a:rPr lang="en-US" altLang="sr-Latn-RS" sz="2400" baseline="-25000">
                <a:solidFill>
                  <a:srgbClr val="FF5050"/>
                </a:solidFill>
              </a:rPr>
              <a:t>4</a:t>
            </a:r>
            <a:r>
              <a:rPr lang="hr-HR" altLang="sr-Latn-RS" sz="2400">
                <a:solidFill>
                  <a:srgbClr val="FF5050"/>
                </a:solidFill>
              </a:rPr>
              <a:t> [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</a:t>
            </a:r>
            <a:r>
              <a:rPr lang="hr-HR" altLang="sr-Latn-RS" sz="2400">
                <a:solidFill>
                  <a:srgbClr val="FF5050"/>
                </a:solidFill>
              </a:rPr>
              <a:t>,</a:t>
            </a:r>
            <a:r>
              <a:rPr lang="en-US" altLang="sr-Latn-RS" sz="24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] 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>
                <a:solidFill>
                  <a:srgbClr val="FF5050"/>
                </a:solidFill>
              </a:rPr>
              <a:t>q</a:t>
            </a:r>
            <a:r>
              <a:rPr lang="en-US" altLang="sr-Latn-RS" sz="2400" baseline="-25000">
                <a:solidFill>
                  <a:srgbClr val="FF5050"/>
                </a:solidFill>
              </a:rPr>
              <a:t>5</a:t>
            </a:r>
            <a:r>
              <a:rPr lang="hr-HR" altLang="sr-Latn-RS" sz="2400">
                <a:solidFill>
                  <a:srgbClr val="FF5050"/>
                </a:solidFill>
              </a:rPr>
              <a:t> [0,</a:t>
            </a:r>
            <a:r>
              <a:rPr lang="en-US" altLang="sr-Latn-RS" sz="2400">
                <a:solidFill>
                  <a:srgbClr val="FF5050"/>
                </a:solidFill>
              </a:rPr>
              <a:t>B</a:t>
            </a:r>
            <a:r>
              <a:rPr lang="hr-HR" altLang="sr-Latn-RS" sz="2400">
                <a:solidFill>
                  <a:srgbClr val="FF5050"/>
                </a:solidFill>
              </a:rPr>
              <a:t>] [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</a:t>
            </a:r>
            <a:r>
              <a:rPr lang="hr-HR" altLang="sr-Latn-RS" sz="2400">
                <a:solidFill>
                  <a:srgbClr val="FF5050"/>
                </a:solidFill>
              </a:rPr>
              <a:t>,B]</a:t>
            </a: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</a:t>
            </a:r>
            <a:r>
              <a:rPr lang="en-US" altLang="sr-Latn-RS" sz="24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,</a:t>
            </a:r>
            <a:r>
              <a:rPr lang="en-US" altLang="sr-Latn-RS" sz="2400">
                <a:solidFill>
                  <a:srgbClr val="FF5050"/>
                </a:solidFill>
              </a:rPr>
              <a:t>0</a:t>
            </a:r>
            <a:r>
              <a:rPr lang="hr-HR" altLang="sr-Latn-RS" sz="2400">
                <a:solidFill>
                  <a:srgbClr val="FF5050"/>
                </a:solidFill>
              </a:rPr>
              <a:t>] q</a:t>
            </a:r>
            <a:r>
              <a:rPr lang="en-US" altLang="sr-Latn-RS" sz="2400" baseline="-25000">
                <a:solidFill>
                  <a:srgbClr val="FF5050"/>
                </a:solidFill>
              </a:rPr>
              <a:t>4</a:t>
            </a:r>
            <a:r>
              <a:rPr lang="hr-HR" altLang="sr-Latn-RS" sz="2400">
                <a:solidFill>
                  <a:srgbClr val="FF5050"/>
                </a:solidFill>
              </a:rPr>
              <a:t> [0,</a:t>
            </a:r>
            <a:r>
              <a:rPr lang="en-US" altLang="sr-Latn-RS" sz="24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] 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>
                <a:solidFill>
                  <a:srgbClr val="FF5050"/>
                </a:solidFill>
              </a:rPr>
              <a:t>q</a:t>
            </a:r>
            <a:r>
              <a:rPr lang="en-US" altLang="sr-Latn-RS" sz="2400" baseline="-25000">
                <a:solidFill>
                  <a:srgbClr val="FF5050"/>
                </a:solidFill>
              </a:rPr>
              <a:t>5</a:t>
            </a:r>
            <a:r>
              <a:rPr lang="hr-HR" altLang="sr-Latn-RS" sz="2400">
                <a:solidFill>
                  <a:srgbClr val="FF5050"/>
                </a:solidFill>
              </a:rPr>
              <a:t> [1,</a:t>
            </a:r>
            <a:r>
              <a:rPr lang="en-US" altLang="sr-Latn-RS" sz="2400">
                <a:solidFill>
                  <a:srgbClr val="FF5050"/>
                </a:solidFill>
              </a:rPr>
              <a:t>B</a:t>
            </a:r>
            <a:r>
              <a:rPr lang="hr-HR" altLang="sr-Latn-RS" sz="2400">
                <a:solidFill>
                  <a:srgbClr val="FF5050"/>
                </a:solidFill>
              </a:rPr>
              <a:t>] [0,B]</a:t>
            </a: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[1,</a:t>
            </a:r>
            <a:r>
              <a:rPr lang="en-US" altLang="sr-Latn-RS" sz="2400">
                <a:solidFill>
                  <a:srgbClr val="FF5050"/>
                </a:solidFill>
              </a:rPr>
              <a:t>0</a:t>
            </a:r>
            <a:r>
              <a:rPr lang="hr-HR" altLang="sr-Latn-RS" sz="2400">
                <a:solidFill>
                  <a:srgbClr val="FF5050"/>
                </a:solidFill>
              </a:rPr>
              <a:t>] q</a:t>
            </a:r>
            <a:r>
              <a:rPr lang="en-US" altLang="sr-Latn-RS" sz="2400" baseline="-25000">
                <a:solidFill>
                  <a:srgbClr val="FF5050"/>
                </a:solidFill>
              </a:rPr>
              <a:t>4</a:t>
            </a:r>
            <a:r>
              <a:rPr lang="hr-HR" altLang="sr-Latn-RS" sz="2400">
                <a:solidFill>
                  <a:srgbClr val="FF5050"/>
                </a:solidFill>
              </a:rPr>
              <a:t> [1,</a:t>
            </a:r>
            <a:r>
              <a:rPr lang="en-US" altLang="sr-Latn-RS" sz="24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] 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>
                <a:solidFill>
                  <a:srgbClr val="FF5050"/>
                </a:solidFill>
              </a:rPr>
              <a:t>q</a:t>
            </a:r>
            <a:r>
              <a:rPr lang="en-US" altLang="sr-Latn-RS" sz="2400" baseline="-25000">
                <a:solidFill>
                  <a:srgbClr val="FF5050"/>
                </a:solidFill>
              </a:rPr>
              <a:t>5</a:t>
            </a:r>
            <a:r>
              <a:rPr lang="hr-HR" altLang="sr-Latn-RS" sz="2400">
                <a:solidFill>
                  <a:srgbClr val="FF5050"/>
                </a:solidFill>
              </a:rPr>
              <a:t> [1,</a:t>
            </a:r>
            <a:r>
              <a:rPr lang="en-US" altLang="sr-Latn-RS" sz="2400">
                <a:solidFill>
                  <a:srgbClr val="FF5050"/>
                </a:solidFill>
              </a:rPr>
              <a:t>B</a:t>
            </a:r>
            <a:r>
              <a:rPr lang="hr-HR" altLang="sr-Latn-RS" sz="2400">
                <a:solidFill>
                  <a:srgbClr val="FF5050"/>
                </a:solidFill>
              </a:rPr>
              <a:t>] [1,B]</a:t>
            </a: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[1,</a:t>
            </a:r>
            <a:r>
              <a:rPr lang="en-US" altLang="sr-Latn-RS" sz="2400">
                <a:solidFill>
                  <a:srgbClr val="FF5050"/>
                </a:solidFill>
              </a:rPr>
              <a:t>0</a:t>
            </a:r>
            <a:r>
              <a:rPr lang="hr-HR" altLang="sr-Latn-RS" sz="2400">
                <a:solidFill>
                  <a:srgbClr val="FF5050"/>
                </a:solidFill>
              </a:rPr>
              <a:t>] q</a:t>
            </a:r>
            <a:r>
              <a:rPr lang="en-US" altLang="sr-Latn-RS" sz="2400" baseline="-25000">
                <a:solidFill>
                  <a:srgbClr val="FF5050"/>
                </a:solidFill>
              </a:rPr>
              <a:t>4</a:t>
            </a:r>
            <a:r>
              <a:rPr lang="hr-HR" altLang="sr-Latn-RS" sz="2400">
                <a:solidFill>
                  <a:srgbClr val="FF5050"/>
                </a:solidFill>
              </a:rPr>
              <a:t> [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</a:t>
            </a:r>
            <a:r>
              <a:rPr lang="hr-HR" altLang="sr-Latn-RS" sz="2400">
                <a:solidFill>
                  <a:srgbClr val="FF5050"/>
                </a:solidFill>
              </a:rPr>
              <a:t>,</a:t>
            </a:r>
            <a:r>
              <a:rPr lang="en-US" altLang="sr-Latn-RS" sz="24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] 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>
                <a:solidFill>
                  <a:srgbClr val="FF5050"/>
                </a:solidFill>
              </a:rPr>
              <a:t>q</a:t>
            </a:r>
            <a:r>
              <a:rPr lang="en-US" altLang="sr-Latn-RS" sz="2400" baseline="-25000">
                <a:solidFill>
                  <a:srgbClr val="FF5050"/>
                </a:solidFill>
              </a:rPr>
              <a:t>5</a:t>
            </a:r>
            <a:r>
              <a:rPr lang="hr-HR" altLang="sr-Latn-RS" sz="2400">
                <a:solidFill>
                  <a:srgbClr val="FF5050"/>
                </a:solidFill>
              </a:rPr>
              <a:t> [</a:t>
            </a:r>
            <a:r>
              <a:rPr lang="en-US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,</a:t>
            </a:r>
            <a:r>
              <a:rPr lang="en-US" altLang="sr-Latn-RS" sz="2400">
                <a:solidFill>
                  <a:srgbClr val="FF5050"/>
                </a:solidFill>
              </a:rPr>
              <a:t>B</a:t>
            </a:r>
            <a:r>
              <a:rPr lang="hr-HR" altLang="sr-Latn-RS" sz="2400">
                <a:solidFill>
                  <a:srgbClr val="FF5050"/>
                </a:solidFill>
              </a:rPr>
              <a:t>] [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</a:t>
            </a:r>
            <a:r>
              <a:rPr lang="hr-HR" altLang="sr-Latn-RS" sz="2400">
                <a:solidFill>
                  <a:srgbClr val="FF5050"/>
                </a:solidFill>
              </a:rPr>
              <a:t>,B]</a:t>
            </a:r>
          </a:p>
        </p:txBody>
      </p:sp>
      <p:sp>
        <p:nvSpPr>
          <p:cNvPr id="431153" name="Rectangle 49"/>
          <p:cNvSpPr>
            <a:spLocks noChangeArrowheads="1"/>
          </p:cNvSpPr>
          <p:nvPr/>
        </p:nvSpPr>
        <p:spPr bwMode="auto">
          <a:xfrm>
            <a:off x="4953000" y="4114800"/>
            <a:ext cx="44196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/>
          <a:lstStyle>
            <a:lvl1pPr marL="211138" indent="-211138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</a:t>
            </a:r>
            <a:r>
              <a:rPr lang="en-US" altLang="sr-Latn-RS" sz="24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,</a:t>
            </a:r>
            <a:r>
              <a:rPr lang="en-US" altLang="sr-Latn-RS" sz="24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] q</a:t>
            </a:r>
            <a:r>
              <a:rPr lang="en-US" altLang="sr-Latn-RS" sz="2400" baseline="-25000">
                <a:solidFill>
                  <a:srgbClr val="FF5050"/>
                </a:solidFill>
              </a:rPr>
              <a:t>4</a:t>
            </a:r>
            <a:r>
              <a:rPr lang="hr-HR" altLang="sr-Latn-RS" sz="2400">
                <a:solidFill>
                  <a:srgbClr val="FF5050"/>
                </a:solidFill>
              </a:rPr>
              <a:t> [0,</a:t>
            </a:r>
            <a:r>
              <a:rPr lang="en-US" altLang="sr-Latn-RS" sz="24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] 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>
                <a:solidFill>
                  <a:srgbClr val="FF5050"/>
                </a:solidFill>
              </a:rPr>
              <a:t>q</a:t>
            </a:r>
            <a:r>
              <a:rPr lang="en-US" altLang="sr-Latn-RS" sz="2400" baseline="-25000">
                <a:solidFill>
                  <a:srgbClr val="FF5050"/>
                </a:solidFill>
              </a:rPr>
              <a:t>5</a:t>
            </a:r>
            <a:r>
              <a:rPr lang="hr-HR" altLang="sr-Latn-RS" sz="2400">
                <a:solidFill>
                  <a:srgbClr val="FF5050"/>
                </a:solidFill>
              </a:rPr>
              <a:t> [</a:t>
            </a:r>
            <a:r>
              <a:rPr lang="en-US" altLang="sr-Latn-RS" sz="24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,</a:t>
            </a:r>
            <a:r>
              <a:rPr lang="en-US" altLang="sr-Latn-RS" sz="2400">
                <a:solidFill>
                  <a:srgbClr val="FF5050"/>
                </a:solidFill>
              </a:rPr>
              <a:t>B</a:t>
            </a:r>
            <a:r>
              <a:rPr lang="hr-HR" altLang="sr-Latn-RS" sz="2400">
                <a:solidFill>
                  <a:srgbClr val="FF5050"/>
                </a:solidFill>
              </a:rPr>
              <a:t>] [0,B]</a:t>
            </a: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</a:t>
            </a:r>
            <a:r>
              <a:rPr lang="en-US" altLang="sr-Latn-RS" sz="24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,</a:t>
            </a:r>
            <a:r>
              <a:rPr lang="en-US" altLang="sr-Latn-RS" sz="24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] q</a:t>
            </a:r>
            <a:r>
              <a:rPr lang="en-US" altLang="sr-Latn-RS" sz="2400" baseline="-25000">
                <a:solidFill>
                  <a:srgbClr val="FF5050"/>
                </a:solidFill>
              </a:rPr>
              <a:t>4</a:t>
            </a:r>
            <a:r>
              <a:rPr lang="hr-HR" altLang="sr-Latn-RS" sz="2400">
                <a:solidFill>
                  <a:srgbClr val="FF5050"/>
                </a:solidFill>
              </a:rPr>
              <a:t> [1,</a:t>
            </a:r>
            <a:r>
              <a:rPr lang="en-US" altLang="sr-Latn-RS" sz="24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] 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>
                <a:solidFill>
                  <a:srgbClr val="FF5050"/>
                </a:solidFill>
              </a:rPr>
              <a:t>q</a:t>
            </a:r>
            <a:r>
              <a:rPr lang="en-US" altLang="sr-Latn-RS" sz="2400" baseline="-25000">
                <a:solidFill>
                  <a:srgbClr val="FF5050"/>
                </a:solidFill>
              </a:rPr>
              <a:t>5</a:t>
            </a:r>
            <a:r>
              <a:rPr lang="hr-HR" altLang="sr-Latn-RS" sz="2400">
                <a:solidFill>
                  <a:srgbClr val="FF5050"/>
                </a:solidFill>
              </a:rPr>
              <a:t> [</a:t>
            </a:r>
            <a:r>
              <a:rPr lang="en-US" altLang="sr-Latn-RS" sz="24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,</a:t>
            </a:r>
            <a:r>
              <a:rPr lang="en-US" altLang="sr-Latn-RS" sz="2400">
                <a:solidFill>
                  <a:srgbClr val="FF5050"/>
                </a:solidFill>
              </a:rPr>
              <a:t>B</a:t>
            </a:r>
            <a:r>
              <a:rPr lang="hr-HR" altLang="sr-Latn-RS" sz="2400">
                <a:solidFill>
                  <a:srgbClr val="FF5050"/>
                </a:solidFill>
              </a:rPr>
              <a:t>] [1,B]</a:t>
            </a: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</a:t>
            </a:r>
            <a:r>
              <a:rPr lang="en-US" altLang="sr-Latn-RS" sz="24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,</a:t>
            </a:r>
            <a:r>
              <a:rPr lang="en-US" altLang="sr-Latn-RS" sz="24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] q</a:t>
            </a:r>
            <a:r>
              <a:rPr lang="en-US" altLang="sr-Latn-RS" sz="2400" baseline="-25000">
                <a:solidFill>
                  <a:srgbClr val="FF5050"/>
                </a:solidFill>
              </a:rPr>
              <a:t>4</a:t>
            </a:r>
            <a:r>
              <a:rPr lang="hr-HR" altLang="sr-Latn-RS" sz="2400">
                <a:solidFill>
                  <a:srgbClr val="FF5050"/>
                </a:solidFill>
              </a:rPr>
              <a:t> [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</a:t>
            </a:r>
            <a:r>
              <a:rPr lang="hr-HR" altLang="sr-Latn-RS" sz="2400">
                <a:solidFill>
                  <a:srgbClr val="FF5050"/>
                </a:solidFill>
              </a:rPr>
              <a:t>,</a:t>
            </a:r>
            <a:r>
              <a:rPr lang="en-US" altLang="sr-Latn-RS" sz="24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] 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>
                <a:solidFill>
                  <a:srgbClr val="FF5050"/>
                </a:solidFill>
              </a:rPr>
              <a:t>q</a:t>
            </a:r>
            <a:r>
              <a:rPr lang="en-US" altLang="sr-Latn-RS" sz="2400" baseline="-25000">
                <a:solidFill>
                  <a:srgbClr val="FF5050"/>
                </a:solidFill>
              </a:rPr>
              <a:t>5</a:t>
            </a:r>
            <a:r>
              <a:rPr lang="hr-HR" altLang="sr-Latn-RS" sz="2400">
                <a:solidFill>
                  <a:srgbClr val="FF5050"/>
                </a:solidFill>
              </a:rPr>
              <a:t> [</a:t>
            </a:r>
            <a:r>
              <a:rPr lang="en-US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,</a:t>
            </a:r>
            <a:r>
              <a:rPr lang="en-US" altLang="sr-Latn-RS" sz="2400">
                <a:solidFill>
                  <a:srgbClr val="FF5050"/>
                </a:solidFill>
              </a:rPr>
              <a:t>B</a:t>
            </a:r>
            <a:r>
              <a:rPr lang="hr-HR" altLang="sr-Latn-RS" sz="2400">
                <a:solidFill>
                  <a:srgbClr val="FF5050"/>
                </a:solidFill>
              </a:rPr>
              <a:t>] [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</a:t>
            </a:r>
            <a:r>
              <a:rPr lang="hr-HR" altLang="sr-Latn-RS" sz="2400">
                <a:solidFill>
                  <a:srgbClr val="FF5050"/>
                </a:solidFill>
              </a:rPr>
              <a:t>,B]</a:t>
            </a: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</a:t>
            </a:r>
            <a:r>
              <a:rPr lang="en-US" altLang="sr-Latn-RS" sz="24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,</a:t>
            </a:r>
            <a:r>
              <a:rPr lang="en-US" altLang="sr-Latn-RS" sz="2400">
                <a:solidFill>
                  <a:srgbClr val="FF5050"/>
                </a:solidFill>
              </a:rPr>
              <a:t>B</a:t>
            </a:r>
            <a:r>
              <a:rPr lang="hr-HR" altLang="sr-Latn-RS" sz="2400">
                <a:solidFill>
                  <a:srgbClr val="FF5050"/>
                </a:solidFill>
              </a:rPr>
              <a:t>] q</a:t>
            </a:r>
            <a:r>
              <a:rPr lang="en-US" altLang="sr-Latn-RS" sz="2400" baseline="-25000">
                <a:solidFill>
                  <a:srgbClr val="FF5050"/>
                </a:solidFill>
              </a:rPr>
              <a:t>4</a:t>
            </a:r>
            <a:r>
              <a:rPr lang="hr-HR" altLang="sr-Latn-RS" sz="2400">
                <a:solidFill>
                  <a:srgbClr val="FF5050"/>
                </a:solidFill>
              </a:rPr>
              <a:t> [0,</a:t>
            </a:r>
            <a:r>
              <a:rPr lang="en-US" altLang="sr-Latn-RS" sz="24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] 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>
                <a:solidFill>
                  <a:srgbClr val="FF5050"/>
                </a:solidFill>
              </a:rPr>
              <a:t>q</a:t>
            </a:r>
            <a:r>
              <a:rPr lang="en-US" altLang="sr-Latn-RS" sz="2400" baseline="-25000">
                <a:solidFill>
                  <a:srgbClr val="FF5050"/>
                </a:solidFill>
              </a:rPr>
              <a:t>5</a:t>
            </a:r>
            <a:r>
              <a:rPr lang="hr-HR" altLang="sr-Latn-RS" sz="2400">
                <a:solidFill>
                  <a:srgbClr val="FF5050"/>
                </a:solidFill>
              </a:rPr>
              <a:t> [</a:t>
            </a:r>
            <a:r>
              <a:rPr lang="en-US" altLang="sr-Latn-RS" sz="24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,</a:t>
            </a:r>
            <a:r>
              <a:rPr lang="en-US" altLang="sr-Latn-RS" sz="2400">
                <a:solidFill>
                  <a:srgbClr val="FF5050"/>
                </a:solidFill>
              </a:rPr>
              <a:t>B</a:t>
            </a:r>
            <a:r>
              <a:rPr lang="hr-HR" altLang="sr-Latn-RS" sz="2400">
                <a:solidFill>
                  <a:srgbClr val="FF5050"/>
                </a:solidFill>
              </a:rPr>
              <a:t>] [0,B]</a:t>
            </a: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</a:t>
            </a:r>
            <a:r>
              <a:rPr lang="en-US" altLang="sr-Latn-RS" sz="24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,</a:t>
            </a:r>
            <a:r>
              <a:rPr lang="en-US" altLang="sr-Latn-RS" sz="2400">
                <a:solidFill>
                  <a:srgbClr val="FF5050"/>
                </a:solidFill>
              </a:rPr>
              <a:t>B</a:t>
            </a:r>
            <a:r>
              <a:rPr lang="hr-HR" altLang="sr-Latn-RS" sz="2400">
                <a:solidFill>
                  <a:srgbClr val="FF5050"/>
                </a:solidFill>
              </a:rPr>
              <a:t>] q</a:t>
            </a:r>
            <a:r>
              <a:rPr lang="en-US" altLang="sr-Latn-RS" sz="2400" baseline="-25000">
                <a:solidFill>
                  <a:srgbClr val="FF5050"/>
                </a:solidFill>
              </a:rPr>
              <a:t>4</a:t>
            </a:r>
            <a:r>
              <a:rPr lang="hr-HR" altLang="sr-Latn-RS" sz="2400">
                <a:solidFill>
                  <a:srgbClr val="FF5050"/>
                </a:solidFill>
              </a:rPr>
              <a:t> [1,</a:t>
            </a:r>
            <a:r>
              <a:rPr lang="en-US" altLang="sr-Latn-RS" sz="24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] 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>
                <a:solidFill>
                  <a:srgbClr val="FF5050"/>
                </a:solidFill>
              </a:rPr>
              <a:t>q</a:t>
            </a:r>
            <a:r>
              <a:rPr lang="en-US" altLang="sr-Latn-RS" sz="2400" baseline="-25000">
                <a:solidFill>
                  <a:srgbClr val="FF5050"/>
                </a:solidFill>
              </a:rPr>
              <a:t>5</a:t>
            </a:r>
            <a:r>
              <a:rPr lang="hr-HR" altLang="sr-Latn-RS" sz="2400">
                <a:solidFill>
                  <a:srgbClr val="FF5050"/>
                </a:solidFill>
              </a:rPr>
              <a:t> [</a:t>
            </a:r>
            <a:r>
              <a:rPr lang="en-US" altLang="sr-Latn-RS" sz="24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,</a:t>
            </a:r>
            <a:r>
              <a:rPr lang="en-US" altLang="sr-Latn-RS" sz="2400">
                <a:solidFill>
                  <a:srgbClr val="FF5050"/>
                </a:solidFill>
              </a:rPr>
              <a:t>B</a:t>
            </a:r>
            <a:r>
              <a:rPr lang="hr-HR" altLang="sr-Latn-RS" sz="2400">
                <a:solidFill>
                  <a:srgbClr val="FF5050"/>
                </a:solidFill>
              </a:rPr>
              <a:t>] [1,B]</a:t>
            </a:r>
          </a:p>
          <a:p>
            <a:pPr algn="l">
              <a:spcBef>
                <a:spcPct val="20000"/>
              </a:spcBef>
            </a:pPr>
            <a:r>
              <a:rPr lang="en-US" altLang="sr-Latn-RS" sz="2400">
                <a:solidFill>
                  <a:srgbClr val="FF5050"/>
                </a:solidFill>
              </a:rPr>
              <a:t>. . 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1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1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1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1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1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11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11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11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11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11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11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11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311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1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1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31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31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31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311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109" grpId="0" build="p"/>
      <p:bldP spid="431152" grpId="0" build="p"/>
      <p:bldP spid="43115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6705600" y="8382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1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7924800" y="8382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B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5486400" y="8382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0</a:t>
            </a:r>
          </a:p>
        </p:txBody>
      </p:sp>
      <p:sp>
        <p:nvSpPr>
          <p:cNvPr id="432133" name="Rectangle 5"/>
          <p:cNvSpPr>
            <a:spLocks noChangeArrowheads="1"/>
          </p:cNvSpPr>
          <p:nvPr/>
        </p:nvSpPr>
        <p:spPr bwMode="auto">
          <a:xfrm>
            <a:off x="533400" y="838200"/>
            <a:ext cx="434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/>
          <a:lstStyle>
            <a:lvl1pPr marL="211138" indent="-211138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/>
              <a:t>za prijelaz </a:t>
            </a:r>
            <a:r>
              <a:rPr lang="hr-HR" altLang="sr-Latn-RS" sz="2400">
                <a:sym typeface="Symbol" panose="05050102010706020507" pitchFamily="18" charset="2"/>
              </a:rPr>
              <a:t></a:t>
            </a:r>
            <a:r>
              <a:rPr lang="hr-HR" altLang="sr-Latn-RS" sz="2400"/>
              <a:t>(q</a:t>
            </a:r>
            <a:r>
              <a:rPr lang="hr-HR" altLang="sr-Latn-RS" sz="2400" baseline="-25000"/>
              <a:t>5</a:t>
            </a:r>
            <a:r>
              <a:rPr lang="hr-HR" altLang="sr-Latn-RS" sz="2400"/>
              <a:t>,0) = (q</a:t>
            </a:r>
            <a:r>
              <a:rPr lang="hr-HR" altLang="sr-Latn-RS" sz="2400" baseline="-25000"/>
              <a:t>5</a:t>
            </a:r>
            <a:r>
              <a:rPr lang="hr-HR" altLang="sr-Latn-RS" sz="2400"/>
              <a:t>,0,L):</a:t>
            </a:r>
            <a:r>
              <a:rPr lang="en-US" altLang="sr-Latn-RS" sz="2400"/>
              <a:t> </a:t>
            </a: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4800600" y="1295400"/>
            <a:ext cx="6858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0</a:t>
            </a: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4800600" y="1752600"/>
            <a:ext cx="6858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1</a:t>
            </a:r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4800600" y="2209800"/>
            <a:ext cx="6858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2</a:t>
            </a:r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4800600" y="2667000"/>
            <a:ext cx="6858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3</a:t>
            </a:r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4800600" y="3124200"/>
            <a:ext cx="6858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4</a:t>
            </a:r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4800600" y="3581400"/>
            <a:ext cx="6858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5</a:t>
            </a:r>
          </a:p>
        </p:txBody>
      </p:sp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6705600" y="12954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7924800" y="12954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5486400" y="12954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6705600" y="17526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7924800" y="17526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5486400" y="17526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9714" name="Rectangle 18"/>
          <p:cNvSpPr>
            <a:spLocks noChangeArrowheads="1"/>
          </p:cNvSpPr>
          <p:nvPr/>
        </p:nvSpPr>
        <p:spPr bwMode="auto">
          <a:xfrm>
            <a:off x="6705600" y="22098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9715" name="Rectangle 19"/>
          <p:cNvSpPr>
            <a:spLocks noChangeArrowheads="1"/>
          </p:cNvSpPr>
          <p:nvPr/>
        </p:nvSpPr>
        <p:spPr bwMode="auto">
          <a:xfrm>
            <a:off x="7924800" y="22098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9716" name="Rectangle 20"/>
          <p:cNvSpPr>
            <a:spLocks noChangeArrowheads="1"/>
          </p:cNvSpPr>
          <p:nvPr/>
        </p:nvSpPr>
        <p:spPr bwMode="auto">
          <a:xfrm>
            <a:off x="5486400" y="22098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9717" name="Rectangle 21"/>
          <p:cNvSpPr>
            <a:spLocks noChangeArrowheads="1"/>
          </p:cNvSpPr>
          <p:nvPr/>
        </p:nvSpPr>
        <p:spPr bwMode="auto">
          <a:xfrm>
            <a:off x="6705600" y="26670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9718" name="Rectangle 22"/>
          <p:cNvSpPr>
            <a:spLocks noChangeArrowheads="1"/>
          </p:cNvSpPr>
          <p:nvPr/>
        </p:nvSpPr>
        <p:spPr bwMode="auto">
          <a:xfrm>
            <a:off x="7924800" y="26670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9719" name="Rectangle 23"/>
          <p:cNvSpPr>
            <a:spLocks noChangeArrowheads="1"/>
          </p:cNvSpPr>
          <p:nvPr/>
        </p:nvSpPr>
        <p:spPr bwMode="auto">
          <a:xfrm>
            <a:off x="5486400" y="26670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9720" name="Rectangle 24"/>
          <p:cNvSpPr>
            <a:spLocks noChangeArrowheads="1"/>
          </p:cNvSpPr>
          <p:nvPr/>
        </p:nvSpPr>
        <p:spPr bwMode="auto">
          <a:xfrm>
            <a:off x="6705600" y="31242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9721" name="Rectangle 25"/>
          <p:cNvSpPr>
            <a:spLocks noChangeArrowheads="1"/>
          </p:cNvSpPr>
          <p:nvPr/>
        </p:nvSpPr>
        <p:spPr bwMode="auto">
          <a:xfrm>
            <a:off x="7924800" y="31242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9722" name="Rectangle 26"/>
          <p:cNvSpPr>
            <a:spLocks noChangeArrowheads="1"/>
          </p:cNvSpPr>
          <p:nvPr/>
        </p:nvSpPr>
        <p:spPr bwMode="auto">
          <a:xfrm>
            <a:off x="5486400" y="31242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9723" name="Rectangle 27"/>
          <p:cNvSpPr>
            <a:spLocks noChangeArrowheads="1"/>
          </p:cNvSpPr>
          <p:nvPr/>
        </p:nvSpPr>
        <p:spPr bwMode="auto">
          <a:xfrm>
            <a:off x="6705600" y="35814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9724" name="Rectangle 28"/>
          <p:cNvSpPr>
            <a:spLocks noChangeArrowheads="1"/>
          </p:cNvSpPr>
          <p:nvPr/>
        </p:nvSpPr>
        <p:spPr bwMode="auto">
          <a:xfrm>
            <a:off x="7924800" y="35814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9725" name="Rectangle 29"/>
          <p:cNvSpPr>
            <a:spLocks noChangeArrowheads="1"/>
          </p:cNvSpPr>
          <p:nvPr/>
        </p:nvSpPr>
        <p:spPr bwMode="auto">
          <a:xfrm>
            <a:off x="5486400" y="35814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29726" name="Rectangle 30"/>
          <p:cNvSpPr>
            <a:spLocks noChangeArrowheads="1"/>
          </p:cNvSpPr>
          <p:nvPr/>
        </p:nvSpPr>
        <p:spPr bwMode="auto">
          <a:xfrm>
            <a:off x="5486400" y="12954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1</a:t>
            </a:r>
            <a:r>
              <a:rPr lang="en-US" altLang="sr-Latn-RS" sz="2000"/>
              <a:t>, B, R </a:t>
            </a:r>
          </a:p>
        </p:txBody>
      </p:sp>
      <p:sp>
        <p:nvSpPr>
          <p:cNvPr id="29727" name="Rectangle 31"/>
          <p:cNvSpPr>
            <a:spLocks noChangeArrowheads="1"/>
          </p:cNvSpPr>
          <p:nvPr/>
        </p:nvSpPr>
        <p:spPr bwMode="auto">
          <a:xfrm>
            <a:off x="6705600" y="12954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2</a:t>
            </a:r>
            <a:r>
              <a:rPr lang="en-US" altLang="sr-Latn-RS" sz="2000"/>
              <a:t>, B, R </a:t>
            </a:r>
          </a:p>
        </p:txBody>
      </p:sp>
      <p:sp>
        <p:nvSpPr>
          <p:cNvPr id="29728" name="Rectangle 32"/>
          <p:cNvSpPr>
            <a:spLocks noChangeArrowheads="1"/>
          </p:cNvSpPr>
          <p:nvPr/>
        </p:nvSpPr>
        <p:spPr bwMode="auto">
          <a:xfrm>
            <a:off x="5486400" y="31242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-</a:t>
            </a:r>
          </a:p>
        </p:txBody>
      </p:sp>
      <p:sp>
        <p:nvSpPr>
          <p:cNvPr id="29729" name="Rectangle 33"/>
          <p:cNvSpPr>
            <a:spLocks noChangeArrowheads="1"/>
          </p:cNvSpPr>
          <p:nvPr/>
        </p:nvSpPr>
        <p:spPr bwMode="auto">
          <a:xfrm>
            <a:off x="6705600" y="26670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-</a:t>
            </a:r>
          </a:p>
        </p:txBody>
      </p:sp>
      <p:sp>
        <p:nvSpPr>
          <p:cNvPr id="29730" name="Rectangle 34"/>
          <p:cNvSpPr>
            <a:spLocks noChangeArrowheads="1"/>
          </p:cNvSpPr>
          <p:nvPr/>
        </p:nvSpPr>
        <p:spPr bwMode="auto">
          <a:xfrm>
            <a:off x="7924800" y="31242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-</a:t>
            </a:r>
          </a:p>
        </p:txBody>
      </p:sp>
      <p:sp>
        <p:nvSpPr>
          <p:cNvPr id="29731" name="Rectangle 35"/>
          <p:cNvSpPr>
            <a:spLocks noChangeArrowheads="1"/>
          </p:cNvSpPr>
          <p:nvPr/>
        </p:nvSpPr>
        <p:spPr bwMode="auto">
          <a:xfrm>
            <a:off x="7924800" y="26670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-</a:t>
            </a:r>
          </a:p>
        </p:txBody>
      </p:sp>
      <p:sp>
        <p:nvSpPr>
          <p:cNvPr id="29732" name="Rectangle 36"/>
          <p:cNvSpPr>
            <a:spLocks noChangeArrowheads="1"/>
          </p:cNvSpPr>
          <p:nvPr/>
        </p:nvSpPr>
        <p:spPr bwMode="auto">
          <a:xfrm>
            <a:off x="5486400" y="35814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5</a:t>
            </a:r>
            <a:r>
              <a:rPr lang="en-US" altLang="sr-Latn-RS" sz="2000"/>
              <a:t>, 0, L </a:t>
            </a:r>
          </a:p>
        </p:txBody>
      </p:sp>
      <p:sp>
        <p:nvSpPr>
          <p:cNvPr id="29733" name="Rectangle 37"/>
          <p:cNvSpPr>
            <a:spLocks noChangeArrowheads="1"/>
          </p:cNvSpPr>
          <p:nvPr/>
        </p:nvSpPr>
        <p:spPr bwMode="auto">
          <a:xfrm>
            <a:off x="6705600" y="35814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5</a:t>
            </a:r>
            <a:r>
              <a:rPr lang="en-US" altLang="sr-Latn-RS" sz="2000"/>
              <a:t>, 1, L </a:t>
            </a:r>
          </a:p>
        </p:txBody>
      </p:sp>
      <p:sp>
        <p:nvSpPr>
          <p:cNvPr id="29734" name="Rectangle 38"/>
          <p:cNvSpPr>
            <a:spLocks noChangeArrowheads="1"/>
          </p:cNvSpPr>
          <p:nvPr/>
        </p:nvSpPr>
        <p:spPr bwMode="auto">
          <a:xfrm>
            <a:off x="7924800" y="35814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0</a:t>
            </a:r>
            <a:r>
              <a:rPr lang="en-US" altLang="sr-Latn-RS" sz="2000"/>
              <a:t>, B, R </a:t>
            </a:r>
          </a:p>
        </p:txBody>
      </p:sp>
      <p:sp>
        <p:nvSpPr>
          <p:cNvPr id="29735" name="Rectangle 39"/>
          <p:cNvSpPr>
            <a:spLocks noChangeArrowheads="1"/>
          </p:cNvSpPr>
          <p:nvPr/>
        </p:nvSpPr>
        <p:spPr bwMode="auto">
          <a:xfrm>
            <a:off x="6705600" y="31242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5</a:t>
            </a:r>
            <a:r>
              <a:rPr lang="en-US" altLang="sr-Latn-RS" sz="2000"/>
              <a:t>, B, L </a:t>
            </a:r>
          </a:p>
        </p:txBody>
      </p:sp>
      <p:sp>
        <p:nvSpPr>
          <p:cNvPr id="29736" name="Rectangle 40"/>
          <p:cNvSpPr>
            <a:spLocks noChangeArrowheads="1"/>
          </p:cNvSpPr>
          <p:nvPr/>
        </p:nvSpPr>
        <p:spPr bwMode="auto">
          <a:xfrm>
            <a:off x="5486400" y="26670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5</a:t>
            </a:r>
            <a:r>
              <a:rPr lang="en-US" altLang="sr-Latn-RS" sz="2000"/>
              <a:t>, B, L </a:t>
            </a:r>
          </a:p>
        </p:txBody>
      </p:sp>
      <p:sp>
        <p:nvSpPr>
          <p:cNvPr id="29737" name="Rectangle 41"/>
          <p:cNvSpPr>
            <a:spLocks noChangeArrowheads="1"/>
          </p:cNvSpPr>
          <p:nvPr/>
        </p:nvSpPr>
        <p:spPr bwMode="auto">
          <a:xfrm>
            <a:off x="6705600" y="22098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2</a:t>
            </a:r>
            <a:r>
              <a:rPr lang="en-US" altLang="sr-Latn-RS" sz="2000"/>
              <a:t>, 1, R </a:t>
            </a:r>
          </a:p>
        </p:txBody>
      </p:sp>
      <p:sp>
        <p:nvSpPr>
          <p:cNvPr id="29738" name="Rectangle 42"/>
          <p:cNvSpPr>
            <a:spLocks noChangeArrowheads="1"/>
          </p:cNvSpPr>
          <p:nvPr/>
        </p:nvSpPr>
        <p:spPr bwMode="auto">
          <a:xfrm>
            <a:off x="7924800" y="22098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4</a:t>
            </a:r>
            <a:r>
              <a:rPr lang="en-US" altLang="sr-Latn-RS" sz="2000"/>
              <a:t>, B, L </a:t>
            </a:r>
          </a:p>
        </p:txBody>
      </p:sp>
      <p:sp>
        <p:nvSpPr>
          <p:cNvPr id="29739" name="Rectangle 43"/>
          <p:cNvSpPr>
            <a:spLocks noChangeArrowheads="1"/>
          </p:cNvSpPr>
          <p:nvPr/>
        </p:nvSpPr>
        <p:spPr bwMode="auto">
          <a:xfrm>
            <a:off x="5486400" y="22098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2</a:t>
            </a:r>
            <a:r>
              <a:rPr lang="en-US" altLang="sr-Latn-RS" sz="2000"/>
              <a:t>, 0, R </a:t>
            </a:r>
          </a:p>
        </p:txBody>
      </p:sp>
      <p:sp>
        <p:nvSpPr>
          <p:cNvPr id="29740" name="Rectangle 44"/>
          <p:cNvSpPr>
            <a:spLocks noChangeArrowheads="1"/>
          </p:cNvSpPr>
          <p:nvPr/>
        </p:nvSpPr>
        <p:spPr bwMode="auto">
          <a:xfrm>
            <a:off x="5486400" y="17526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1</a:t>
            </a:r>
            <a:r>
              <a:rPr lang="en-US" altLang="sr-Latn-RS" sz="2000"/>
              <a:t>, 0, R </a:t>
            </a:r>
          </a:p>
        </p:txBody>
      </p:sp>
      <p:sp>
        <p:nvSpPr>
          <p:cNvPr id="29741" name="Rectangle 45"/>
          <p:cNvSpPr>
            <a:spLocks noChangeArrowheads="1"/>
          </p:cNvSpPr>
          <p:nvPr/>
        </p:nvSpPr>
        <p:spPr bwMode="auto">
          <a:xfrm>
            <a:off x="6705600" y="17526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1</a:t>
            </a:r>
            <a:r>
              <a:rPr lang="en-US" altLang="sr-Latn-RS" sz="2000"/>
              <a:t>, 1, R </a:t>
            </a:r>
          </a:p>
        </p:txBody>
      </p:sp>
      <p:sp>
        <p:nvSpPr>
          <p:cNvPr id="29742" name="Rectangle 46"/>
          <p:cNvSpPr>
            <a:spLocks noChangeArrowheads="1"/>
          </p:cNvSpPr>
          <p:nvPr/>
        </p:nvSpPr>
        <p:spPr bwMode="auto">
          <a:xfrm>
            <a:off x="7924800" y="17526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3</a:t>
            </a:r>
            <a:r>
              <a:rPr lang="en-US" altLang="sr-Latn-RS" sz="2000"/>
              <a:t>, B, L </a:t>
            </a:r>
          </a:p>
        </p:txBody>
      </p:sp>
      <p:sp>
        <p:nvSpPr>
          <p:cNvPr id="29743" name="Rectangle 47"/>
          <p:cNvSpPr>
            <a:spLocks noChangeArrowheads="1"/>
          </p:cNvSpPr>
          <p:nvPr/>
        </p:nvSpPr>
        <p:spPr bwMode="auto">
          <a:xfrm>
            <a:off x="7924800" y="12954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P</a:t>
            </a:r>
            <a:r>
              <a:rPr lang="en-US" altLang="sr-Latn-RS" sz="2000"/>
              <a:t>, B, R </a:t>
            </a:r>
          </a:p>
        </p:txBody>
      </p:sp>
      <p:sp>
        <p:nvSpPr>
          <p:cNvPr id="432176" name="Rectangle 48"/>
          <p:cNvSpPr>
            <a:spLocks noChangeArrowheads="1"/>
          </p:cNvSpPr>
          <p:nvPr/>
        </p:nvSpPr>
        <p:spPr bwMode="auto">
          <a:xfrm>
            <a:off x="457200" y="1524000"/>
            <a:ext cx="44196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/>
          <a:lstStyle>
            <a:lvl1pPr marL="211138" indent="-211138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[0,0] q</a:t>
            </a:r>
            <a:r>
              <a:rPr lang="en-US" altLang="sr-Latn-RS" sz="2400" baseline="-25000">
                <a:solidFill>
                  <a:srgbClr val="FF5050"/>
                </a:solidFill>
              </a:rPr>
              <a:t>5</a:t>
            </a:r>
            <a:r>
              <a:rPr lang="hr-HR" altLang="sr-Latn-RS" sz="2400">
                <a:solidFill>
                  <a:srgbClr val="FF5050"/>
                </a:solidFill>
              </a:rPr>
              <a:t> [0,</a:t>
            </a:r>
            <a:r>
              <a:rPr lang="en-US" altLang="sr-Latn-RS" sz="2400">
                <a:solidFill>
                  <a:srgbClr val="FF5050"/>
                </a:solidFill>
              </a:rPr>
              <a:t>0]</a:t>
            </a:r>
            <a:r>
              <a:rPr lang="hr-HR" altLang="sr-Latn-RS" sz="2400">
                <a:solidFill>
                  <a:srgbClr val="FF5050"/>
                </a:solidFill>
              </a:rPr>
              <a:t> 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>
                <a:solidFill>
                  <a:srgbClr val="FF5050"/>
                </a:solidFill>
              </a:rPr>
              <a:t>q</a:t>
            </a:r>
            <a:r>
              <a:rPr lang="en-US" altLang="sr-Latn-RS" sz="2400" baseline="-25000">
                <a:solidFill>
                  <a:srgbClr val="FF5050"/>
                </a:solidFill>
              </a:rPr>
              <a:t>5</a:t>
            </a:r>
            <a:r>
              <a:rPr lang="hr-HR" altLang="sr-Latn-RS" sz="2400">
                <a:solidFill>
                  <a:srgbClr val="FF5050"/>
                </a:solidFill>
              </a:rPr>
              <a:t> [0,</a:t>
            </a:r>
            <a:r>
              <a:rPr lang="en-US" altLang="sr-Latn-RS" sz="2400">
                <a:solidFill>
                  <a:srgbClr val="FF5050"/>
                </a:solidFill>
              </a:rPr>
              <a:t>0</a:t>
            </a:r>
            <a:r>
              <a:rPr lang="hr-HR" altLang="sr-Latn-RS" sz="2400">
                <a:solidFill>
                  <a:srgbClr val="FF5050"/>
                </a:solidFill>
              </a:rPr>
              <a:t>] [0,B]</a:t>
            </a: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[0,</a:t>
            </a:r>
            <a:r>
              <a:rPr lang="en-US" altLang="sr-Latn-RS" sz="2400">
                <a:solidFill>
                  <a:srgbClr val="FF5050"/>
                </a:solidFill>
              </a:rPr>
              <a:t>0</a:t>
            </a:r>
            <a:r>
              <a:rPr lang="hr-HR" altLang="sr-Latn-RS" sz="2400">
                <a:solidFill>
                  <a:srgbClr val="FF5050"/>
                </a:solidFill>
              </a:rPr>
              <a:t>] q</a:t>
            </a:r>
            <a:r>
              <a:rPr lang="en-US" altLang="sr-Latn-RS" sz="2400" baseline="-25000">
                <a:solidFill>
                  <a:srgbClr val="FF5050"/>
                </a:solidFill>
              </a:rPr>
              <a:t>5</a:t>
            </a:r>
            <a:r>
              <a:rPr lang="hr-HR" altLang="sr-Latn-RS" sz="2400">
                <a:solidFill>
                  <a:srgbClr val="FF5050"/>
                </a:solidFill>
              </a:rPr>
              <a:t> [1,</a:t>
            </a:r>
            <a:r>
              <a:rPr lang="en-US" altLang="sr-Latn-RS" sz="2400">
                <a:solidFill>
                  <a:srgbClr val="FF5050"/>
                </a:solidFill>
              </a:rPr>
              <a:t>0</a:t>
            </a:r>
            <a:r>
              <a:rPr lang="hr-HR" altLang="sr-Latn-RS" sz="2400">
                <a:solidFill>
                  <a:srgbClr val="FF5050"/>
                </a:solidFill>
              </a:rPr>
              <a:t>] 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>
                <a:solidFill>
                  <a:srgbClr val="FF5050"/>
                </a:solidFill>
              </a:rPr>
              <a:t>q</a:t>
            </a:r>
            <a:r>
              <a:rPr lang="en-US" altLang="sr-Latn-RS" sz="2400" baseline="-25000">
                <a:solidFill>
                  <a:srgbClr val="FF5050"/>
                </a:solidFill>
              </a:rPr>
              <a:t>5</a:t>
            </a:r>
            <a:r>
              <a:rPr lang="hr-HR" altLang="sr-Latn-RS" sz="2400">
                <a:solidFill>
                  <a:srgbClr val="FF5050"/>
                </a:solidFill>
              </a:rPr>
              <a:t> [0,</a:t>
            </a:r>
            <a:r>
              <a:rPr lang="en-US" altLang="sr-Latn-RS" sz="2400">
                <a:solidFill>
                  <a:srgbClr val="FF5050"/>
                </a:solidFill>
              </a:rPr>
              <a:t>0</a:t>
            </a:r>
            <a:r>
              <a:rPr lang="hr-HR" altLang="sr-Latn-RS" sz="2400">
                <a:solidFill>
                  <a:srgbClr val="FF5050"/>
                </a:solidFill>
              </a:rPr>
              <a:t>] [1,B]</a:t>
            </a: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[0,</a:t>
            </a:r>
            <a:r>
              <a:rPr lang="en-US" altLang="sr-Latn-RS" sz="2400">
                <a:solidFill>
                  <a:srgbClr val="FF5050"/>
                </a:solidFill>
              </a:rPr>
              <a:t>0</a:t>
            </a:r>
            <a:r>
              <a:rPr lang="hr-HR" altLang="sr-Latn-RS" sz="2400">
                <a:solidFill>
                  <a:srgbClr val="FF5050"/>
                </a:solidFill>
              </a:rPr>
              <a:t>] q</a:t>
            </a:r>
            <a:r>
              <a:rPr lang="en-US" altLang="sr-Latn-RS" sz="2400" baseline="-25000">
                <a:solidFill>
                  <a:srgbClr val="FF5050"/>
                </a:solidFill>
              </a:rPr>
              <a:t>5</a:t>
            </a:r>
            <a:r>
              <a:rPr lang="hr-HR" altLang="sr-Latn-RS" sz="2400">
                <a:solidFill>
                  <a:srgbClr val="FF5050"/>
                </a:solidFill>
              </a:rPr>
              <a:t> [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</a:t>
            </a:r>
            <a:r>
              <a:rPr lang="hr-HR" altLang="sr-Latn-RS" sz="2400">
                <a:solidFill>
                  <a:srgbClr val="FF5050"/>
                </a:solidFill>
              </a:rPr>
              <a:t>,</a:t>
            </a:r>
            <a:r>
              <a:rPr lang="en-US" altLang="sr-Latn-RS" sz="2400">
                <a:solidFill>
                  <a:srgbClr val="FF5050"/>
                </a:solidFill>
              </a:rPr>
              <a:t>0</a:t>
            </a:r>
            <a:r>
              <a:rPr lang="hr-HR" altLang="sr-Latn-RS" sz="2400">
                <a:solidFill>
                  <a:srgbClr val="FF5050"/>
                </a:solidFill>
              </a:rPr>
              <a:t>] 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>
                <a:solidFill>
                  <a:srgbClr val="FF5050"/>
                </a:solidFill>
              </a:rPr>
              <a:t>q</a:t>
            </a:r>
            <a:r>
              <a:rPr lang="en-US" altLang="sr-Latn-RS" sz="2400" baseline="-25000">
                <a:solidFill>
                  <a:srgbClr val="FF5050"/>
                </a:solidFill>
              </a:rPr>
              <a:t>5</a:t>
            </a:r>
            <a:r>
              <a:rPr lang="hr-HR" altLang="sr-Latn-RS" sz="2400">
                <a:solidFill>
                  <a:srgbClr val="FF5050"/>
                </a:solidFill>
              </a:rPr>
              <a:t> [0,</a:t>
            </a:r>
            <a:r>
              <a:rPr lang="en-US" altLang="sr-Latn-RS" sz="2400">
                <a:solidFill>
                  <a:srgbClr val="FF5050"/>
                </a:solidFill>
              </a:rPr>
              <a:t>0</a:t>
            </a:r>
            <a:r>
              <a:rPr lang="hr-HR" altLang="sr-Latn-RS" sz="2400">
                <a:solidFill>
                  <a:srgbClr val="FF5050"/>
                </a:solidFill>
              </a:rPr>
              <a:t>] [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</a:t>
            </a:r>
            <a:r>
              <a:rPr lang="hr-HR" altLang="sr-Latn-RS" sz="2400">
                <a:solidFill>
                  <a:srgbClr val="FF5050"/>
                </a:solidFill>
              </a:rPr>
              <a:t>,B]</a:t>
            </a: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</a:t>
            </a:r>
            <a:r>
              <a:rPr lang="en-US" altLang="sr-Latn-RS" sz="2400">
                <a:solidFill>
                  <a:srgbClr val="FF5050"/>
                </a:solidFill>
              </a:rPr>
              <a:t>0</a:t>
            </a:r>
            <a:r>
              <a:rPr lang="hr-HR" altLang="sr-Latn-RS" sz="2400">
                <a:solidFill>
                  <a:srgbClr val="FF5050"/>
                </a:solidFill>
              </a:rPr>
              <a:t>,</a:t>
            </a:r>
            <a:r>
              <a:rPr lang="en-US" altLang="sr-Latn-RS" sz="24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] q</a:t>
            </a:r>
            <a:r>
              <a:rPr lang="en-US" altLang="sr-Latn-RS" sz="2400" baseline="-25000">
                <a:solidFill>
                  <a:srgbClr val="FF5050"/>
                </a:solidFill>
              </a:rPr>
              <a:t>5</a:t>
            </a:r>
            <a:r>
              <a:rPr lang="hr-HR" altLang="sr-Latn-RS" sz="2400">
                <a:solidFill>
                  <a:srgbClr val="FF5050"/>
                </a:solidFill>
              </a:rPr>
              <a:t> [0,</a:t>
            </a:r>
            <a:r>
              <a:rPr lang="en-US" altLang="sr-Latn-RS" sz="2400">
                <a:solidFill>
                  <a:srgbClr val="FF5050"/>
                </a:solidFill>
              </a:rPr>
              <a:t>0</a:t>
            </a:r>
            <a:r>
              <a:rPr lang="hr-HR" altLang="sr-Latn-RS" sz="2400">
                <a:solidFill>
                  <a:srgbClr val="FF5050"/>
                </a:solidFill>
              </a:rPr>
              <a:t>] 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>
                <a:solidFill>
                  <a:srgbClr val="FF5050"/>
                </a:solidFill>
              </a:rPr>
              <a:t>q</a:t>
            </a:r>
            <a:r>
              <a:rPr lang="en-US" altLang="sr-Latn-RS" sz="2400" baseline="-25000">
                <a:solidFill>
                  <a:srgbClr val="FF5050"/>
                </a:solidFill>
              </a:rPr>
              <a:t>5</a:t>
            </a:r>
            <a:r>
              <a:rPr lang="hr-HR" altLang="sr-Latn-RS" sz="2400">
                <a:solidFill>
                  <a:srgbClr val="FF5050"/>
                </a:solidFill>
              </a:rPr>
              <a:t> [1,</a:t>
            </a:r>
            <a:r>
              <a:rPr lang="en-US" altLang="sr-Latn-RS" sz="2400">
                <a:solidFill>
                  <a:srgbClr val="FF5050"/>
                </a:solidFill>
              </a:rPr>
              <a:t>0</a:t>
            </a:r>
            <a:r>
              <a:rPr lang="hr-HR" altLang="sr-Latn-RS" sz="2400">
                <a:solidFill>
                  <a:srgbClr val="FF5050"/>
                </a:solidFill>
              </a:rPr>
              <a:t>] [0,B]</a:t>
            </a: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</a:t>
            </a:r>
            <a:r>
              <a:rPr lang="en-US" altLang="sr-Latn-RS" sz="2400">
                <a:solidFill>
                  <a:srgbClr val="FF5050"/>
                </a:solidFill>
              </a:rPr>
              <a:t>0</a:t>
            </a:r>
            <a:r>
              <a:rPr lang="hr-HR" altLang="sr-Latn-RS" sz="2400">
                <a:solidFill>
                  <a:srgbClr val="FF5050"/>
                </a:solidFill>
              </a:rPr>
              <a:t>,1] q</a:t>
            </a:r>
            <a:r>
              <a:rPr lang="en-US" altLang="sr-Latn-RS" sz="2400" baseline="-25000">
                <a:solidFill>
                  <a:srgbClr val="FF5050"/>
                </a:solidFill>
              </a:rPr>
              <a:t>5</a:t>
            </a:r>
            <a:r>
              <a:rPr lang="hr-HR" altLang="sr-Latn-RS" sz="2400">
                <a:solidFill>
                  <a:srgbClr val="FF5050"/>
                </a:solidFill>
              </a:rPr>
              <a:t> [1,</a:t>
            </a:r>
            <a:r>
              <a:rPr lang="en-US" altLang="sr-Latn-RS" sz="2400">
                <a:solidFill>
                  <a:srgbClr val="FF5050"/>
                </a:solidFill>
              </a:rPr>
              <a:t>0</a:t>
            </a:r>
            <a:r>
              <a:rPr lang="hr-HR" altLang="sr-Latn-RS" sz="2400">
                <a:solidFill>
                  <a:srgbClr val="FF5050"/>
                </a:solidFill>
              </a:rPr>
              <a:t>] 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>
                <a:solidFill>
                  <a:srgbClr val="FF5050"/>
                </a:solidFill>
              </a:rPr>
              <a:t>q</a:t>
            </a:r>
            <a:r>
              <a:rPr lang="en-US" altLang="sr-Latn-RS" sz="2400" baseline="-25000">
                <a:solidFill>
                  <a:srgbClr val="FF5050"/>
                </a:solidFill>
              </a:rPr>
              <a:t>5</a:t>
            </a:r>
            <a:r>
              <a:rPr lang="hr-HR" altLang="sr-Latn-RS" sz="2400">
                <a:solidFill>
                  <a:srgbClr val="FF5050"/>
                </a:solidFill>
              </a:rPr>
              <a:t> [1,</a:t>
            </a:r>
            <a:r>
              <a:rPr lang="en-US" altLang="sr-Latn-RS" sz="2400">
                <a:solidFill>
                  <a:srgbClr val="FF5050"/>
                </a:solidFill>
              </a:rPr>
              <a:t>0</a:t>
            </a:r>
            <a:r>
              <a:rPr lang="hr-HR" altLang="sr-Latn-RS" sz="2400">
                <a:solidFill>
                  <a:srgbClr val="FF5050"/>
                </a:solidFill>
              </a:rPr>
              <a:t>] [1,B]</a:t>
            </a: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</a:t>
            </a:r>
            <a:r>
              <a:rPr lang="en-US" altLang="sr-Latn-RS" sz="2400">
                <a:solidFill>
                  <a:srgbClr val="FF5050"/>
                </a:solidFill>
              </a:rPr>
              <a:t>0</a:t>
            </a:r>
            <a:r>
              <a:rPr lang="hr-HR" altLang="sr-Latn-RS" sz="2400">
                <a:solidFill>
                  <a:srgbClr val="FF5050"/>
                </a:solidFill>
              </a:rPr>
              <a:t>,</a:t>
            </a:r>
            <a:r>
              <a:rPr lang="en-US" altLang="sr-Latn-RS" sz="24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] q</a:t>
            </a:r>
            <a:r>
              <a:rPr lang="en-US" altLang="sr-Latn-RS" sz="2400" baseline="-25000">
                <a:solidFill>
                  <a:srgbClr val="FF5050"/>
                </a:solidFill>
              </a:rPr>
              <a:t>5</a:t>
            </a:r>
            <a:r>
              <a:rPr lang="hr-HR" altLang="sr-Latn-RS" sz="2400">
                <a:solidFill>
                  <a:srgbClr val="FF5050"/>
                </a:solidFill>
              </a:rPr>
              <a:t> [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</a:t>
            </a:r>
            <a:r>
              <a:rPr lang="hr-HR" altLang="sr-Latn-RS" sz="2400">
                <a:solidFill>
                  <a:srgbClr val="FF5050"/>
                </a:solidFill>
              </a:rPr>
              <a:t>,</a:t>
            </a:r>
            <a:r>
              <a:rPr lang="en-US" altLang="sr-Latn-RS" sz="2400">
                <a:solidFill>
                  <a:srgbClr val="FF5050"/>
                </a:solidFill>
              </a:rPr>
              <a:t>0</a:t>
            </a:r>
            <a:r>
              <a:rPr lang="hr-HR" altLang="sr-Latn-RS" sz="2400">
                <a:solidFill>
                  <a:srgbClr val="FF5050"/>
                </a:solidFill>
              </a:rPr>
              <a:t>] 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>
                <a:solidFill>
                  <a:srgbClr val="FF5050"/>
                </a:solidFill>
              </a:rPr>
              <a:t>q</a:t>
            </a:r>
            <a:r>
              <a:rPr lang="en-US" altLang="sr-Latn-RS" sz="2400" baseline="-25000">
                <a:solidFill>
                  <a:srgbClr val="FF5050"/>
                </a:solidFill>
              </a:rPr>
              <a:t>5</a:t>
            </a:r>
            <a:r>
              <a:rPr lang="hr-HR" altLang="sr-Latn-RS" sz="2400">
                <a:solidFill>
                  <a:srgbClr val="FF5050"/>
                </a:solidFill>
              </a:rPr>
              <a:t> [1,</a:t>
            </a:r>
            <a:r>
              <a:rPr lang="en-US" altLang="sr-Latn-RS" sz="2400">
                <a:solidFill>
                  <a:srgbClr val="FF5050"/>
                </a:solidFill>
              </a:rPr>
              <a:t>0</a:t>
            </a:r>
            <a:r>
              <a:rPr lang="hr-HR" altLang="sr-Latn-RS" sz="2400">
                <a:solidFill>
                  <a:srgbClr val="FF5050"/>
                </a:solidFill>
              </a:rPr>
              <a:t>] [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</a:t>
            </a:r>
            <a:r>
              <a:rPr lang="hr-HR" altLang="sr-Latn-RS" sz="2400">
                <a:solidFill>
                  <a:srgbClr val="FF5050"/>
                </a:solidFill>
              </a:rPr>
              <a:t>,B]</a:t>
            </a:r>
            <a:endParaRPr lang="en-US" altLang="sr-Latn-RS" sz="2400">
              <a:solidFill>
                <a:srgbClr val="FF5050"/>
              </a:solidFill>
            </a:endParaRP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</a:t>
            </a:r>
            <a:r>
              <a:rPr lang="en-US" altLang="sr-Latn-RS" sz="2400">
                <a:solidFill>
                  <a:srgbClr val="FF5050"/>
                </a:solidFill>
              </a:rPr>
              <a:t>0</a:t>
            </a:r>
            <a:r>
              <a:rPr lang="hr-HR" altLang="sr-Latn-RS" sz="2400">
                <a:solidFill>
                  <a:srgbClr val="FF5050"/>
                </a:solidFill>
              </a:rPr>
              <a:t>,</a:t>
            </a:r>
            <a:r>
              <a:rPr lang="en-US" altLang="sr-Latn-RS" sz="2400">
                <a:solidFill>
                  <a:srgbClr val="FF5050"/>
                </a:solidFill>
              </a:rPr>
              <a:t>B</a:t>
            </a:r>
            <a:r>
              <a:rPr lang="hr-HR" altLang="sr-Latn-RS" sz="2400">
                <a:solidFill>
                  <a:srgbClr val="FF5050"/>
                </a:solidFill>
              </a:rPr>
              <a:t>] q</a:t>
            </a:r>
            <a:r>
              <a:rPr lang="en-US" altLang="sr-Latn-RS" sz="2400" baseline="-25000">
                <a:solidFill>
                  <a:srgbClr val="FF5050"/>
                </a:solidFill>
              </a:rPr>
              <a:t>5</a:t>
            </a:r>
            <a:r>
              <a:rPr lang="hr-HR" altLang="sr-Latn-RS" sz="2400">
                <a:solidFill>
                  <a:srgbClr val="FF5050"/>
                </a:solidFill>
              </a:rPr>
              <a:t> [0,</a:t>
            </a:r>
            <a:r>
              <a:rPr lang="en-US" altLang="sr-Latn-RS" sz="2400">
                <a:solidFill>
                  <a:srgbClr val="FF5050"/>
                </a:solidFill>
              </a:rPr>
              <a:t>0</a:t>
            </a:r>
            <a:r>
              <a:rPr lang="hr-HR" altLang="sr-Latn-RS" sz="2400">
                <a:solidFill>
                  <a:srgbClr val="FF5050"/>
                </a:solidFill>
              </a:rPr>
              <a:t>] 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>
                <a:solidFill>
                  <a:srgbClr val="FF5050"/>
                </a:solidFill>
              </a:rPr>
              <a:t>q</a:t>
            </a:r>
            <a:r>
              <a:rPr lang="en-US" altLang="sr-Latn-RS" sz="2400" baseline="-25000">
                <a:solidFill>
                  <a:srgbClr val="FF5050"/>
                </a:solidFill>
              </a:rPr>
              <a:t>5</a:t>
            </a:r>
            <a:r>
              <a:rPr lang="hr-HR" altLang="sr-Latn-RS" sz="2400">
                <a:solidFill>
                  <a:srgbClr val="FF5050"/>
                </a:solidFill>
              </a:rPr>
              <a:t> [0,</a:t>
            </a:r>
            <a:r>
              <a:rPr lang="en-US" altLang="sr-Latn-RS" sz="2400">
                <a:solidFill>
                  <a:srgbClr val="FF5050"/>
                </a:solidFill>
              </a:rPr>
              <a:t>0</a:t>
            </a:r>
            <a:r>
              <a:rPr lang="hr-HR" altLang="sr-Latn-RS" sz="2400">
                <a:solidFill>
                  <a:srgbClr val="FF5050"/>
                </a:solidFill>
              </a:rPr>
              <a:t>] [0,B]</a:t>
            </a: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</a:t>
            </a:r>
            <a:r>
              <a:rPr lang="en-US" altLang="sr-Latn-RS" sz="2400">
                <a:solidFill>
                  <a:srgbClr val="FF5050"/>
                </a:solidFill>
              </a:rPr>
              <a:t>0</a:t>
            </a:r>
            <a:r>
              <a:rPr lang="hr-HR" altLang="sr-Latn-RS" sz="2400">
                <a:solidFill>
                  <a:srgbClr val="FF5050"/>
                </a:solidFill>
              </a:rPr>
              <a:t>,</a:t>
            </a:r>
            <a:r>
              <a:rPr lang="en-US" altLang="sr-Latn-RS" sz="2400">
                <a:solidFill>
                  <a:srgbClr val="FF5050"/>
                </a:solidFill>
              </a:rPr>
              <a:t>B</a:t>
            </a:r>
            <a:r>
              <a:rPr lang="hr-HR" altLang="sr-Latn-RS" sz="2400">
                <a:solidFill>
                  <a:srgbClr val="FF5050"/>
                </a:solidFill>
              </a:rPr>
              <a:t>] q</a:t>
            </a:r>
            <a:r>
              <a:rPr lang="en-US" altLang="sr-Latn-RS" sz="2400" baseline="-25000">
                <a:solidFill>
                  <a:srgbClr val="FF5050"/>
                </a:solidFill>
              </a:rPr>
              <a:t>5</a:t>
            </a:r>
            <a:r>
              <a:rPr lang="hr-HR" altLang="sr-Latn-RS" sz="2400">
                <a:solidFill>
                  <a:srgbClr val="FF5050"/>
                </a:solidFill>
              </a:rPr>
              <a:t> [1,</a:t>
            </a:r>
            <a:r>
              <a:rPr lang="en-US" altLang="sr-Latn-RS" sz="2400">
                <a:solidFill>
                  <a:srgbClr val="FF5050"/>
                </a:solidFill>
              </a:rPr>
              <a:t>0</a:t>
            </a:r>
            <a:r>
              <a:rPr lang="hr-HR" altLang="sr-Latn-RS" sz="2400">
                <a:solidFill>
                  <a:srgbClr val="FF5050"/>
                </a:solidFill>
              </a:rPr>
              <a:t>] 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>
                <a:solidFill>
                  <a:srgbClr val="FF5050"/>
                </a:solidFill>
              </a:rPr>
              <a:t>q</a:t>
            </a:r>
            <a:r>
              <a:rPr lang="en-US" altLang="sr-Latn-RS" sz="2400" baseline="-25000">
                <a:solidFill>
                  <a:srgbClr val="FF5050"/>
                </a:solidFill>
              </a:rPr>
              <a:t>5</a:t>
            </a:r>
            <a:r>
              <a:rPr lang="hr-HR" altLang="sr-Latn-RS" sz="2400">
                <a:solidFill>
                  <a:srgbClr val="FF5050"/>
                </a:solidFill>
              </a:rPr>
              <a:t> [0,</a:t>
            </a:r>
            <a:r>
              <a:rPr lang="en-US" altLang="sr-Latn-RS" sz="2400">
                <a:solidFill>
                  <a:srgbClr val="FF5050"/>
                </a:solidFill>
              </a:rPr>
              <a:t>0</a:t>
            </a:r>
            <a:r>
              <a:rPr lang="hr-HR" altLang="sr-Latn-RS" sz="2400">
                <a:solidFill>
                  <a:srgbClr val="FF5050"/>
                </a:solidFill>
              </a:rPr>
              <a:t>] [1,B]</a:t>
            </a: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</a:t>
            </a:r>
            <a:r>
              <a:rPr lang="en-US" altLang="sr-Latn-RS" sz="2400">
                <a:solidFill>
                  <a:srgbClr val="FF5050"/>
                </a:solidFill>
              </a:rPr>
              <a:t>0,B</a:t>
            </a:r>
            <a:r>
              <a:rPr lang="hr-HR" altLang="sr-Latn-RS" sz="2400">
                <a:solidFill>
                  <a:srgbClr val="FF5050"/>
                </a:solidFill>
              </a:rPr>
              <a:t>] q</a:t>
            </a:r>
            <a:r>
              <a:rPr lang="en-US" altLang="sr-Latn-RS" sz="2400" baseline="-25000">
                <a:solidFill>
                  <a:srgbClr val="FF5050"/>
                </a:solidFill>
              </a:rPr>
              <a:t>5</a:t>
            </a:r>
            <a:r>
              <a:rPr lang="hr-HR" altLang="sr-Latn-RS" sz="2400">
                <a:solidFill>
                  <a:srgbClr val="FF5050"/>
                </a:solidFill>
              </a:rPr>
              <a:t> [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</a:t>
            </a:r>
            <a:r>
              <a:rPr lang="hr-HR" altLang="sr-Latn-RS" sz="2400">
                <a:solidFill>
                  <a:srgbClr val="FF5050"/>
                </a:solidFill>
              </a:rPr>
              <a:t>,</a:t>
            </a:r>
            <a:r>
              <a:rPr lang="en-US" altLang="sr-Latn-RS" sz="2400">
                <a:solidFill>
                  <a:srgbClr val="FF5050"/>
                </a:solidFill>
              </a:rPr>
              <a:t>0</a:t>
            </a:r>
            <a:r>
              <a:rPr lang="hr-HR" altLang="sr-Latn-RS" sz="2400">
                <a:solidFill>
                  <a:srgbClr val="FF5050"/>
                </a:solidFill>
              </a:rPr>
              <a:t>] 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>
                <a:solidFill>
                  <a:srgbClr val="FF5050"/>
                </a:solidFill>
              </a:rPr>
              <a:t>q</a:t>
            </a:r>
            <a:r>
              <a:rPr lang="en-US" altLang="sr-Latn-RS" sz="2400" baseline="-25000">
                <a:solidFill>
                  <a:srgbClr val="FF5050"/>
                </a:solidFill>
              </a:rPr>
              <a:t>5</a:t>
            </a:r>
            <a:r>
              <a:rPr lang="hr-HR" altLang="sr-Latn-RS" sz="2400">
                <a:solidFill>
                  <a:srgbClr val="FF5050"/>
                </a:solidFill>
              </a:rPr>
              <a:t> [0,</a:t>
            </a:r>
            <a:r>
              <a:rPr lang="en-US" altLang="sr-Latn-RS" sz="2400">
                <a:solidFill>
                  <a:srgbClr val="FF5050"/>
                </a:solidFill>
              </a:rPr>
              <a:t>0</a:t>
            </a:r>
            <a:r>
              <a:rPr lang="hr-HR" altLang="sr-Latn-RS" sz="2400">
                <a:solidFill>
                  <a:srgbClr val="FF5050"/>
                </a:solidFill>
              </a:rPr>
              <a:t>] [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</a:t>
            </a:r>
            <a:r>
              <a:rPr lang="hr-HR" altLang="sr-Latn-RS" sz="2400">
                <a:solidFill>
                  <a:srgbClr val="FF5050"/>
                </a:solidFill>
              </a:rPr>
              <a:t>,B]</a:t>
            </a: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</a:t>
            </a:r>
            <a:r>
              <a:rPr lang="en-US" altLang="sr-Latn-RS" sz="24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,</a:t>
            </a:r>
            <a:r>
              <a:rPr lang="en-US" altLang="sr-Latn-RS" sz="2400">
                <a:solidFill>
                  <a:srgbClr val="FF5050"/>
                </a:solidFill>
              </a:rPr>
              <a:t>0</a:t>
            </a:r>
            <a:r>
              <a:rPr lang="hr-HR" altLang="sr-Latn-RS" sz="2400">
                <a:solidFill>
                  <a:srgbClr val="FF5050"/>
                </a:solidFill>
              </a:rPr>
              <a:t>] q</a:t>
            </a:r>
            <a:r>
              <a:rPr lang="en-US" altLang="sr-Latn-RS" sz="2400" baseline="-25000">
                <a:solidFill>
                  <a:srgbClr val="FF5050"/>
                </a:solidFill>
              </a:rPr>
              <a:t>5</a:t>
            </a:r>
            <a:r>
              <a:rPr lang="hr-HR" altLang="sr-Latn-RS" sz="2400">
                <a:solidFill>
                  <a:srgbClr val="FF5050"/>
                </a:solidFill>
              </a:rPr>
              <a:t> [0,</a:t>
            </a:r>
            <a:r>
              <a:rPr lang="en-US" altLang="sr-Latn-RS" sz="2400">
                <a:solidFill>
                  <a:srgbClr val="FF5050"/>
                </a:solidFill>
              </a:rPr>
              <a:t>0</a:t>
            </a:r>
            <a:r>
              <a:rPr lang="hr-HR" altLang="sr-Latn-RS" sz="2400">
                <a:solidFill>
                  <a:srgbClr val="FF5050"/>
                </a:solidFill>
              </a:rPr>
              <a:t>] 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>
                <a:solidFill>
                  <a:srgbClr val="FF5050"/>
                </a:solidFill>
              </a:rPr>
              <a:t>q</a:t>
            </a:r>
            <a:r>
              <a:rPr lang="en-US" altLang="sr-Latn-RS" sz="2400" baseline="-25000">
                <a:solidFill>
                  <a:srgbClr val="FF5050"/>
                </a:solidFill>
              </a:rPr>
              <a:t>5</a:t>
            </a:r>
            <a:r>
              <a:rPr lang="hr-HR" altLang="sr-Latn-RS" sz="2400">
                <a:solidFill>
                  <a:srgbClr val="FF5050"/>
                </a:solidFill>
              </a:rPr>
              <a:t> [1,</a:t>
            </a:r>
            <a:r>
              <a:rPr lang="en-US" altLang="sr-Latn-RS" sz="2400">
                <a:solidFill>
                  <a:srgbClr val="FF5050"/>
                </a:solidFill>
              </a:rPr>
              <a:t>0</a:t>
            </a:r>
            <a:r>
              <a:rPr lang="hr-HR" altLang="sr-Latn-RS" sz="2400">
                <a:solidFill>
                  <a:srgbClr val="FF5050"/>
                </a:solidFill>
              </a:rPr>
              <a:t>] [0,B]</a:t>
            </a: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[1,</a:t>
            </a:r>
            <a:r>
              <a:rPr lang="en-US" altLang="sr-Latn-RS" sz="2400">
                <a:solidFill>
                  <a:srgbClr val="FF5050"/>
                </a:solidFill>
              </a:rPr>
              <a:t>0</a:t>
            </a:r>
            <a:r>
              <a:rPr lang="hr-HR" altLang="sr-Latn-RS" sz="2400">
                <a:solidFill>
                  <a:srgbClr val="FF5050"/>
                </a:solidFill>
              </a:rPr>
              <a:t>] q</a:t>
            </a:r>
            <a:r>
              <a:rPr lang="en-US" altLang="sr-Latn-RS" sz="2400" baseline="-25000">
                <a:solidFill>
                  <a:srgbClr val="FF5050"/>
                </a:solidFill>
              </a:rPr>
              <a:t>5</a:t>
            </a:r>
            <a:r>
              <a:rPr lang="hr-HR" altLang="sr-Latn-RS" sz="2400">
                <a:solidFill>
                  <a:srgbClr val="FF5050"/>
                </a:solidFill>
              </a:rPr>
              <a:t> [1,</a:t>
            </a:r>
            <a:r>
              <a:rPr lang="en-US" altLang="sr-Latn-RS" sz="2400">
                <a:solidFill>
                  <a:srgbClr val="FF5050"/>
                </a:solidFill>
              </a:rPr>
              <a:t>0</a:t>
            </a:r>
            <a:r>
              <a:rPr lang="hr-HR" altLang="sr-Latn-RS" sz="2400">
                <a:solidFill>
                  <a:srgbClr val="FF5050"/>
                </a:solidFill>
              </a:rPr>
              <a:t>] 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>
                <a:solidFill>
                  <a:srgbClr val="FF5050"/>
                </a:solidFill>
              </a:rPr>
              <a:t>q</a:t>
            </a:r>
            <a:r>
              <a:rPr lang="en-US" altLang="sr-Latn-RS" sz="2400" baseline="-25000">
                <a:solidFill>
                  <a:srgbClr val="FF5050"/>
                </a:solidFill>
              </a:rPr>
              <a:t>5</a:t>
            </a:r>
            <a:r>
              <a:rPr lang="hr-HR" altLang="sr-Latn-RS" sz="2400">
                <a:solidFill>
                  <a:srgbClr val="FF5050"/>
                </a:solidFill>
              </a:rPr>
              <a:t> [1,</a:t>
            </a:r>
            <a:r>
              <a:rPr lang="en-US" altLang="sr-Latn-RS" sz="2400">
                <a:solidFill>
                  <a:srgbClr val="FF5050"/>
                </a:solidFill>
              </a:rPr>
              <a:t>0</a:t>
            </a:r>
            <a:r>
              <a:rPr lang="hr-HR" altLang="sr-Latn-RS" sz="2400">
                <a:solidFill>
                  <a:srgbClr val="FF5050"/>
                </a:solidFill>
              </a:rPr>
              <a:t>] [1,B]</a:t>
            </a: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[1,</a:t>
            </a:r>
            <a:r>
              <a:rPr lang="en-US" altLang="sr-Latn-RS" sz="2400">
                <a:solidFill>
                  <a:srgbClr val="FF5050"/>
                </a:solidFill>
              </a:rPr>
              <a:t>0</a:t>
            </a:r>
            <a:r>
              <a:rPr lang="hr-HR" altLang="sr-Latn-RS" sz="2400">
                <a:solidFill>
                  <a:srgbClr val="FF5050"/>
                </a:solidFill>
              </a:rPr>
              <a:t>] q</a:t>
            </a:r>
            <a:r>
              <a:rPr lang="en-US" altLang="sr-Latn-RS" sz="2400" baseline="-25000">
                <a:solidFill>
                  <a:srgbClr val="FF5050"/>
                </a:solidFill>
              </a:rPr>
              <a:t>5</a:t>
            </a:r>
            <a:r>
              <a:rPr lang="hr-HR" altLang="sr-Latn-RS" sz="2400">
                <a:solidFill>
                  <a:srgbClr val="FF5050"/>
                </a:solidFill>
              </a:rPr>
              <a:t> [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</a:t>
            </a:r>
            <a:r>
              <a:rPr lang="hr-HR" altLang="sr-Latn-RS" sz="2400">
                <a:solidFill>
                  <a:srgbClr val="FF5050"/>
                </a:solidFill>
              </a:rPr>
              <a:t>,</a:t>
            </a:r>
            <a:r>
              <a:rPr lang="en-US" altLang="sr-Latn-RS" sz="2400">
                <a:solidFill>
                  <a:srgbClr val="FF5050"/>
                </a:solidFill>
              </a:rPr>
              <a:t>0</a:t>
            </a:r>
            <a:r>
              <a:rPr lang="hr-HR" altLang="sr-Latn-RS" sz="2400">
                <a:solidFill>
                  <a:srgbClr val="FF5050"/>
                </a:solidFill>
              </a:rPr>
              <a:t>] 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>
                <a:solidFill>
                  <a:srgbClr val="FF5050"/>
                </a:solidFill>
              </a:rPr>
              <a:t>q</a:t>
            </a:r>
            <a:r>
              <a:rPr lang="en-US" altLang="sr-Latn-RS" sz="2400" baseline="-25000">
                <a:solidFill>
                  <a:srgbClr val="FF5050"/>
                </a:solidFill>
              </a:rPr>
              <a:t>5</a:t>
            </a:r>
            <a:r>
              <a:rPr lang="hr-HR" altLang="sr-Latn-RS" sz="2400">
                <a:solidFill>
                  <a:srgbClr val="FF5050"/>
                </a:solidFill>
              </a:rPr>
              <a:t> [</a:t>
            </a:r>
            <a:r>
              <a:rPr lang="en-US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,</a:t>
            </a:r>
            <a:r>
              <a:rPr lang="en-US" altLang="sr-Latn-RS" sz="2400">
                <a:solidFill>
                  <a:srgbClr val="FF5050"/>
                </a:solidFill>
              </a:rPr>
              <a:t>0</a:t>
            </a:r>
            <a:r>
              <a:rPr lang="hr-HR" altLang="sr-Latn-RS" sz="2400">
                <a:solidFill>
                  <a:srgbClr val="FF5050"/>
                </a:solidFill>
              </a:rPr>
              <a:t>] [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</a:t>
            </a:r>
            <a:r>
              <a:rPr lang="hr-HR" altLang="sr-Latn-RS" sz="2400">
                <a:solidFill>
                  <a:srgbClr val="FF5050"/>
                </a:solidFill>
              </a:rPr>
              <a:t>,B]</a:t>
            </a:r>
          </a:p>
        </p:txBody>
      </p:sp>
      <p:sp>
        <p:nvSpPr>
          <p:cNvPr id="432177" name="Rectangle 49"/>
          <p:cNvSpPr>
            <a:spLocks noChangeArrowheads="1"/>
          </p:cNvSpPr>
          <p:nvPr/>
        </p:nvSpPr>
        <p:spPr bwMode="auto">
          <a:xfrm>
            <a:off x="4953000" y="4114800"/>
            <a:ext cx="44196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/>
          <a:lstStyle>
            <a:lvl1pPr marL="211138" indent="-211138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</a:t>
            </a:r>
            <a:r>
              <a:rPr lang="en-US" altLang="sr-Latn-RS" sz="24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,</a:t>
            </a:r>
            <a:r>
              <a:rPr lang="en-US" altLang="sr-Latn-RS" sz="24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] q</a:t>
            </a:r>
            <a:r>
              <a:rPr lang="en-US" altLang="sr-Latn-RS" sz="2400" baseline="-25000">
                <a:solidFill>
                  <a:srgbClr val="FF5050"/>
                </a:solidFill>
              </a:rPr>
              <a:t>5</a:t>
            </a:r>
            <a:r>
              <a:rPr lang="hr-HR" altLang="sr-Latn-RS" sz="2400">
                <a:solidFill>
                  <a:srgbClr val="FF5050"/>
                </a:solidFill>
              </a:rPr>
              <a:t> [0,</a:t>
            </a:r>
            <a:r>
              <a:rPr lang="en-US" altLang="sr-Latn-RS" sz="2400">
                <a:solidFill>
                  <a:srgbClr val="FF5050"/>
                </a:solidFill>
              </a:rPr>
              <a:t>0</a:t>
            </a:r>
            <a:r>
              <a:rPr lang="hr-HR" altLang="sr-Latn-RS" sz="2400">
                <a:solidFill>
                  <a:srgbClr val="FF5050"/>
                </a:solidFill>
              </a:rPr>
              <a:t>] 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>
                <a:solidFill>
                  <a:srgbClr val="FF5050"/>
                </a:solidFill>
              </a:rPr>
              <a:t>q</a:t>
            </a:r>
            <a:r>
              <a:rPr lang="en-US" altLang="sr-Latn-RS" sz="2400" baseline="-25000">
                <a:solidFill>
                  <a:srgbClr val="FF5050"/>
                </a:solidFill>
              </a:rPr>
              <a:t>5</a:t>
            </a:r>
            <a:r>
              <a:rPr lang="hr-HR" altLang="sr-Latn-RS" sz="2400">
                <a:solidFill>
                  <a:srgbClr val="FF5050"/>
                </a:solidFill>
              </a:rPr>
              <a:t> [</a:t>
            </a:r>
            <a:r>
              <a:rPr lang="en-US" altLang="sr-Latn-RS" sz="24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,</a:t>
            </a:r>
            <a:r>
              <a:rPr lang="en-US" altLang="sr-Latn-RS" sz="2400">
                <a:solidFill>
                  <a:srgbClr val="FF5050"/>
                </a:solidFill>
              </a:rPr>
              <a:t>0</a:t>
            </a:r>
            <a:r>
              <a:rPr lang="hr-HR" altLang="sr-Latn-RS" sz="2400">
                <a:solidFill>
                  <a:srgbClr val="FF5050"/>
                </a:solidFill>
              </a:rPr>
              <a:t>] [0,B]</a:t>
            </a: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</a:t>
            </a:r>
            <a:r>
              <a:rPr lang="en-US" altLang="sr-Latn-RS" sz="24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,</a:t>
            </a:r>
            <a:r>
              <a:rPr lang="en-US" altLang="sr-Latn-RS" sz="24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] q</a:t>
            </a:r>
            <a:r>
              <a:rPr lang="en-US" altLang="sr-Latn-RS" sz="2400" baseline="-25000">
                <a:solidFill>
                  <a:srgbClr val="FF5050"/>
                </a:solidFill>
              </a:rPr>
              <a:t>5</a:t>
            </a:r>
            <a:r>
              <a:rPr lang="hr-HR" altLang="sr-Latn-RS" sz="2400">
                <a:solidFill>
                  <a:srgbClr val="FF5050"/>
                </a:solidFill>
              </a:rPr>
              <a:t> [1,</a:t>
            </a:r>
            <a:r>
              <a:rPr lang="en-US" altLang="sr-Latn-RS" sz="2400">
                <a:solidFill>
                  <a:srgbClr val="FF5050"/>
                </a:solidFill>
              </a:rPr>
              <a:t>0</a:t>
            </a:r>
            <a:r>
              <a:rPr lang="hr-HR" altLang="sr-Latn-RS" sz="2400">
                <a:solidFill>
                  <a:srgbClr val="FF5050"/>
                </a:solidFill>
              </a:rPr>
              <a:t>] 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>
                <a:solidFill>
                  <a:srgbClr val="FF5050"/>
                </a:solidFill>
              </a:rPr>
              <a:t>q</a:t>
            </a:r>
            <a:r>
              <a:rPr lang="en-US" altLang="sr-Latn-RS" sz="2400" baseline="-25000">
                <a:solidFill>
                  <a:srgbClr val="FF5050"/>
                </a:solidFill>
              </a:rPr>
              <a:t>5</a:t>
            </a:r>
            <a:r>
              <a:rPr lang="hr-HR" altLang="sr-Latn-RS" sz="2400">
                <a:solidFill>
                  <a:srgbClr val="FF5050"/>
                </a:solidFill>
              </a:rPr>
              <a:t> [</a:t>
            </a:r>
            <a:r>
              <a:rPr lang="en-US" altLang="sr-Latn-RS" sz="24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,</a:t>
            </a:r>
            <a:r>
              <a:rPr lang="en-US" altLang="sr-Latn-RS" sz="2400">
                <a:solidFill>
                  <a:srgbClr val="FF5050"/>
                </a:solidFill>
              </a:rPr>
              <a:t>0</a:t>
            </a:r>
            <a:r>
              <a:rPr lang="hr-HR" altLang="sr-Latn-RS" sz="2400">
                <a:solidFill>
                  <a:srgbClr val="FF5050"/>
                </a:solidFill>
              </a:rPr>
              <a:t>] [1,B]</a:t>
            </a: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</a:t>
            </a:r>
            <a:r>
              <a:rPr lang="en-US" altLang="sr-Latn-RS" sz="24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,</a:t>
            </a:r>
            <a:r>
              <a:rPr lang="en-US" altLang="sr-Latn-RS" sz="24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] q</a:t>
            </a:r>
            <a:r>
              <a:rPr lang="en-US" altLang="sr-Latn-RS" sz="2400" baseline="-25000">
                <a:solidFill>
                  <a:srgbClr val="FF5050"/>
                </a:solidFill>
              </a:rPr>
              <a:t>5</a:t>
            </a:r>
            <a:r>
              <a:rPr lang="hr-HR" altLang="sr-Latn-RS" sz="2400">
                <a:solidFill>
                  <a:srgbClr val="FF5050"/>
                </a:solidFill>
              </a:rPr>
              <a:t> [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</a:t>
            </a:r>
            <a:r>
              <a:rPr lang="hr-HR" altLang="sr-Latn-RS" sz="2400">
                <a:solidFill>
                  <a:srgbClr val="FF5050"/>
                </a:solidFill>
              </a:rPr>
              <a:t>,</a:t>
            </a:r>
            <a:r>
              <a:rPr lang="en-US" altLang="sr-Latn-RS" sz="2400">
                <a:solidFill>
                  <a:srgbClr val="FF5050"/>
                </a:solidFill>
              </a:rPr>
              <a:t>0</a:t>
            </a:r>
            <a:r>
              <a:rPr lang="hr-HR" altLang="sr-Latn-RS" sz="2400">
                <a:solidFill>
                  <a:srgbClr val="FF5050"/>
                </a:solidFill>
              </a:rPr>
              <a:t>] 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>
                <a:solidFill>
                  <a:srgbClr val="FF5050"/>
                </a:solidFill>
              </a:rPr>
              <a:t>q</a:t>
            </a:r>
            <a:r>
              <a:rPr lang="en-US" altLang="sr-Latn-RS" sz="2400" baseline="-25000">
                <a:solidFill>
                  <a:srgbClr val="FF5050"/>
                </a:solidFill>
              </a:rPr>
              <a:t>5</a:t>
            </a:r>
            <a:r>
              <a:rPr lang="hr-HR" altLang="sr-Latn-RS" sz="2400">
                <a:solidFill>
                  <a:srgbClr val="FF5050"/>
                </a:solidFill>
              </a:rPr>
              <a:t> [</a:t>
            </a:r>
            <a:r>
              <a:rPr lang="en-US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,</a:t>
            </a:r>
            <a:r>
              <a:rPr lang="en-US" altLang="sr-Latn-RS" sz="2400">
                <a:solidFill>
                  <a:srgbClr val="FF5050"/>
                </a:solidFill>
              </a:rPr>
              <a:t>0</a:t>
            </a:r>
            <a:r>
              <a:rPr lang="hr-HR" altLang="sr-Latn-RS" sz="2400">
                <a:solidFill>
                  <a:srgbClr val="FF5050"/>
                </a:solidFill>
              </a:rPr>
              <a:t>] [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</a:t>
            </a:r>
            <a:r>
              <a:rPr lang="hr-HR" altLang="sr-Latn-RS" sz="2400">
                <a:solidFill>
                  <a:srgbClr val="FF5050"/>
                </a:solidFill>
              </a:rPr>
              <a:t>,B]</a:t>
            </a: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</a:t>
            </a:r>
            <a:r>
              <a:rPr lang="en-US" altLang="sr-Latn-RS" sz="24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,</a:t>
            </a:r>
            <a:r>
              <a:rPr lang="en-US" altLang="sr-Latn-RS" sz="2400">
                <a:solidFill>
                  <a:srgbClr val="FF5050"/>
                </a:solidFill>
              </a:rPr>
              <a:t>B</a:t>
            </a:r>
            <a:r>
              <a:rPr lang="hr-HR" altLang="sr-Latn-RS" sz="2400">
                <a:solidFill>
                  <a:srgbClr val="FF5050"/>
                </a:solidFill>
              </a:rPr>
              <a:t>] q</a:t>
            </a:r>
            <a:r>
              <a:rPr lang="en-US" altLang="sr-Latn-RS" sz="2400" baseline="-25000">
                <a:solidFill>
                  <a:srgbClr val="FF5050"/>
                </a:solidFill>
              </a:rPr>
              <a:t>5</a:t>
            </a:r>
            <a:r>
              <a:rPr lang="hr-HR" altLang="sr-Latn-RS" sz="2400">
                <a:solidFill>
                  <a:srgbClr val="FF5050"/>
                </a:solidFill>
              </a:rPr>
              <a:t> [0,</a:t>
            </a:r>
            <a:r>
              <a:rPr lang="en-US" altLang="sr-Latn-RS" sz="2400">
                <a:solidFill>
                  <a:srgbClr val="FF5050"/>
                </a:solidFill>
              </a:rPr>
              <a:t>0</a:t>
            </a:r>
            <a:r>
              <a:rPr lang="hr-HR" altLang="sr-Latn-RS" sz="2400">
                <a:solidFill>
                  <a:srgbClr val="FF5050"/>
                </a:solidFill>
              </a:rPr>
              <a:t>] 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>
                <a:solidFill>
                  <a:srgbClr val="FF5050"/>
                </a:solidFill>
              </a:rPr>
              <a:t>q</a:t>
            </a:r>
            <a:r>
              <a:rPr lang="en-US" altLang="sr-Latn-RS" sz="2400" baseline="-25000">
                <a:solidFill>
                  <a:srgbClr val="FF5050"/>
                </a:solidFill>
              </a:rPr>
              <a:t>5</a:t>
            </a:r>
            <a:r>
              <a:rPr lang="hr-HR" altLang="sr-Latn-RS" sz="2400">
                <a:solidFill>
                  <a:srgbClr val="FF5050"/>
                </a:solidFill>
              </a:rPr>
              <a:t> [</a:t>
            </a:r>
            <a:r>
              <a:rPr lang="en-US" altLang="sr-Latn-RS" sz="24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,</a:t>
            </a:r>
            <a:r>
              <a:rPr lang="en-US" altLang="sr-Latn-RS" sz="2400">
                <a:solidFill>
                  <a:srgbClr val="FF5050"/>
                </a:solidFill>
              </a:rPr>
              <a:t>0</a:t>
            </a:r>
            <a:r>
              <a:rPr lang="hr-HR" altLang="sr-Latn-RS" sz="2400">
                <a:solidFill>
                  <a:srgbClr val="FF5050"/>
                </a:solidFill>
              </a:rPr>
              <a:t>] [0,B]</a:t>
            </a: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</a:t>
            </a:r>
            <a:r>
              <a:rPr lang="en-US" altLang="sr-Latn-RS" sz="24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,</a:t>
            </a:r>
            <a:r>
              <a:rPr lang="en-US" altLang="sr-Latn-RS" sz="2400">
                <a:solidFill>
                  <a:srgbClr val="FF5050"/>
                </a:solidFill>
              </a:rPr>
              <a:t>B</a:t>
            </a:r>
            <a:r>
              <a:rPr lang="hr-HR" altLang="sr-Latn-RS" sz="2400">
                <a:solidFill>
                  <a:srgbClr val="FF5050"/>
                </a:solidFill>
              </a:rPr>
              <a:t>] q</a:t>
            </a:r>
            <a:r>
              <a:rPr lang="en-US" altLang="sr-Latn-RS" sz="2400" baseline="-25000">
                <a:solidFill>
                  <a:srgbClr val="FF5050"/>
                </a:solidFill>
              </a:rPr>
              <a:t>5</a:t>
            </a:r>
            <a:r>
              <a:rPr lang="hr-HR" altLang="sr-Latn-RS" sz="2400">
                <a:solidFill>
                  <a:srgbClr val="FF5050"/>
                </a:solidFill>
              </a:rPr>
              <a:t> [1,</a:t>
            </a:r>
            <a:r>
              <a:rPr lang="en-US" altLang="sr-Latn-RS" sz="2400">
                <a:solidFill>
                  <a:srgbClr val="FF5050"/>
                </a:solidFill>
              </a:rPr>
              <a:t>0</a:t>
            </a:r>
            <a:r>
              <a:rPr lang="hr-HR" altLang="sr-Latn-RS" sz="2400">
                <a:solidFill>
                  <a:srgbClr val="FF5050"/>
                </a:solidFill>
              </a:rPr>
              <a:t>] 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>
                <a:solidFill>
                  <a:srgbClr val="FF5050"/>
                </a:solidFill>
              </a:rPr>
              <a:t>q</a:t>
            </a:r>
            <a:r>
              <a:rPr lang="en-US" altLang="sr-Latn-RS" sz="2400" baseline="-25000">
                <a:solidFill>
                  <a:srgbClr val="FF5050"/>
                </a:solidFill>
              </a:rPr>
              <a:t>5</a:t>
            </a:r>
            <a:r>
              <a:rPr lang="hr-HR" altLang="sr-Latn-RS" sz="2400">
                <a:solidFill>
                  <a:srgbClr val="FF5050"/>
                </a:solidFill>
              </a:rPr>
              <a:t> [</a:t>
            </a:r>
            <a:r>
              <a:rPr lang="en-US" altLang="sr-Latn-RS" sz="24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,</a:t>
            </a:r>
            <a:r>
              <a:rPr lang="en-US" altLang="sr-Latn-RS" sz="2400">
                <a:solidFill>
                  <a:srgbClr val="FF5050"/>
                </a:solidFill>
              </a:rPr>
              <a:t>0</a:t>
            </a:r>
            <a:r>
              <a:rPr lang="hr-HR" altLang="sr-Latn-RS" sz="2400">
                <a:solidFill>
                  <a:srgbClr val="FF5050"/>
                </a:solidFill>
              </a:rPr>
              <a:t>] [1,B]</a:t>
            </a:r>
          </a:p>
          <a:p>
            <a:pPr algn="l">
              <a:spcBef>
                <a:spcPct val="20000"/>
              </a:spcBef>
            </a:pPr>
            <a:r>
              <a:rPr lang="en-US" altLang="sr-Latn-RS" sz="2400">
                <a:solidFill>
                  <a:srgbClr val="FF5050"/>
                </a:solidFill>
              </a:rPr>
              <a:t>. . 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2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2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2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2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2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2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2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2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2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2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21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21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321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2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2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32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32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321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321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33" grpId="0" build="p"/>
      <p:bldP spid="432176" grpId="0" build="p"/>
      <p:bldP spid="43217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6705600" y="8382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1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7924800" y="8382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B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5486400" y="8382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0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4800600" y="1295400"/>
            <a:ext cx="6858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0</a:t>
            </a: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4800600" y="1752600"/>
            <a:ext cx="6858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1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4800600" y="2209800"/>
            <a:ext cx="6858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2</a:t>
            </a:r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4800600" y="2667000"/>
            <a:ext cx="6858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3</a:t>
            </a:r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4800600" y="3124200"/>
            <a:ext cx="6858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4</a:t>
            </a:r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4800600" y="3581400"/>
            <a:ext cx="6858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5</a:t>
            </a:r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6705600" y="12954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7924800" y="12954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5486400" y="12954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30734" name="Rectangle 14"/>
          <p:cNvSpPr>
            <a:spLocks noChangeArrowheads="1"/>
          </p:cNvSpPr>
          <p:nvPr/>
        </p:nvSpPr>
        <p:spPr bwMode="auto">
          <a:xfrm>
            <a:off x="6705600" y="17526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7924800" y="17526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30736" name="Rectangle 16"/>
          <p:cNvSpPr>
            <a:spLocks noChangeArrowheads="1"/>
          </p:cNvSpPr>
          <p:nvPr/>
        </p:nvSpPr>
        <p:spPr bwMode="auto">
          <a:xfrm>
            <a:off x="5486400" y="17526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6705600" y="22098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30738" name="Rectangle 18"/>
          <p:cNvSpPr>
            <a:spLocks noChangeArrowheads="1"/>
          </p:cNvSpPr>
          <p:nvPr/>
        </p:nvSpPr>
        <p:spPr bwMode="auto">
          <a:xfrm>
            <a:off x="7924800" y="22098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30739" name="Rectangle 19"/>
          <p:cNvSpPr>
            <a:spLocks noChangeArrowheads="1"/>
          </p:cNvSpPr>
          <p:nvPr/>
        </p:nvSpPr>
        <p:spPr bwMode="auto">
          <a:xfrm>
            <a:off x="5486400" y="22098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30740" name="Rectangle 20"/>
          <p:cNvSpPr>
            <a:spLocks noChangeArrowheads="1"/>
          </p:cNvSpPr>
          <p:nvPr/>
        </p:nvSpPr>
        <p:spPr bwMode="auto">
          <a:xfrm>
            <a:off x="6705600" y="26670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30741" name="Rectangle 21"/>
          <p:cNvSpPr>
            <a:spLocks noChangeArrowheads="1"/>
          </p:cNvSpPr>
          <p:nvPr/>
        </p:nvSpPr>
        <p:spPr bwMode="auto">
          <a:xfrm>
            <a:off x="7924800" y="26670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30742" name="Rectangle 22"/>
          <p:cNvSpPr>
            <a:spLocks noChangeArrowheads="1"/>
          </p:cNvSpPr>
          <p:nvPr/>
        </p:nvSpPr>
        <p:spPr bwMode="auto">
          <a:xfrm>
            <a:off x="5486400" y="26670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30743" name="Rectangle 23"/>
          <p:cNvSpPr>
            <a:spLocks noChangeArrowheads="1"/>
          </p:cNvSpPr>
          <p:nvPr/>
        </p:nvSpPr>
        <p:spPr bwMode="auto">
          <a:xfrm>
            <a:off x="6705600" y="31242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30744" name="Rectangle 24"/>
          <p:cNvSpPr>
            <a:spLocks noChangeArrowheads="1"/>
          </p:cNvSpPr>
          <p:nvPr/>
        </p:nvSpPr>
        <p:spPr bwMode="auto">
          <a:xfrm>
            <a:off x="7924800" y="31242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30745" name="Rectangle 25"/>
          <p:cNvSpPr>
            <a:spLocks noChangeArrowheads="1"/>
          </p:cNvSpPr>
          <p:nvPr/>
        </p:nvSpPr>
        <p:spPr bwMode="auto">
          <a:xfrm>
            <a:off x="5486400" y="31242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30746" name="Rectangle 26"/>
          <p:cNvSpPr>
            <a:spLocks noChangeArrowheads="1"/>
          </p:cNvSpPr>
          <p:nvPr/>
        </p:nvSpPr>
        <p:spPr bwMode="auto">
          <a:xfrm>
            <a:off x="6705600" y="35814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30747" name="Rectangle 27"/>
          <p:cNvSpPr>
            <a:spLocks noChangeArrowheads="1"/>
          </p:cNvSpPr>
          <p:nvPr/>
        </p:nvSpPr>
        <p:spPr bwMode="auto">
          <a:xfrm>
            <a:off x="7924800" y="35814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30748" name="Rectangle 28"/>
          <p:cNvSpPr>
            <a:spLocks noChangeArrowheads="1"/>
          </p:cNvSpPr>
          <p:nvPr/>
        </p:nvSpPr>
        <p:spPr bwMode="auto">
          <a:xfrm>
            <a:off x="5486400" y="35814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30749" name="Rectangle 29"/>
          <p:cNvSpPr>
            <a:spLocks noChangeArrowheads="1"/>
          </p:cNvSpPr>
          <p:nvPr/>
        </p:nvSpPr>
        <p:spPr bwMode="auto">
          <a:xfrm>
            <a:off x="5486400" y="12954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1</a:t>
            </a:r>
            <a:r>
              <a:rPr lang="en-US" altLang="sr-Latn-RS" sz="2000"/>
              <a:t>, B, R </a:t>
            </a:r>
          </a:p>
        </p:txBody>
      </p:sp>
      <p:sp>
        <p:nvSpPr>
          <p:cNvPr id="30750" name="Rectangle 30"/>
          <p:cNvSpPr>
            <a:spLocks noChangeArrowheads="1"/>
          </p:cNvSpPr>
          <p:nvPr/>
        </p:nvSpPr>
        <p:spPr bwMode="auto">
          <a:xfrm>
            <a:off x="6705600" y="12954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2</a:t>
            </a:r>
            <a:r>
              <a:rPr lang="en-US" altLang="sr-Latn-RS" sz="2000"/>
              <a:t>, B, R </a:t>
            </a:r>
          </a:p>
        </p:txBody>
      </p:sp>
      <p:sp>
        <p:nvSpPr>
          <p:cNvPr id="30751" name="Rectangle 31"/>
          <p:cNvSpPr>
            <a:spLocks noChangeArrowheads="1"/>
          </p:cNvSpPr>
          <p:nvPr/>
        </p:nvSpPr>
        <p:spPr bwMode="auto">
          <a:xfrm>
            <a:off x="5486400" y="31242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-</a:t>
            </a:r>
          </a:p>
        </p:txBody>
      </p:sp>
      <p:sp>
        <p:nvSpPr>
          <p:cNvPr id="30752" name="Rectangle 32"/>
          <p:cNvSpPr>
            <a:spLocks noChangeArrowheads="1"/>
          </p:cNvSpPr>
          <p:nvPr/>
        </p:nvSpPr>
        <p:spPr bwMode="auto">
          <a:xfrm>
            <a:off x="6705600" y="26670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-</a:t>
            </a:r>
          </a:p>
        </p:txBody>
      </p:sp>
      <p:sp>
        <p:nvSpPr>
          <p:cNvPr id="30753" name="Rectangle 33"/>
          <p:cNvSpPr>
            <a:spLocks noChangeArrowheads="1"/>
          </p:cNvSpPr>
          <p:nvPr/>
        </p:nvSpPr>
        <p:spPr bwMode="auto">
          <a:xfrm>
            <a:off x="7924800" y="31242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-</a:t>
            </a:r>
          </a:p>
        </p:txBody>
      </p:sp>
      <p:sp>
        <p:nvSpPr>
          <p:cNvPr id="30754" name="Rectangle 34"/>
          <p:cNvSpPr>
            <a:spLocks noChangeArrowheads="1"/>
          </p:cNvSpPr>
          <p:nvPr/>
        </p:nvSpPr>
        <p:spPr bwMode="auto">
          <a:xfrm>
            <a:off x="7924800" y="26670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-</a:t>
            </a:r>
          </a:p>
        </p:txBody>
      </p:sp>
      <p:sp>
        <p:nvSpPr>
          <p:cNvPr id="30755" name="Rectangle 35"/>
          <p:cNvSpPr>
            <a:spLocks noChangeArrowheads="1"/>
          </p:cNvSpPr>
          <p:nvPr/>
        </p:nvSpPr>
        <p:spPr bwMode="auto">
          <a:xfrm>
            <a:off x="5486400" y="35814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5</a:t>
            </a:r>
            <a:r>
              <a:rPr lang="en-US" altLang="sr-Latn-RS" sz="2000"/>
              <a:t>, 0, L </a:t>
            </a:r>
          </a:p>
        </p:txBody>
      </p:sp>
      <p:sp>
        <p:nvSpPr>
          <p:cNvPr id="30756" name="Rectangle 36"/>
          <p:cNvSpPr>
            <a:spLocks noChangeArrowheads="1"/>
          </p:cNvSpPr>
          <p:nvPr/>
        </p:nvSpPr>
        <p:spPr bwMode="auto">
          <a:xfrm>
            <a:off x="6705600" y="35814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5</a:t>
            </a:r>
            <a:r>
              <a:rPr lang="en-US" altLang="sr-Latn-RS" sz="2000"/>
              <a:t>, 1, L </a:t>
            </a:r>
          </a:p>
        </p:txBody>
      </p:sp>
      <p:sp>
        <p:nvSpPr>
          <p:cNvPr id="30757" name="Rectangle 37"/>
          <p:cNvSpPr>
            <a:spLocks noChangeArrowheads="1"/>
          </p:cNvSpPr>
          <p:nvPr/>
        </p:nvSpPr>
        <p:spPr bwMode="auto">
          <a:xfrm>
            <a:off x="7924800" y="35814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0</a:t>
            </a:r>
            <a:r>
              <a:rPr lang="en-US" altLang="sr-Latn-RS" sz="2000"/>
              <a:t>, B, R </a:t>
            </a:r>
          </a:p>
        </p:txBody>
      </p:sp>
      <p:sp>
        <p:nvSpPr>
          <p:cNvPr id="30758" name="Rectangle 38"/>
          <p:cNvSpPr>
            <a:spLocks noChangeArrowheads="1"/>
          </p:cNvSpPr>
          <p:nvPr/>
        </p:nvSpPr>
        <p:spPr bwMode="auto">
          <a:xfrm>
            <a:off x="6705600" y="31242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5</a:t>
            </a:r>
            <a:r>
              <a:rPr lang="en-US" altLang="sr-Latn-RS" sz="2000"/>
              <a:t>, B, L </a:t>
            </a:r>
          </a:p>
        </p:txBody>
      </p:sp>
      <p:sp>
        <p:nvSpPr>
          <p:cNvPr id="30759" name="Rectangle 39"/>
          <p:cNvSpPr>
            <a:spLocks noChangeArrowheads="1"/>
          </p:cNvSpPr>
          <p:nvPr/>
        </p:nvSpPr>
        <p:spPr bwMode="auto">
          <a:xfrm>
            <a:off x="5486400" y="26670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5</a:t>
            </a:r>
            <a:r>
              <a:rPr lang="en-US" altLang="sr-Latn-RS" sz="2000"/>
              <a:t>, B, L </a:t>
            </a:r>
          </a:p>
        </p:txBody>
      </p:sp>
      <p:sp>
        <p:nvSpPr>
          <p:cNvPr id="30760" name="Rectangle 40"/>
          <p:cNvSpPr>
            <a:spLocks noChangeArrowheads="1"/>
          </p:cNvSpPr>
          <p:nvPr/>
        </p:nvSpPr>
        <p:spPr bwMode="auto">
          <a:xfrm>
            <a:off x="6705600" y="22098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2</a:t>
            </a:r>
            <a:r>
              <a:rPr lang="en-US" altLang="sr-Latn-RS" sz="2000"/>
              <a:t>, 1, R </a:t>
            </a:r>
          </a:p>
        </p:txBody>
      </p:sp>
      <p:sp>
        <p:nvSpPr>
          <p:cNvPr id="30761" name="Rectangle 41"/>
          <p:cNvSpPr>
            <a:spLocks noChangeArrowheads="1"/>
          </p:cNvSpPr>
          <p:nvPr/>
        </p:nvSpPr>
        <p:spPr bwMode="auto">
          <a:xfrm>
            <a:off x="7924800" y="22098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4</a:t>
            </a:r>
            <a:r>
              <a:rPr lang="en-US" altLang="sr-Latn-RS" sz="2000"/>
              <a:t>, B, L </a:t>
            </a:r>
          </a:p>
        </p:txBody>
      </p:sp>
      <p:sp>
        <p:nvSpPr>
          <p:cNvPr id="30762" name="Rectangle 42"/>
          <p:cNvSpPr>
            <a:spLocks noChangeArrowheads="1"/>
          </p:cNvSpPr>
          <p:nvPr/>
        </p:nvSpPr>
        <p:spPr bwMode="auto">
          <a:xfrm>
            <a:off x="5486400" y="22098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2</a:t>
            </a:r>
            <a:r>
              <a:rPr lang="en-US" altLang="sr-Latn-RS" sz="2000"/>
              <a:t>, 0, R </a:t>
            </a:r>
          </a:p>
        </p:txBody>
      </p:sp>
      <p:sp>
        <p:nvSpPr>
          <p:cNvPr id="30763" name="Rectangle 43"/>
          <p:cNvSpPr>
            <a:spLocks noChangeArrowheads="1"/>
          </p:cNvSpPr>
          <p:nvPr/>
        </p:nvSpPr>
        <p:spPr bwMode="auto">
          <a:xfrm>
            <a:off x="5486400" y="17526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1</a:t>
            </a:r>
            <a:r>
              <a:rPr lang="en-US" altLang="sr-Latn-RS" sz="2000"/>
              <a:t>, 0, R </a:t>
            </a:r>
          </a:p>
        </p:txBody>
      </p:sp>
      <p:sp>
        <p:nvSpPr>
          <p:cNvPr id="30764" name="Rectangle 44"/>
          <p:cNvSpPr>
            <a:spLocks noChangeArrowheads="1"/>
          </p:cNvSpPr>
          <p:nvPr/>
        </p:nvSpPr>
        <p:spPr bwMode="auto">
          <a:xfrm>
            <a:off x="6705600" y="17526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1</a:t>
            </a:r>
            <a:r>
              <a:rPr lang="en-US" altLang="sr-Latn-RS" sz="2000"/>
              <a:t>, 1, R </a:t>
            </a:r>
          </a:p>
        </p:txBody>
      </p:sp>
      <p:sp>
        <p:nvSpPr>
          <p:cNvPr id="30765" name="Rectangle 45"/>
          <p:cNvSpPr>
            <a:spLocks noChangeArrowheads="1"/>
          </p:cNvSpPr>
          <p:nvPr/>
        </p:nvSpPr>
        <p:spPr bwMode="auto">
          <a:xfrm>
            <a:off x="7924800" y="17526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3</a:t>
            </a:r>
            <a:r>
              <a:rPr lang="en-US" altLang="sr-Latn-RS" sz="2000"/>
              <a:t>, B, L </a:t>
            </a:r>
          </a:p>
        </p:txBody>
      </p:sp>
      <p:sp>
        <p:nvSpPr>
          <p:cNvPr id="30766" name="Rectangle 46"/>
          <p:cNvSpPr>
            <a:spLocks noChangeArrowheads="1"/>
          </p:cNvSpPr>
          <p:nvPr/>
        </p:nvSpPr>
        <p:spPr bwMode="auto">
          <a:xfrm>
            <a:off x="7924800" y="12954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P</a:t>
            </a:r>
            <a:r>
              <a:rPr lang="en-US" altLang="sr-Latn-RS" sz="2000"/>
              <a:t>, B, R </a:t>
            </a:r>
          </a:p>
        </p:txBody>
      </p:sp>
      <p:sp>
        <p:nvSpPr>
          <p:cNvPr id="433199" name="Rectangle 47"/>
          <p:cNvSpPr>
            <a:spLocks noChangeArrowheads="1"/>
          </p:cNvSpPr>
          <p:nvPr/>
        </p:nvSpPr>
        <p:spPr bwMode="auto">
          <a:xfrm>
            <a:off x="533400" y="838200"/>
            <a:ext cx="419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/>
          <a:lstStyle>
            <a:lvl1pPr marL="211138" indent="-211138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/>
              <a:t>za prijelaz </a:t>
            </a:r>
            <a:r>
              <a:rPr lang="hr-HR" altLang="sr-Latn-RS" sz="2400">
                <a:sym typeface="Symbol" panose="05050102010706020507" pitchFamily="18" charset="2"/>
              </a:rPr>
              <a:t></a:t>
            </a:r>
            <a:r>
              <a:rPr lang="hr-HR" altLang="sr-Latn-RS" sz="2400"/>
              <a:t>(q</a:t>
            </a:r>
            <a:r>
              <a:rPr lang="hr-HR" altLang="sr-Latn-RS" sz="2400" baseline="-25000"/>
              <a:t>5</a:t>
            </a:r>
            <a:r>
              <a:rPr lang="hr-HR" altLang="sr-Latn-RS" sz="2400"/>
              <a:t>,1) = (q</a:t>
            </a:r>
            <a:r>
              <a:rPr lang="hr-HR" altLang="sr-Latn-RS" sz="2400" baseline="-25000"/>
              <a:t>5</a:t>
            </a:r>
            <a:r>
              <a:rPr lang="hr-HR" altLang="sr-Latn-RS" sz="2400"/>
              <a:t>,1,L):</a:t>
            </a:r>
            <a:endParaRPr lang="en-US" altLang="sr-Latn-RS" sz="2400"/>
          </a:p>
        </p:txBody>
      </p:sp>
      <p:sp>
        <p:nvSpPr>
          <p:cNvPr id="433200" name="Rectangle 48"/>
          <p:cNvSpPr>
            <a:spLocks noChangeArrowheads="1"/>
          </p:cNvSpPr>
          <p:nvPr/>
        </p:nvSpPr>
        <p:spPr bwMode="auto">
          <a:xfrm>
            <a:off x="457200" y="1524000"/>
            <a:ext cx="44196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/>
          <a:lstStyle>
            <a:lvl1pPr marL="211138" indent="-211138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[0,0] q</a:t>
            </a:r>
            <a:r>
              <a:rPr lang="en-US" altLang="sr-Latn-RS" sz="2400" baseline="-25000">
                <a:solidFill>
                  <a:srgbClr val="FF5050"/>
                </a:solidFill>
              </a:rPr>
              <a:t>5</a:t>
            </a:r>
            <a:r>
              <a:rPr lang="hr-HR" altLang="sr-Latn-RS" sz="2400">
                <a:solidFill>
                  <a:srgbClr val="FF5050"/>
                </a:solidFill>
              </a:rPr>
              <a:t> [0,</a:t>
            </a:r>
            <a:r>
              <a:rPr lang="en-US" altLang="sr-Latn-RS" sz="2400">
                <a:solidFill>
                  <a:srgbClr val="FF5050"/>
                </a:solidFill>
              </a:rPr>
              <a:t>1]</a:t>
            </a:r>
            <a:r>
              <a:rPr lang="hr-HR" altLang="sr-Latn-RS" sz="2400">
                <a:solidFill>
                  <a:srgbClr val="FF5050"/>
                </a:solidFill>
              </a:rPr>
              <a:t> 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>
                <a:solidFill>
                  <a:srgbClr val="FF5050"/>
                </a:solidFill>
              </a:rPr>
              <a:t>q</a:t>
            </a:r>
            <a:r>
              <a:rPr lang="en-US" altLang="sr-Latn-RS" sz="2400" baseline="-25000">
                <a:solidFill>
                  <a:srgbClr val="FF5050"/>
                </a:solidFill>
              </a:rPr>
              <a:t>5</a:t>
            </a:r>
            <a:r>
              <a:rPr lang="hr-HR" altLang="sr-Latn-RS" sz="2400">
                <a:solidFill>
                  <a:srgbClr val="FF5050"/>
                </a:solidFill>
              </a:rPr>
              <a:t> [0,</a:t>
            </a:r>
            <a:r>
              <a:rPr lang="en-US" altLang="sr-Latn-RS" sz="2400">
                <a:solidFill>
                  <a:srgbClr val="FF5050"/>
                </a:solidFill>
              </a:rPr>
              <a:t>0</a:t>
            </a:r>
            <a:r>
              <a:rPr lang="hr-HR" altLang="sr-Latn-RS" sz="2400">
                <a:solidFill>
                  <a:srgbClr val="FF5050"/>
                </a:solidFill>
              </a:rPr>
              <a:t>] [0,B]</a:t>
            </a: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[0,</a:t>
            </a:r>
            <a:r>
              <a:rPr lang="en-US" altLang="sr-Latn-RS" sz="2400">
                <a:solidFill>
                  <a:srgbClr val="FF5050"/>
                </a:solidFill>
              </a:rPr>
              <a:t>0</a:t>
            </a:r>
            <a:r>
              <a:rPr lang="hr-HR" altLang="sr-Latn-RS" sz="2400">
                <a:solidFill>
                  <a:srgbClr val="FF5050"/>
                </a:solidFill>
              </a:rPr>
              <a:t>] q</a:t>
            </a:r>
            <a:r>
              <a:rPr lang="en-US" altLang="sr-Latn-RS" sz="2400" baseline="-25000">
                <a:solidFill>
                  <a:srgbClr val="FF5050"/>
                </a:solidFill>
              </a:rPr>
              <a:t>5</a:t>
            </a:r>
            <a:r>
              <a:rPr lang="hr-HR" altLang="sr-Latn-RS" sz="2400">
                <a:solidFill>
                  <a:srgbClr val="FF5050"/>
                </a:solidFill>
              </a:rPr>
              <a:t> [1,</a:t>
            </a:r>
            <a:r>
              <a:rPr lang="en-US" altLang="sr-Latn-RS" sz="24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] 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>
                <a:solidFill>
                  <a:srgbClr val="FF5050"/>
                </a:solidFill>
              </a:rPr>
              <a:t>q</a:t>
            </a:r>
            <a:r>
              <a:rPr lang="en-US" altLang="sr-Latn-RS" sz="2400" baseline="-25000">
                <a:solidFill>
                  <a:srgbClr val="FF5050"/>
                </a:solidFill>
              </a:rPr>
              <a:t>5</a:t>
            </a:r>
            <a:r>
              <a:rPr lang="hr-HR" altLang="sr-Latn-RS" sz="2400">
                <a:solidFill>
                  <a:srgbClr val="FF5050"/>
                </a:solidFill>
              </a:rPr>
              <a:t> [0,</a:t>
            </a:r>
            <a:r>
              <a:rPr lang="en-US" altLang="sr-Latn-RS" sz="2400">
                <a:solidFill>
                  <a:srgbClr val="FF5050"/>
                </a:solidFill>
              </a:rPr>
              <a:t>0</a:t>
            </a:r>
            <a:r>
              <a:rPr lang="hr-HR" altLang="sr-Latn-RS" sz="2400">
                <a:solidFill>
                  <a:srgbClr val="FF5050"/>
                </a:solidFill>
              </a:rPr>
              <a:t>] [1,B]</a:t>
            </a: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[0,</a:t>
            </a:r>
            <a:r>
              <a:rPr lang="en-US" altLang="sr-Latn-RS" sz="2400">
                <a:solidFill>
                  <a:srgbClr val="FF5050"/>
                </a:solidFill>
              </a:rPr>
              <a:t>0</a:t>
            </a:r>
            <a:r>
              <a:rPr lang="hr-HR" altLang="sr-Latn-RS" sz="2400">
                <a:solidFill>
                  <a:srgbClr val="FF5050"/>
                </a:solidFill>
              </a:rPr>
              <a:t>] q</a:t>
            </a:r>
            <a:r>
              <a:rPr lang="en-US" altLang="sr-Latn-RS" sz="2400" baseline="-25000">
                <a:solidFill>
                  <a:srgbClr val="FF5050"/>
                </a:solidFill>
              </a:rPr>
              <a:t>5</a:t>
            </a:r>
            <a:r>
              <a:rPr lang="hr-HR" altLang="sr-Latn-RS" sz="2400">
                <a:solidFill>
                  <a:srgbClr val="FF5050"/>
                </a:solidFill>
              </a:rPr>
              <a:t> [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</a:t>
            </a:r>
            <a:r>
              <a:rPr lang="hr-HR" altLang="sr-Latn-RS" sz="2400">
                <a:solidFill>
                  <a:srgbClr val="FF5050"/>
                </a:solidFill>
              </a:rPr>
              <a:t>,</a:t>
            </a:r>
            <a:r>
              <a:rPr lang="en-US" altLang="sr-Latn-RS" sz="24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] 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>
                <a:solidFill>
                  <a:srgbClr val="FF5050"/>
                </a:solidFill>
              </a:rPr>
              <a:t>q</a:t>
            </a:r>
            <a:r>
              <a:rPr lang="en-US" altLang="sr-Latn-RS" sz="2400" baseline="-25000">
                <a:solidFill>
                  <a:srgbClr val="FF5050"/>
                </a:solidFill>
              </a:rPr>
              <a:t>5</a:t>
            </a:r>
            <a:r>
              <a:rPr lang="hr-HR" altLang="sr-Latn-RS" sz="2400">
                <a:solidFill>
                  <a:srgbClr val="FF5050"/>
                </a:solidFill>
              </a:rPr>
              <a:t> [0,</a:t>
            </a:r>
            <a:r>
              <a:rPr lang="en-US" altLang="sr-Latn-RS" sz="2400">
                <a:solidFill>
                  <a:srgbClr val="FF5050"/>
                </a:solidFill>
              </a:rPr>
              <a:t>0</a:t>
            </a:r>
            <a:r>
              <a:rPr lang="hr-HR" altLang="sr-Latn-RS" sz="2400">
                <a:solidFill>
                  <a:srgbClr val="FF5050"/>
                </a:solidFill>
              </a:rPr>
              <a:t>] [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</a:t>
            </a:r>
            <a:r>
              <a:rPr lang="hr-HR" altLang="sr-Latn-RS" sz="2400">
                <a:solidFill>
                  <a:srgbClr val="FF5050"/>
                </a:solidFill>
              </a:rPr>
              <a:t>,B]</a:t>
            </a: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</a:t>
            </a:r>
            <a:r>
              <a:rPr lang="en-US" altLang="sr-Latn-RS" sz="2400">
                <a:solidFill>
                  <a:srgbClr val="FF5050"/>
                </a:solidFill>
              </a:rPr>
              <a:t>0</a:t>
            </a:r>
            <a:r>
              <a:rPr lang="hr-HR" altLang="sr-Latn-RS" sz="2400">
                <a:solidFill>
                  <a:srgbClr val="FF5050"/>
                </a:solidFill>
              </a:rPr>
              <a:t>,</a:t>
            </a:r>
            <a:r>
              <a:rPr lang="en-US" altLang="sr-Latn-RS" sz="24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] q</a:t>
            </a:r>
            <a:r>
              <a:rPr lang="en-US" altLang="sr-Latn-RS" sz="2400" baseline="-25000">
                <a:solidFill>
                  <a:srgbClr val="FF5050"/>
                </a:solidFill>
              </a:rPr>
              <a:t>5</a:t>
            </a:r>
            <a:r>
              <a:rPr lang="hr-HR" altLang="sr-Latn-RS" sz="2400">
                <a:solidFill>
                  <a:srgbClr val="FF5050"/>
                </a:solidFill>
              </a:rPr>
              <a:t> [0,</a:t>
            </a:r>
            <a:r>
              <a:rPr lang="en-US" altLang="sr-Latn-RS" sz="24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] 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>
                <a:solidFill>
                  <a:srgbClr val="FF5050"/>
                </a:solidFill>
              </a:rPr>
              <a:t>q</a:t>
            </a:r>
            <a:r>
              <a:rPr lang="en-US" altLang="sr-Latn-RS" sz="2400" baseline="-25000">
                <a:solidFill>
                  <a:srgbClr val="FF5050"/>
                </a:solidFill>
              </a:rPr>
              <a:t>5</a:t>
            </a:r>
            <a:r>
              <a:rPr lang="hr-HR" altLang="sr-Latn-RS" sz="2400">
                <a:solidFill>
                  <a:srgbClr val="FF5050"/>
                </a:solidFill>
              </a:rPr>
              <a:t> [1,</a:t>
            </a:r>
            <a:r>
              <a:rPr lang="en-US" altLang="sr-Latn-RS" sz="2400">
                <a:solidFill>
                  <a:srgbClr val="FF5050"/>
                </a:solidFill>
              </a:rPr>
              <a:t>0</a:t>
            </a:r>
            <a:r>
              <a:rPr lang="hr-HR" altLang="sr-Latn-RS" sz="2400">
                <a:solidFill>
                  <a:srgbClr val="FF5050"/>
                </a:solidFill>
              </a:rPr>
              <a:t>] [0,B]</a:t>
            </a: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</a:t>
            </a:r>
            <a:r>
              <a:rPr lang="en-US" altLang="sr-Latn-RS" sz="2400">
                <a:solidFill>
                  <a:srgbClr val="FF5050"/>
                </a:solidFill>
              </a:rPr>
              <a:t>0</a:t>
            </a:r>
            <a:r>
              <a:rPr lang="hr-HR" altLang="sr-Latn-RS" sz="2400">
                <a:solidFill>
                  <a:srgbClr val="FF5050"/>
                </a:solidFill>
              </a:rPr>
              <a:t>,1] q</a:t>
            </a:r>
            <a:r>
              <a:rPr lang="en-US" altLang="sr-Latn-RS" sz="2400" baseline="-25000">
                <a:solidFill>
                  <a:srgbClr val="FF5050"/>
                </a:solidFill>
              </a:rPr>
              <a:t>5</a:t>
            </a:r>
            <a:r>
              <a:rPr lang="hr-HR" altLang="sr-Latn-RS" sz="2400">
                <a:solidFill>
                  <a:srgbClr val="FF5050"/>
                </a:solidFill>
              </a:rPr>
              <a:t> [1,</a:t>
            </a:r>
            <a:r>
              <a:rPr lang="en-US" altLang="sr-Latn-RS" sz="24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] 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>
                <a:solidFill>
                  <a:srgbClr val="FF5050"/>
                </a:solidFill>
              </a:rPr>
              <a:t>q</a:t>
            </a:r>
            <a:r>
              <a:rPr lang="en-US" altLang="sr-Latn-RS" sz="2400" baseline="-25000">
                <a:solidFill>
                  <a:srgbClr val="FF5050"/>
                </a:solidFill>
              </a:rPr>
              <a:t>5</a:t>
            </a:r>
            <a:r>
              <a:rPr lang="hr-HR" altLang="sr-Latn-RS" sz="2400">
                <a:solidFill>
                  <a:srgbClr val="FF5050"/>
                </a:solidFill>
              </a:rPr>
              <a:t> [1,</a:t>
            </a:r>
            <a:r>
              <a:rPr lang="en-US" altLang="sr-Latn-RS" sz="2400">
                <a:solidFill>
                  <a:srgbClr val="FF5050"/>
                </a:solidFill>
              </a:rPr>
              <a:t>0</a:t>
            </a:r>
            <a:r>
              <a:rPr lang="hr-HR" altLang="sr-Latn-RS" sz="2400">
                <a:solidFill>
                  <a:srgbClr val="FF5050"/>
                </a:solidFill>
              </a:rPr>
              <a:t>] [1,B]</a:t>
            </a: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</a:t>
            </a:r>
            <a:r>
              <a:rPr lang="en-US" altLang="sr-Latn-RS" sz="2400">
                <a:solidFill>
                  <a:srgbClr val="FF5050"/>
                </a:solidFill>
              </a:rPr>
              <a:t>0</a:t>
            </a:r>
            <a:r>
              <a:rPr lang="hr-HR" altLang="sr-Latn-RS" sz="2400">
                <a:solidFill>
                  <a:srgbClr val="FF5050"/>
                </a:solidFill>
              </a:rPr>
              <a:t>,</a:t>
            </a:r>
            <a:r>
              <a:rPr lang="en-US" altLang="sr-Latn-RS" sz="24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] q</a:t>
            </a:r>
            <a:r>
              <a:rPr lang="en-US" altLang="sr-Latn-RS" sz="2400" baseline="-25000">
                <a:solidFill>
                  <a:srgbClr val="FF5050"/>
                </a:solidFill>
              </a:rPr>
              <a:t>5</a:t>
            </a:r>
            <a:r>
              <a:rPr lang="hr-HR" altLang="sr-Latn-RS" sz="2400">
                <a:solidFill>
                  <a:srgbClr val="FF5050"/>
                </a:solidFill>
              </a:rPr>
              <a:t> [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</a:t>
            </a:r>
            <a:r>
              <a:rPr lang="hr-HR" altLang="sr-Latn-RS" sz="2400">
                <a:solidFill>
                  <a:srgbClr val="FF5050"/>
                </a:solidFill>
              </a:rPr>
              <a:t>,</a:t>
            </a:r>
            <a:r>
              <a:rPr lang="en-US" altLang="sr-Latn-RS" sz="24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] 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>
                <a:solidFill>
                  <a:srgbClr val="FF5050"/>
                </a:solidFill>
              </a:rPr>
              <a:t>q</a:t>
            </a:r>
            <a:r>
              <a:rPr lang="en-US" altLang="sr-Latn-RS" sz="2400" baseline="-25000">
                <a:solidFill>
                  <a:srgbClr val="FF5050"/>
                </a:solidFill>
              </a:rPr>
              <a:t>5</a:t>
            </a:r>
            <a:r>
              <a:rPr lang="hr-HR" altLang="sr-Latn-RS" sz="2400">
                <a:solidFill>
                  <a:srgbClr val="FF5050"/>
                </a:solidFill>
              </a:rPr>
              <a:t> [1,</a:t>
            </a:r>
            <a:r>
              <a:rPr lang="en-US" altLang="sr-Latn-RS" sz="2400">
                <a:solidFill>
                  <a:srgbClr val="FF5050"/>
                </a:solidFill>
              </a:rPr>
              <a:t>0</a:t>
            </a:r>
            <a:r>
              <a:rPr lang="hr-HR" altLang="sr-Latn-RS" sz="2400">
                <a:solidFill>
                  <a:srgbClr val="FF5050"/>
                </a:solidFill>
              </a:rPr>
              <a:t>] [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</a:t>
            </a:r>
            <a:r>
              <a:rPr lang="hr-HR" altLang="sr-Latn-RS" sz="2400">
                <a:solidFill>
                  <a:srgbClr val="FF5050"/>
                </a:solidFill>
              </a:rPr>
              <a:t>,B]</a:t>
            </a:r>
            <a:endParaRPr lang="en-US" altLang="sr-Latn-RS" sz="2400">
              <a:solidFill>
                <a:srgbClr val="FF5050"/>
              </a:solidFill>
            </a:endParaRP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</a:t>
            </a:r>
            <a:r>
              <a:rPr lang="en-US" altLang="sr-Latn-RS" sz="2400">
                <a:solidFill>
                  <a:srgbClr val="FF5050"/>
                </a:solidFill>
              </a:rPr>
              <a:t>0</a:t>
            </a:r>
            <a:r>
              <a:rPr lang="hr-HR" altLang="sr-Latn-RS" sz="2400">
                <a:solidFill>
                  <a:srgbClr val="FF5050"/>
                </a:solidFill>
              </a:rPr>
              <a:t>,</a:t>
            </a:r>
            <a:r>
              <a:rPr lang="en-US" altLang="sr-Latn-RS" sz="2400">
                <a:solidFill>
                  <a:srgbClr val="FF5050"/>
                </a:solidFill>
              </a:rPr>
              <a:t>B</a:t>
            </a:r>
            <a:r>
              <a:rPr lang="hr-HR" altLang="sr-Latn-RS" sz="2400">
                <a:solidFill>
                  <a:srgbClr val="FF5050"/>
                </a:solidFill>
              </a:rPr>
              <a:t>] q</a:t>
            </a:r>
            <a:r>
              <a:rPr lang="en-US" altLang="sr-Latn-RS" sz="2400" baseline="-25000">
                <a:solidFill>
                  <a:srgbClr val="FF5050"/>
                </a:solidFill>
              </a:rPr>
              <a:t>5</a:t>
            </a:r>
            <a:r>
              <a:rPr lang="hr-HR" altLang="sr-Latn-RS" sz="2400">
                <a:solidFill>
                  <a:srgbClr val="FF5050"/>
                </a:solidFill>
              </a:rPr>
              <a:t> [0,</a:t>
            </a:r>
            <a:r>
              <a:rPr lang="en-US" altLang="sr-Latn-RS" sz="24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] 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>
                <a:solidFill>
                  <a:srgbClr val="FF5050"/>
                </a:solidFill>
              </a:rPr>
              <a:t>q</a:t>
            </a:r>
            <a:r>
              <a:rPr lang="en-US" altLang="sr-Latn-RS" sz="2400" baseline="-25000">
                <a:solidFill>
                  <a:srgbClr val="FF5050"/>
                </a:solidFill>
              </a:rPr>
              <a:t>5</a:t>
            </a:r>
            <a:r>
              <a:rPr lang="hr-HR" altLang="sr-Latn-RS" sz="2400">
                <a:solidFill>
                  <a:srgbClr val="FF5050"/>
                </a:solidFill>
              </a:rPr>
              <a:t> [0,</a:t>
            </a:r>
            <a:r>
              <a:rPr lang="en-US" altLang="sr-Latn-RS" sz="2400">
                <a:solidFill>
                  <a:srgbClr val="FF5050"/>
                </a:solidFill>
              </a:rPr>
              <a:t>0</a:t>
            </a:r>
            <a:r>
              <a:rPr lang="hr-HR" altLang="sr-Latn-RS" sz="2400">
                <a:solidFill>
                  <a:srgbClr val="FF5050"/>
                </a:solidFill>
              </a:rPr>
              <a:t>] [0,B]</a:t>
            </a: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</a:t>
            </a:r>
            <a:r>
              <a:rPr lang="en-US" altLang="sr-Latn-RS" sz="2400">
                <a:solidFill>
                  <a:srgbClr val="FF5050"/>
                </a:solidFill>
              </a:rPr>
              <a:t>0</a:t>
            </a:r>
            <a:r>
              <a:rPr lang="hr-HR" altLang="sr-Latn-RS" sz="2400">
                <a:solidFill>
                  <a:srgbClr val="FF5050"/>
                </a:solidFill>
              </a:rPr>
              <a:t>,</a:t>
            </a:r>
            <a:r>
              <a:rPr lang="en-US" altLang="sr-Latn-RS" sz="2400">
                <a:solidFill>
                  <a:srgbClr val="FF5050"/>
                </a:solidFill>
              </a:rPr>
              <a:t>B</a:t>
            </a:r>
            <a:r>
              <a:rPr lang="hr-HR" altLang="sr-Latn-RS" sz="2400">
                <a:solidFill>
                  <a:srgbClr val="FF5050"/>
                </a:solidFill>
              </a:rPr>
              <a:t>] q</a:t>
            </a:r>
            <a:r>
              <a:rPr lang="en-US" altLang="sr-Latn-RS" sz="2400" baseline="-25000">
                <a:solidFill>
                  <a:srgbClr val="FF5050"/>
                </a:solidFill>
              </a:rPr>
              <a:t>5</a:t>
            </a:r>
            <a:r>
              <a:rPr lang="hr-HR" altLang="sr-Latn-RS" sz="2400">
                <a:solidFill>
                  <a:srgbClr val="FF5050"/>
                </a:solidFill>
              </a:rPr>
              <a:t> [1,</a:t>
            </a:r>
            <a:r>
              <a:rPr lang="en-US" altLang="sr-Latn-RS" sz="24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] 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>
                <a:solidFill>
                  <a:srgbClr val="FF5050"/>
                </a:solidFill>
              </a:rPr>
              <a:t>q</a:t>
            </a:r>
            <a:r>
              <a:rPr lang="en-US" altLang="sr-Latn-RS" sz="2400" baseline="-25000">
                <a:solidFill>
                  <a:srgbClr val="FF5050"/>
                </a:solidFill>
              </a:rPr>
              <a:t>5</a:t>
            </a:r>
            <a:r>
              <a:rPr lang="hr-HR" altLang="sr-Latn-RS" sz="2400">
                <a:solidFill>
                  <a:srgbClr val="FF5050"/>
                </a:solidFill>
              </a:rPr>
              <a:t> [0,</a:t>
            </a:r>
            <a:r>
              <a:rPr lang="en-US" altLang="sr-Latn-RS" sz="2400">
                <a:solidFill>
                  <a:srgbClr val="FF5050"/>
                </a:solidFill>
              </a:rPr>
              <a:t>0</a:t>
            </a:r>
            <a:r>
              <a:rPr lang="hr-HR" altLang="sr-Latn-RS" sz="2400">
                <a:solidFill>
                  <a:srgbClr val="FF5050"/>
                </a:solidFill>
              </a:rPr>
              <a:t>] [1,B]</a:t>
            </a: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</a:t>
            </a:r>
            <a:r>
              <a:rPr lang="en-US" altLang="sr-Latn-RS" sz="2400">
                <a:solidFill>
                  <a:srgbClr val="FF5050"/>
                </a:solidFill>
              </a:rPr>
              <a:t>0,B</a:t>
            </a:r>
            <a:r>
              <a:rPr lang="hr-HR" altLang="sr-Latn-RS" sz="2400">
                <a:solidFill>
                  <a:srgbClr val="FF5050"/>
                </a:solidFill>
              </a:rPr>
              <a:t>] q</a:t>
            </a:r>
            <a:r>
              <a:rPr lang="en-US" altLang="sr-Latn-RS" sz="2400" baseline="-25000">
                <a:solidFill>
                  <a:srgbClr val="FF5050"/>
                </a:solidFill>
              </a:rPr>
              <a:t>5</a:t>
            </a:r>
            <a:r>
              <a:rPr lang="hr-HR" altLang="sr-Latn-RS" sz="2400">
                <a:solidFill>
                  <a:srgbClr val="FF5050"/>
                </a:solidFill>
              </a:rPr>
              <a:t> [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</a:t>
            </a:r>
            <a:r>
              <a:rPr lang="hr-HR" altLang="sr-Latn-RS" sz="2400">
                <a:solidFill>
                  <a:srgbClr val="FF5050"/>
                </a:solidFill>
              </a:rPr>
              <a:t>,</a:t>
            </a:r>
            <a:r>
              <a:rPr lang="en-US" altLang="sr-Latn-RS" sz="24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] 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>
                <a:solidFill>
                  <a:srgbClr val="FF5050"/>
                </a:solidFill>
              </a:rPr>
              <a:t>q</a:t>
            </a:r>
            <a:r>
              <a:rPr lang="en-US" altLang="sr-Latn-RS" sz="2400" baseline="-25000">
                <a:solidFill>
                  <a:srgbClr val="FF5050"/>
                </a:solidFill>
              </a:rPr>
              <a:t>5</a:t>
            </a:r>
            <a:r>
              <a:rPr lang="hr-HR" altLang="sr-Latn-RS" sz="2400">
                <a:solidFill>
                  <a:srgbClr val="FF5050"/>
                </a:solidFill>
              </a:rPr>
              <a:t> [0,</a:t>
            </a:r>
            <a:r>
              <a:rPr lang="en-US" altLang="sr-Latn-RS" sz="2400">
                <a:solidFill>
                  <a:srgbClr val="FF5050"/>
                </a:solidFill>
              </a:rPr>
              <a:t>0</a:t>
            </a:r>
            <a:r>
              <a:rPr lang="hr-HR" altLang="sr-Latn-RS" sz="2400">
                <a:solidFill>
                  <a:srgbClr val="FF5050"/>
                </a:solidFill>
              </a:rPr>
              <a:t>] [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</a:t>
            </a:r>
            <a:r>
              <a:rPr lang="hr-HR" altLang="sr-Latn-RS" sz="2400">
                <a:solidFill>
                  <a:srgbClr val="FF5050"/>
                </a:solidFill>
              </a:rPr>
              <a:t>,B]</a:t>
            </a: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</a:t>
            </a:r>
            <a:r>
              <a:rPr lang="en-US" altLang="sr-Latn-RS" sz="24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,</a:t>
            </a:r>
            <a:r>
              <a:rPr lang="en-US" altLang="sr-Latn-RS" sz="2400">
                <a:solidFill>
                  <a:srgbClr val="FF5050"/>
                </a:solidFill>
              </a:rPr>
              <a:t>0</a:t>
            </a:r>
            <a:r>
              <a:rPr lang="hr-HR" altLang="sr-Latn-RS" sz="2400">
                <a:solidFill>
                  <a:srgbClr val="FF5050"/>
                </a:solidFill>
              </a:rPr>
              <a:t>] q</a:t>
            </a:r>
            <a:r>
              <a:rPr lang="en-US" altLang="sr-Latn-RS" sz="2400" baseline="-25000">
                <a:solidFill>
                  <a:srgbClr val="FF5050"/>
                </a:solidFill>
              </a:rPr>
              <a:t>5</a:t>
            </a:r>
            <a:r>
              <a:rPr lang="hr-HR" altLang="sr-Latn-RS" sz="2400">
                <a:solidFill>
                  <a:srgbClr val="FF5050"/>
                </a:solidFill>
              </a:rPr>
              <a:t> [0,</a:t>
            </a:r>
            <a:r>
              <a:rPr lang="en-US" altLang="sr-Latn-RS" sz="24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] 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>
                <a:solidFill>
                  <a:srgbClr val="FF5050"/>
                </a:solidFill>
              </a:rPr>
              <a:t>q</a:t>
            </a:r>
            <a:r>
              <a:rPr lang="en-US" altLang="sr-Latn-RS" sz="2400" baseline="-25000">
                <a:solidFill>
                  <a:srgbClr val="FF5050"/>
                </a:solidFill>
              </a:rPr>
              <a:t>5</a:t>
            </a:r>
            <a:r>
              <a:rPr lang="hr-HR" altLang="sr-Latn-RS" sz="2400">
                <a:solidFill>
                  <a:srgbClr val="FF5050"/>
                </a:solidFill>
              </a:rPr>
              <a:t> [1,</a:t>
            </a:r>
            <a:r>
              <a:rPr lang="en-US" altLang="sr-Latn-RS" sz="2400">
                <a:solidFill>
                  <a:srgbClr val="FF5050"/>
                </a:solidFill>
              </a:rPr>
              <a:t>0</a:t>
            </a:r>
            <a:r>
              <a:rPr lang="hr-HR" altLang="sr-Latn-RS" sz="2400">
                <a:solidFill>
                  <a:srgbClr val="FF5050"/>
                </a:solidFill>
              </a:rPr>
              <a:t>] [0,B]</a:t>
            </a: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[1,</a:t>
            </a:r>
            <a:r>
              <a:rPr lang="en-US" altLang="sr-Latn-RS" sz="2400">
                <a:solidFill>
                  <a:srgbClr val="FF5050"/>
                </a:solidFill>
              </a:rPr>
              <a:t>0</a:t>
            </a:r>
            <a:r>
              <a:rPr lang="hr-HR" altLang="sr-Latn-RS" sz="2400">
                <a:solidFill>
                  <a:srgbClr val="FF5050"/>
                </a:solidFill>
              </a:rPr>
              <a:t>] q</a:t>
            </a:r>
            <a:r>
              <a:rPr lang="en-US" altLang="sr-Latn-RS" sz="2400" baseline="-25000">
                <a:solidFill>
                  <a:srgbClr val="FF5050"/>
                </a:solidFill>
              </a:rPr>
              <a:t>5</a:t>
            </a:r>
            <a:r>
              <a:rPr lang="hr-HR" altLang="sr-Latn-RS" sz="2400">
                <a:solidFill>
                  <a:srgbClr val="FF5050"/>
                </a:solidFill>
              </a:rPr>
              <a:t> [1,</a:t>
            </a:r>
            <a:r>
              <a:rPr lang="en-US" altLang="sr-Latn-RS" sz="24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] 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>
                <a:solidFill>
                  <a:srgbClr val="FF5050"/>
                </a:solidFill>
              </a:rPr>
              <a:t>q</a:t>
            </a:r>
            <a:r>
              <a:rPr lang="en-US" altLang="sr-Latn-RS" sz="2400" baseline="-25000">
                <a:solidFill>
                  <a:srgbClr val="FF5050"/>
                </a:solidFill>
              </a:rPr>
              <a:t>5</a:t>
            </a:r>
            <a:r>
              <a:rPr lang="hr-HR" altLang="sr-Latn-RS" sz="2400">
                <a:solidFill>
                  <a:srgbClr val="FF5050"/>
                </a:solidFill>
              </a:rPr>
              <a:t> [1,</a:t>
            </a:r>
            <a:r>
              <a:rPr lang="en-US" altLang="sr-Latn-RS" sz="2400">
                <a:solidFill>
                  <a:srgbClr val="FF5050"/>
                </a:solidFill>
              </a:rPr>
              <a:t>0</a:t>
            </a:r>
            <a:r>
              <a:rPr lang="hr-HR" altLang="sr-Latn-RS" sz="2400">
                <a:solidFill>
                  <a:srgbClr val="FF5050"/>
                </a:solidFill>
              </a:rPr>
              <a:t>] [1,B]</a:t>
            </a: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[1,</a:t>
            </a:r>
            <a:r>
              <a:rPr lang="en-US" altLang="sr-Latn-RS" sz="2400">
                <a:solidFill>
                  <a:srgbClr val="FF5050"/>
                </a:solidFill>
              </a:rPr>
              <a:t>0</a:t>
            </a:r>
            <a:r>
              <a:rPr lang="hr-HR" altLang="sr-Latn-RS" sz="2400">
                <a:solidFill>
                  <a:srgbClr val="FF5050"/>
                </a:solidFill>
              </a:rPr>
              <a:t>] q</a:t>
            </a:r>
            <a:r>
              <a:rPr lang="en-US" altLang="sr-Latn-RS" sz="2400" baseline="-25000">
                <a:solidFill>
                  <a:srgbClr val="FF5050"/>
                </a:solidFill>
              </a:rPr>
              <a:t>5</a:t>
            </a:r>
            <a:r>
              <a:rPr lang="hr-HR" altLang="sr-Latn-RS" sz="2400">
                <a:solidFill>
                  <a:srgbClr val="FF5050"/>
                </a:solidFill>
              </a:rPr>
              <a:t> [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</a:t>
            </a:r>
            <a:r>
              <a:rPr lang="hr-HR" altLang="sr-Latn-RS" sz="2400">
                <a:solidFill>
                  <a:srgbClr val="FF5050"/>
                </a:solidFill>
              </a:rPr>
              <a:t>,</a:t>
            </a:r>
            <a:r>
              <a:rPr lang="en-US" altLang="sr-Latn-RS" sz="24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] 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>
                <a:solidFill>
                  <a:srgbClr val="FF5050"/>
                </a:solidFill>
              </a:rPr>
              <a:t>q</a:t>
            </a:r>
            <a:r>
              <a:rPr lang="en-US" altLang="sr-Latn-RS" sz="2400" baseline="-25000">
                <a:solidFill>
                  <a:srgbClr val="FF5050"/>
                </a:solidFill>
              </a:rPr>
              <a:t>5</a:t>
            </a:r>
            <a:r>
              <a:rPr lang="hr-HR" altLang="sr-Latn-RS" sz="2400">
                <a:solidFill>
                  <a:srgbClr val="FF5050"/>
                </a:solidFill>
              </a:rPr>
              <a:t> [</a:t>
            </a:r>
            <a:r>
              <a:rPr lang="en-US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,</a:t>
            </a:r>
            <a:r>
              <a:rPr lang="en-US" altLang="sr-Latn-RS" sz="2400">
                <a:solidFill>
                  <a:srgbClr val="FF5050"/>
                </a:solidFill>
              </a:rPr>
              <a:t>0</a:t>
            </a:r>
            <a:r>
              <a:rPr lang="hr-HR" altLang="sr-Latn-RS" sz="2400">
                <a:solidFill>
                  <a:srgbClr val="FF5050"/>
                </a:solidFill>
              </a:rPr>
              <a:t>] [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</a:t>
            </a:r>
            <a:r>
              <a:rPr lang="hr-HR" altLang="sr-Latn-RS" sz="2400">
                <a:solidFill>
                  <a:srgbClr val="FF5050"/>
                </a:solidFill>
              </a:rPr>
              <a:t>,B]</a:t>
            </a:r>
          </a:p>
        </p:txBody>
      </p:sp>
      <p:sp>
        <p:nvSpPr>
          <p:cNvPr id="433201" name="Rectangle 49"/>
          <p:cNvSpPr>
            <a:spLocks noChangeArrowheads="1"/>
          </p:cNvSpPr>
          <p:nvPr/>
        </p:nvSpPr>
        <p:spPr bwMode="auto">
          <a:xfrm>
            <a:off x="4953000" y="4114800"/>
            <a:ext cx="44196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/>
          <a:lstStyle>
            <a:lvl1pPr marL="211138" indent="-211138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</a:t>
            </a:r>
            <a:r>
              <a:rPr lang="en-US" altLang="sr-Latn-RS" sz="24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,</a:t>
            </a:r>
            <a:r>
              <a:rPr lang="en-US" altLang="sr-Latn-RS" sz="24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] q</a:t>
            </a:r>
            <a:r>
              <a:rPr lang="en-US" altLang="sr-Latn-RS" sz="2400" baseline="-25000">
                <a:solidFill>
                  <a:srgbClr val="FF5050"/>
                </a:solidFill>
              </a:rPr>
              <a:t>5</a:t>
            </a:r>
            <a:r>
              <a:rPr lang="hr-HR" altLang="sr-Latn-RS" sz="2400">
                <a:solidFill>
                  <a:srgbClr val="FF5050"/>
                </a:solidFill>
              </a:rPr>
              <a:t> [0,</a:t>
            </a:r>
            <a:r>
              <a:rPr lang="en-US" altLang="sr-Latn-RS" sz="24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] 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>
                <a:solidFill>
                  <a:srgbClr val="FF5050"/>
                </a:solidFill>
              </a:rPr>
              <a:t>q</a:t>
            </a:r>
            <a:r>
              <a:rPr lang="en-US" altLang="sr-Latn-RS" sz="2400" baseline="-25000">
                <a:solidFill>
                  <a:srgbClr val="FF5050"/>
                </a:solidFill>
              </a:rPr>
              <a:t>5</a:t>
            </a:r>
            <a:r>
              <a:rPr lang="hr-HR" altLang="sr-Latn-RS" sz="2400">
                <a:solidFill>
                  <a:srgbClr val="FF5050"/>
                </a:solidFill>
              </a:rPr>
              <a:t> [</a:t>
            </a:r>
            <a:r>
              <a:rPr lang="en-US" altLang="sr-Latn-RS" sz="24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,</a:t>
            </a:r>
            <a:r>
              <a:rPr lang="en-US" altLang="sr-Latn-RS" sz="24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] [0,B]</a:t>
            </a: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</a:t>
            </a:r>
            <a:r>
              <a:rPr lang="en-US" altLang="sr-Latn-RS" sz="24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,</a:t>
            </a:r>
            <a:r>
              <a:rPr lang="en-US" altLang="sr-Latn-RS" sz="24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] q</a:t>
            </a:r>
            <a:r>
              <a:rPr lang="en-US" altLang="sr-Latn-RS" sz="2400" baseline="-25000">
                <a:solidFill>
                  <a:srgbClr val="FF5050"/>
                </a:solidFill>
              </a:rPr>
              <a:t>5</a:t>
            </a:r>
            <a:r>
              <a:rPr lang="hr-HR" altLang="sr-Latn-RS" sz="2400">
                <a:solidFill>
                  <a:srgbClr val="FF5050"/>
                </a:solidFill>
              </a:rPr>
              <a:t> [1,</a:t>
            </a:r>
            <a:r>
              <a:rPr lang="en-US" altLang="sr-Latn-RS" sz="24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] 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>
                <a:solidFill>
                  <a:srgbClr val="FF5050"/>
                </a:solidFill>
              </a:rPr>
              <a:t>q</a:t>
            </a:r>
            <a:r>
              <a:rPr lang="en-US" altLang="sr-Latn-RS" sz="2400" baseline="-25000">
                <a:solidFill>
                  <a:srgbClr val="FF5050"/>
                </a:solidFill>
              </a:rPr>
              <a:t>5</a:t>
            </a:r>
            <a:r>
              <a:rPr lang="hr-HR" altLang="sr-Latn-RS" sz="2400">
                <a:solidFill>
                  <a:srgbClr val="FF5050"/>
                </a:solidFill>
              </a:rPr>
              <a:t> [</a:t>
            </a:r>
            <a:r>
              <a:rPr lang="en-US" altLang="sr-Latn-RS" sz="24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,</a:t>
            </a:r>
            <a:r>
              <a:rPr lang="en-US" altLang="sr-Latn-RS" sz="24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] [1,B]</a:t>
            </a: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</a:t>
            </a:r>
            <a:r>
              <a:rPr lang="en-US" altLang="sr-Latn-RS" sz="24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,</a:t>
            </a:r>
            <a:r>
              <a:rPr lang="en-US" altLang="sr-Latn-RS" sz="24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] q</a:t>
            </a:r>
            <a:r>
              <a:rPr lang="en-US" altLang="sr-Latn-RS" sz="2400" baseline="-25000">
                <a:solidFill>
                  <a:srgbClr val="FF5050"/>
                </a:solidFill>
              </a:rPr>
              <a:t>5</a:t>
            </a:r>
            <a:r>
              <a:rPr lang="hr-HR" altLang="sr-Latn-RS" sz="2400">
                <a:solidFill>
                  <a:srgbClr val="FF5050"/>
                </a:solidFill>
              </a:rPr>
              <a:t> [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</a:t>
            </a:r>
            <a:r>
              <a:rPr lang="hr-HR" altLang="sr-Latn-RS" sz="2400">
                <a:solidFill>
                  <a:srgbClr val="FF5050"/>
                </a:solidFill>
              </a:rPr>
              <a:t>,</a:t>
            </a:r>
            <a:r>
              <a:rPr lang="en-US" altLang="sr-Latn-RS" sz="24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] 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>
                <a:solidFill>
                  <a:srgbClr val="FF5050"/>
                </a:solidFill>
              </a:rPr>
              <a:t>q</a:t>
            </a:r>
            <a:r>
              <a:rPr lang="en-US" altLang="sr-Latn-RS" sz="2400" baseline="-25000">
                <a:solidFill>
                  <a:srgbClr val="FF5050"/>
                </a:solidFill>
              </a:rPr>
              <a:t>5</a:t>
            </a:r>
            <a:r>
              <a:rPr lang="hr-HR" altLang="sr-Latn-RS" sz="2400">
                <a:solidFill>
                  <a:srgbClr val="FF5050"/>
                </a:solidFill>
              </a:rPr>
              <a:t> [</a:t>
            </a:r>
            <a:r>
              <a:rPr lang="en-US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,</a:t>
            </a:r>
            <a:r>
              <a:rPr lang="en-US" altLang="sr-Latn-RS" sz="24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] [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</a:t>
            </a:r>
            <a:r>
              <a:rPr lang="hr-HR" altLang="sr-Latn-RS" sz="2400">
                <a:solidFill>
                  <a:srgbClr val="FF5050"/>
                </a:solidFill>
              </a:rPr>
              <a:t>,B]</a:t>
            </a: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</a:t>
            </a:r>
            <a:r>
              <a:rPr lang="en-US" altLang="sr-Latn-RS" sz="24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,</a:t>
            </a:r>
            <a:r>
              <a:rPr lang="en-US" altLang="sr-Latn-RS" sz="2400">
                <a:solidFill>
                  <a:srgbClr val="FF5050"/>
                </a:solidFill>
              </a:rPr>
              <a:t>B</a:t>
            </a:r>
            <a:r>
              <a:rPr lang="hr-HR" altLang="sr-Latn-RS" sz="2400">
                <a:solidFill>
                  <a:srgbClr val="FF5050"/>
                </a:solidFill>
              </a:rPr>
              <a:t>] q</a:t>
            </a:r>
            <a:r>
              <a:rPr lang="en-US" altLang="sr-Latn-RS" sz="2400" baseline="-25000">
                <a:solidFill>
                  <a:srgbClr val="FF5050"/>
                </a:solidFill>
              </a:rPr>
              <a:t>5</a:t>
            </a:r>
            <a:r>
              <a:rPr lang="hr-HR" altLang="sr-Latn-RS" sz="2400">
                <a:solidFill>
                  <a:srgbClr val="FF5050"/>
                </a:solidFill>
              </a:rPr>
              <a:t> [0,</a:t>
            </a:r>
            <a:r>
              <a:rPr lang="en-US" altLang="sr-Latn-RS" sz="24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] 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>
                <a:solidFill>
                  <a:srgbClr val="FF5050"/>
                </a:solidFill>
              </a:rPr>
              <a:t>q</a:t>
            </a:r>
            <a:r>
              <a:rPr lang="en-US" altLang="sr-Latn-RS" sz="2400" baseline="-25000">
                <a:solidFill>
                  <a:srgbClr val="FF5050"/>
                </a:solidFill>
              </a:rPr>
              <a:t>5</a:t>
            </a:r>
            <a:r>
              <a:rPr lang="hr-HR" altLang="sr-Latn-RS" sz="2400">
                <a:solidFill>
                  <a:srgbClr val="FF5050"/>
                </a:solidFill>
              </a:rPr>
              <a:t> [</a:t>
            </a:r>
            <a:r>
              <a:rPr lang="en-US" altLang="sr-Latn-RS" sz="24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,</a:t>
            </a:r>
            <a:r>
              <a:rPr lang="en-US" altLang="sr-Latn-RS" sz="24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] [0,B]</a:t>
            </a: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</a:t>
            </a:r>
            <a:r>
              <a:rPr lang="en-US" altLang="sr-Latn-RS" sz="24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,</a:t>
            </a:r>
            <a:r>
              <a:rPr lang="en-US" altLang="sr-Latn-RS" sz="2400">
                <a:solidFill>
                  <a:srgbClr val="FF5050"/>
                </a:solidFill>
              </a:rPr>
              <a:t>B</a:t>
            </a:r>
            <a:r>
              <a:rPr lang="hr-HR" altLang="sr-Latn-RS" sz="2400">
                <a:solidFill>
                  <a:srgbClr val="FF5050"/>
                </a:solidFill>
              </a:rPr>
              <a:t>] q</a:t>
            </a:r>
            <a:r>
              <a:rPr lang="en-US" altLang="sr-Latn-RS" sz="2400" baseline="-25000">
                <a:solidFill>
                  <a:srgbClr val="FF5050"/>
                </a:solidFill>
              </a:rPr>
              <a:t>5</a:t>
            </a:r>
            <a:r>
              <a:rPr lang="hr-HR" altLang="sr-Latn-RS" sz="2400">
                <a:solidFill>
                  <a:srgbClr val="FF5050"/>
                </a:solidFill>
              </a:rPr>
              <a:t> [1,</a:t>
            </a:r>
            <a:r>
              <a:rPr lang="en-US" altLang="sr-Latn-RS" sz="24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] 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>
                <a:solidFill>
                  <a:srgbClr val="FF5050"/>
                </a:solidFill>
              </a:rPr>
              <a:t>q</a:t>
            </a:r>
            <a:r>
              <a:rPr lang="en-US" altLang="sr-Latn-RS" sz="2400" baseline="-25000">
                <a:solidFill>
                  <a:srgbClr val="FF5050"/>
                </a:solidFill>
              </a:rPr>
              <a:t>5</a:t>
            </a:r>
            <a:r>
              <a:rPr lang="hr-HR" altLang="sr-Latn-RS" sz="2400">
                <a:solidFill>
                  <a:srgbClr val="FF5050"/>
                </a:solidFill>
              </a:rPr>
              <a:t> [</a:t>
            </a:r>
            <a:r>
              <a:rPr lang="en-US" altLang="sr-Latn-RS" sz="24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,</a:t>
            </a:r>
            <a:r>
              <a:rPr lang="en-US" altLang="sr-Latn-RS" sz="2400">
                <a:solidFill>
                  <a:srgbClr val="FF5050"/>
                </a:solidFill>
              </a:rPr>
              <a:t>1</a:t>
            </a:r>
            <a:r>
              <a:rPr lang="hr-HR" altLang="sr-Latn-RS" sz="2400">
                <a:solidFill>
                  <a:srgbClr val="FF5050"/>
                </a:solidFill>
              </a:rPr>
              <a:t>] [1,B]</a:t>
            </a:r>
          </a:p>
          <a:p>
            <a:pPr algn="l">
              <a:spcBef>
                <a:spcPct val="20000"/>
              </a:spcBef>
            </a:pPr>
            <a:r>
              <a:rPr lang="en-US" altLang="sr-Latn-RS" sz="2400">
                <a:solidFill>
                  <a:srgbClr val="FF5050"/>
                </a:solidFill>
              </a:rPr>
              <a:t>. . 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3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3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3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3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3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32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32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32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32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32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32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32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332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3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3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33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33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33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332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199" grpId="0" build="p"/>
      <p:bldP spid="433200" grpId="0" build="p"/>
      <p:bldP spid="43320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6705600" y="8382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1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7924800" y="8382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B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5486400" y="8382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0</a:t>
            </a:r>
          </a:p>
        </p:txBody>
      </p:sp>
      <p:sp>
        <p:nvSpPr>
          <p:cNvPr id="434181" name="Rectangle 5"/>
          <p:cNvSpPr>
            <a:spLocks noChangeArrowheads="1"/>
          </p:cNvSpPr>
          <p:nvPr/>
        </p:nvSpPr>
        <p:spPr bwMode="auto">
          <a:xfrm>
            <a:off x="533400" y="838200"/>
            <a:ext cx="434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/>
          <a:lstStyle>
            <a:lvl1pPr marL="211138" indent="-211138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/>
              <a:t>za prijelaz </a:t>
            </a:r>
            <a:r>
              <a:rPr lang="hr-HR" altLang="sr-Latn-RS" sz="2400">
                <a:sym typeface="Symbol" panose="05050102010706020507" pitchFamily="18" charset="2"/>
              </a:rPr>
              <a:t></a:t>
            </a:r>
            <a:r>
              <a:rPr lang="hr-HR" altLang="sr-Latn-RS" sz="2400"/>
              <a:t>(q</a:t>
            </a:r>
            <a:r>
              <a:rPr lang="hr-HR" altLang="sr-Latn-RS" sz="2400" baseline="-25000"/>
              <a:t>5</a:t>
            </a:r>
            <a:r>
              <a:rPr lang="hr-HR" altLang="sr-Latn-RS" sz="2400"/>
              <a:t>,B) = (q</a:t>
            </a:r>
            <a:r>
              <a:rPr lang="hr-HR" altLang="sr-Latn-RS" sz="2400" baseline="-25000"/>
              <a:t>0</a:t>
            </a:r>
            <a:r>
              <a:rPr lang="hr-HR" altLang="sr-Latn-RS" sz="2400"/>
              <a:t>,B,R):</a:t>
            </a:r>
            <a:endParaRPr lang="en-US" altLang="sr-Latn-RS" sz="2400"/>
          </a:p>
        </p:txBody>
      </p:sp>
      <p:sp>
        <p:nvSpPr>
          <p:cNvPr id="434182" name="Rectangle 6"/>
          <p:cNvSpPr>
            <a:spLocks noChangeArrowheads="1"/>
          </p:cNvSpPr>
          <p:nvPr/>
        </p:nvSpPr>
        <p:spPr bwMode="auto">
          <a:xfrm>
            <a:off x="685800" y="1371600"/>
            <a:ext cx="39624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/>
          <a:lstStyle>
            <a:lvl1pPr marL="211138" indent="-211138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q</a:t>
            </a:r>
            <a:r>
              <a:rPr lang="hr-HR" altLang="sr-Latn-RS" sz="2400" baseline="-25000">
                <a:solidFill>
                  <a:srgbClr val="FF5050"/>
                </a:solidFill>
              </a:rPr>
              <a:t>5</a:t>
            </a:r>
            <a:r>
              <a:rPr lang="hr-HR" altLang="sr-Latn-RS" sz="2400">
                <a:solidFill>
                  <a:srgbClr val="FF5050"/>
                </a:solidFill>
              </a:rPr>
              <a:t> [0,B] 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>
                <a:solidFill>
                  <a:srgbClr val="FF5050"/>
                </a:solidFill>
              </a:rPr>
              <a:t>[0,B] q</a:t>
            </a:r>
            <a:r>
              <a:rPr lang="hr-HR" altLang="sr-Latn-RS" sz="2400" baseline="-25000">
                <a:solidFill>
                  <a:srgbClr val="FF5050"/>
                </a:solidFill>
              </a:rPr>
              <a:t>0</a:t>
            </a: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q</a:t>
            </a:r>
            <a:r>
              <a:rPr lang="hr-HR" altLang="sr-Latn-RS" sz="2400" baseline="-25000">
                <a:solidFill>
                  <a:srgbClr val="FF5050"/>
                </a:solidFill>
              </a:rPr>
              <a:t>5</a:t>
            </a:r>
            <a:r>
              <a:rPr lang="hr-HR" altLang="sr-Latn-RS" sz="2400">
                <a:solidFill>
                  <a:srgbClr val="FF5050"/>
                </a:solidFill>
              </a:rPr>
              <a:t> [1,B] 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>
                <a:solidFill>
                  <a:srgbClr val="FF5050"/>
                </a:solidFill>
              </a:rPr>
              <a:t>[1,B] q</a:t>
            </a:r>
            <a:r>
              <a:rPr lang="hr-HR" altLang="sr-Latn-RS" sz="2400" baseline="-25000">
                <a:solidFill>
                  <a:srgbClr val="FF5050"/>
                </a:solidFill>
              </a:rPr>
              <a:t>0</a:t>
            </a:r>
            <a:endParaRPr lang="en-US" altLang="sr-Latn-RS" sz="2400" baseline="-25000">
              <a:solidFill>
                <a:srgbClr val="FF5050"/>
              </a:solidFill>
            </a:endParaRP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q</a:t>
            </a:r>
            <a:r>
              <a:rPr lang="hr-HR" altLang="sr-Latn-RS" sz="2400" baseline="-25000">
                <a:solidFill>
                  <a:srgbClr val="FF5050"/>
                </a:solidFill>
              </a:rPr>
              <a:t>5</a:t>
            </a:r>
            <a:r>
              <a:rPr lang="hr-HR" altLang="sr-Latn-RS" sz="2400">
                <a:solidFill>
                  <a:srgbClr val="FF5050"/>
                </a:solidFill>
              </a:rPr>
              <a:t> [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</a:t>
            </a:r>
            <a:r>
              <a:rPr lang="hr-HR" altLang="sr-Latn-RS" sz="2400">
                <a:solidFill>
                  <a:srgbClr val="FF5050"/>
                </a:solidFill>
              </a:rPr>
              <a:t>,B] 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>
                <a:solidFill>
                  <a:srgbClr val="FF5050"/>
                </a:solidFill>
              </a:rPr>
              <a:t>[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</a:t>
            </a:r>
            <a:r>
              <a:rPr lang="hr-HR" altLang="sr-Latn-RS" sz="2400">
                <a:solidFill>
                  <a:srgbClr val="FF5050"/>
                </a:solidFill>
              </a:rPr>
              <a:t>,B] q</a:t>
            </a:r>
            <a:r>
              <a:rPr lang="hr-HR" altLang="sr-Latn-RS" sz="2400" baseline="-25000">
                <a:solidFill>
                  <a:srgbClr val="FF5050"/>
                </a:solidFill>
              </a:rPr>
              <a:t>0</a:t>
            </a:r>
          </a:p>
        </p:txBody>
      </p:sp>
      <p:sp>
        <p:nvSpPr>
          <p:cNvPr id="434183" name="Rectangle 7"/>
          <p:cNvSpPr>
            <a:spLocks noChangeArrowheads="1"/>
          </p:cNvSpPr>
          <p:nvPr/>
        </p:nvSpPr>
        <p:spPr bwMode="auto">
          <a:xfrm>
            <a:off x="533400" y="2880690"/>
            <a:ext cx="3505200" cy="929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/>
          <a:lstStyle>
            <a:lvl1pPr marL="211138" indent="-211138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 dirty="0"/>
              <a:t>završni </a:t>
            </a:r>
            <a:r>
              <a:rPr lang="hr-HR" altLang="sr-Latn-RS" sz="2400" dirty="0"/>
              <a:t>prijelazi </a:t>
            </a:r>
            <a:r>
              <a:rPr lang="hr-HR" altLang="sr-Latn-RS" sz="2400" dirty="0" smtClean="0"/>
              <a:t>za prihvaćanje </a:t>
            </a:r>
            <a:r>
              <a:rPr lang="hr-HR" altLang="sr-Latn-RS" sz="2400" dirty="0"/>
              <a:t>niza</a:t>
            </a:r>
            <a:r>
              <a:rPr lang="hr-HR" altLang="sr-Latn-RS" sz="2400" dirty="0" smtClean="0"/>
              <a:t>:</a:t>
            </a:r>
            <a:endParaRPr lang="hr-HR" altLang="sr-Latn-RS" sz="2400" dirty="0" smtClean="0"/>
          </a:p>
        </p:txBody>
      </p:sp>
      <p:sp>
        <p:nvSpPr>
          <p:cNvPr id="434184" name="Rectangle 8"/>
          <p:cNvSpPr>
            <a:spLocks noChangeArrowheads="1"/>
          </p:cNvSpPr>
          <p:nvPr/>
        </p:nvSpPr>
        <p:spPr bwMode="auto">
          <a:xfrm>
            <a:off x="624509" y="3810000"/>
            <a:ext cx="28194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/>
          <a:lstStyle>
            <a:lvl1pPr marL="211138" indent="-211138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 dirty="0">
                <a:solidFill>
                  <a:srgbClr val="FF5050"/>
                </a:solidFill>
              </a:rPr>
              <a:t>[</a:t>
            </a:r>
            <a:r>
              <a:rPr lang="hr-HR" altLang="sr-Latn-RS" sz="2400" dirty="0" smtClean="0">
                <a:solidFill>
                  <a:srgbClr val="FF5050"/>
                </a:solidFill>
              </a:rPr>
              <a:t>0,0] </a:t>
            </a:r>
            <a:r>
              <a:rPr lang="hr-HR" altLang="sr-Latn-RS" sz="2400" dirty="0" err="1">
                <a:solidFill>
                  <a:srgbClr val="FF5050"/>
                </a:solidFill>
              </a:rPr>
              <a:t>q</a:t>
            </a:r>
            <a:r>
              <a:rPr lang="hr-HR" altLang="sr-Latn-RS" sz="2400" baseline="-25000" dirty="0" err="1">
                <a:solidFill>
                  <a:srgbClr val="FF5050"/>
                </a:solidFill>
              </a:rPr>
              <a:t>P</a:t>
            </a:r>
            <a:r>
              <a:rPr lang="hr-HR" altLang="sr-Latn-RS" sz="2400" dirty="0">
                <a:solidFill>
                  <a:srgbClr val="FF5050"/>
                </a:solidFill>
              </a:rPr>
              <a:t> </a:t>
            </a:r>
            <a:r>
              <a:rPr lang="hr-HR" altLang="sr-Latn-RS" sz="2400" dirty="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 dirty="0" err="1">
                <a:solidFill>
                  <a:srgbClr val="FF5050"/>
                </a:solidFill>
              </a:rPr>
              <a:t>q</a:t>
            </a:r>
            <a:r>
              <a:rPr lang="hr-HR" altLang="sr-Latn-RS" sz="2400" baseline="-25000" dirty="0" err="1">
                <a:solidFill>
                  <a:srgbClr val="FF5050"/>
                </a:solidFill>
              </a:rPr>
              <a:t>P</a:t>
            </a:r>
            <a:r>
              <a:rPr lang="hr-HR" altLang="sr-Latn-RS" sz="2400" dirty="0">
                <a:solidFill>
                  <a:srgbClr val="FF5050"/>
                </a:solidFill>
              </a:rPr>
              <a:t> 0 </a:t>
            </a:r>
            <a:r>
              <a:rPr lang="hr-HR" altLang="sr-Latn-RS" sz="2400" dirty="0" err="1">
                <a:solidFill>
                  <a:srgbClr val="FF5050"/>
                </a:solidFill>
              </a:rPr>
              <a:t>q</a:t>
            </a:r>
            <a:r>
              <a:rPr lang="hr-HR" altLang="sr-Latn-RS" sz="2400" baseline="-25000" dirty="0" err="1">
                <a:solidFill>
                  <a:srgbClr val="FF5050"/>
                </a:solidFill>
              </a:rPr>
              <a:t>P</a:t>
            </a:r>
            <a:endParaRPr lang="hr-HR" altLang="sr-Latn-RS" sz="2400" baseline="-25000" dirty="0">
              <a:solidFill>
                <a:srgbClr val="FF5050"/>
              </a:solidFill>
            </a:endParaRPr>
          </a:p>
          <a:p>
            <a:pPr algn="l">
              <a:spcBef>
                <a:spcPct val="20000"/>
              </a:spcBef>
            </a:pPr>
            <a:r>
              <a:rPr lang="hr-HR" altLang="sr-Latn-RS" sz="2400" dirty="0">
                <a:solidFill>
                  <a:srgbClr val="FF5050"/>
                </a:solidFill>
              </a:rPr>
              <a:t>[</a:t>
            </a:r>
            <a:r>
              <a:rPr lang="hr-HR" altLang="sr-Latn-RS" sz="2400" dirty="0" smtClean="0">
                <a:solidFill>
                  <a:srgbClr val="FF5050"/>
                </a:solidFill>
              </a:rPr>
              <a:t>0,1] </a:t>
            </a:r>
            <a:r>
              <a:rPr lang="hr-HR" altLang="sr-Latn-RS" sz="2400" dirty="0" err="1">
                <a:solidFill>
                  <a:srgbClr val="FF5050"/>
                </a:solidFill>
              </a:rPr>
              <a:t>q</a:t>
            </a:r>
            <a:r>
              <a:rPr lang="hr-HR" altLang="sr-Latn-RS" sz="2400" baseline="-25000" dirty="0" err="1">
                <a:solidFill>
                  <a:srgbClr val="FF5050"/>
                </a:solidFill>
              </a:rPr>
              <a:t>P</a:t>
            </a:r>
            <a:r>
              <a:rPr lang="hr-HR" altLang="sr-Latn-RS" sz="2400" dirty="0">
                <a:solidFill>
                  <a:srgbClr val="FF5050"/>
                </a:solidFill>
              </a:rPr>
              <a:t> </a:t>
            </a:r>
            <a:r>
              <a:rPr lang="hr-HR" altLang="sr-Latn-RS" sz="2400" dirty="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 dirty="0" err="1">
                <a:solidFill>
                  <a:srgbClr val="FF5050"/>
                </a:solidFill>
              </a:rPr>
              <a:t>q</a:t>
            </a:r>
            <a:r>
              <a:rPr lang="hr-HR" altLang="sr-Latn-RS" sz="2400" baseline="-25000" dirty="0" err="1">
                <a:solidFill>
                  <a:srgbClr val="FF5050"/>
                </a:solidFill>
              </a:rPr>
              <a:t>P</a:t>
            </a:r>
            <a:r>
              <a:rPr lang="hr-HR" altLang="sr-Latn-RS" sz="2400" dirty="0">
                <a:solidFill>
                  <a:srgbClr val="FF5050"/>
                </a:solidFill>
              </a:rPr>
              <a:t> 0 </a:t>
            </a:r>
            <a:r>
              <a:rPr lang="hr-HR" altLang="sr-Latn-RS" sz="2400" dirty="0" err="1">
                <a:solidFill>
                  <a:srgbClr val="FF5050"/>
                </a:solidFill>
              </a:rPr>
              <a:t>q</a:t>
            </a:r>
            <a:r>
              <a:rPr lang="hr-HR" altLang="sr-Latn-RS" sz="2400" baseline="-25000" dirty="0" err="1">
                <a:solidFill>
                  <a:srgbClr val="FF5050"/>
                </a:solidFill>
              </a:rPr>
              <a:t>P</a:t>
            </a:r>
            <a:endParaRPr lang="hr-HR" altLang="sr-Latn-RS" sz="2400" baseline="-25000" dirty="0">
              <a:solidFill>
                <a:srgbClr val="FF5050"/>
              </a:solidFill>
            </a:endParaRPr>
          </a:p>
          <a:p>
            <a:pPr algn="l">
              <a:spcBef>
                <a:spcPct val="20000"/>
              </a:spcBef>
            </a:pPr>
            <a:r>
              <a:rPr lang="hr-HR" altLang="sr-Latn-RS" sz="2400" dirty="0" smtClean="0">
                <a:solidFill>
                  <a:srgbClr val="FF5050"/>
                </a:solidFill>
              </a:rPr>
              <a:t>[</a:t>
            </a:r>
            <a:r>
              <a:rPr lang="hr-HR" altLang="sr-Latn-RS" sz="2400" dirty="0">
                <a:solidFill>
                  <a:srgbClr val="FF5050"/>
                </a:solidFill>
              </a:rPr>
              <a:t>0,B] </a:t>
            </a:r>
            <a:r>
              <a:rPr lang="hr-HR" altLang="sr-Latn-RS" sz="2400" dirty="0" err="1">
                <a:solidFill>
                  <a:srgbClr val="FF5050"/>
                </a:solidFill>
              </a:rPr>
              <a:t>q</a:t>
            </a:r>
            <a:r>
              <a:rPr lang="hr-HR" altLang="sr-Latn-RS" sz="2400" baseline="-25000" dirty="0" err="1">
                <a:solidFill>
                  <a:srgbClr val="FF5050"/>
                </a:solidFill>
              </a:rPr>
              <a:t>P</a:t>
            </a:r>
            <a:r>
              <a:rPr lang="hr-HR" altLang="sr-Latn-RS" sz="2400" dirty="0">
                <a:solidFill>
                  <a:srgbClr val="FF5050"/>
                </a:solidFill>
              </a:rPr>
              <a:t> </a:t>
            </a:r>
            <a:r>
              <a:rPr lang="hr-HR" altLang="sr-Latn-RS" sz="2400" dirty="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 dirty="0" err="1">
                <a:solidFill>
                  <a:srgbClr val="FF5050"/>
                </a:solidFill>
              </a:rPr>
              <a:t>q</a:t>
            </a:r>
            <a:r>
              <a:rPr lang="hr-HR" altLang="sr-Latn-RS" sz="2400" baseline="-25000" dirty="0" err="1">
                <a:solidFill>
                  <a:srgbClr val="FF5050"/>
                </a:solidFill>
              </a:rPr>
              <a:t>P</a:t>
            </a:r>
            <a:r>
              <a:rPr lang="hr-HR" altLang="sr-Latn-RS" sz="2400" dirty="0">
                <a:solidFill>
                  <a:srgbClr val="FF5050"/>
                </a:solidFill>
              </a:rPr>
              <a:t> 0 </a:t>
            </a:r>
            <a:r>
              <a:rPr lang="hr-HR" altLang="sr-Latn-RS" sz="2400" dirty="0" err="1" smtClean="0">
                <a:solidFill>
                  <a:srgbClr val="FF5050"/>
                </a:solidFill>
              </a:rPr>
              <a:t>q</a:t>
            </a:r>
            <a:r>
              <a:rPr lang="hr-HR" altLang="sr-Latn-RS" sz="2400" baseline="-25000" dirty="0" err="1" smtClean="0">
                <a:solidFill>
                  <a:srgbClr val="FF5050"/>
                </a:solidFill>
              </a:rPr>
              <a:t>P</a:t>
            </a:r>
            <a:endParaRPr lang="hr-HR" altLang="sr-Latn-RS" sz="2400" baseline="-25000" dirty="0" smtClean="0">
              <a:solidFill>
                <a:srgbClr val="FF5050"/>
              </a:solidFill>
            </a:endParaRPr>
          </a:p>
          <a:p>
            <a:pPr algn="l">
              <a:spcBef>
                <a:spcPct val="20000"/>
              </a:spcBef>
            </a:pPr>
            <a:r>
              <a:rPr lang="hr-HR" altLang="sr-Latn-RS" sz="2400" dirty="0" smtClean="0">
                <a:solidFill>
                  <a:srgbClr val="FF5050"/>
                </a:solidFill>
              </a:rPr>
              <a:t>[1,0] </a:t>
            </a:r>
            <a:r>
              <a:rPr lang="hr-HR" altLang="sr-Latn-RS" sz="2400" dirty="0" err="1">
                <a:solidFill>
                  <a:srgbClr val="FF5050"/>
                </a:solidFill>
              </a:rPr>
              <a:t>q</a:t>
            </a:r>
            <a:r>
              <a:rPr lang="hr-HR" altLang="sr-Latn-RS" sz="2400" baseline="-25000" dirty="0" err="1">
                <a:solidFill>
                  <a:srgbClr val="FF5050"/>
                </a:solidFill>
              </a:rPr>
              <a:t>P</a:t>
            </a:r>
            <a:r>
              <a:rPr lang="hr-HR" altLang="sr-Latn-RS" sz="2400" dirty="0">
                <a:solidFill>
                  <a:srgbClr val="FF5050"/>
                </a:solidFill>
              </a:rPr>
              <a:t> </a:t>
            </a:r>
            <a:r>
              <a:rPr lang="hr-HR" altLang="sr-Latn-RS" sz="2400" dirty="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 dirty="0" err="1">
                <a:solidFill>
                  <a:srgbClr val="FF5050"/>
                </a:solidFill>
              </a:rPr>
              <a:t>q</a:t>
            </a:r>
            <a:r>
              <a:rPr lang="hr-HR" altLang="sr-Latn-RS" sz="2400" baseline="-25000" dirty="0" err="1">
                <a:solidFill>
                  <a:srgbClr val="FF5050"/>
                </a:solidFill>
              </a:rPr>
              <a:t>P</a:t>
            </a:r>
            <a:r>
              <a:rPr lang="hr-HR" altLang="sr-Latn-RS" sz="2400" dirty="0">
                <a:solidFill>
                  <a:srgbClr val="FF5050"/>
                </a:solidFill>
              </a:rPr>
              <a:t> </a:t>
            </a:r>
            <a:r>
              <a:rPr lang="hr-HR" altLang="sr-Latn-RS" sz="2400" dirty="0" smtClean="0">
                <a:solidFill>
                  <a:srgbClr val="FF5050"/>
                </a:solidFill>
              </a:rPr>
              <a:t>1 </a:t>
            </a:r>
            <a:r>
              <a:rPr lang="hr-HR" altLang="sr-Latn-RS" sz="2400" dirty="0" err="1" smtClean="0">
                <a:solidFill>
                  <a:srgbClr val="FF5050"/>
                </a:solidFill>
              </a:rPr>
              <a:t>q</a:t>
            </a:r>
            <a:r>
              <a:rPr lang="hr-HR" altLang="sr-Latn-RS" sz="2400" baseline="-25000" dirty="0" err="1" smtClean="0">
                <a:solidFill>
                  <a:srgbClr val="FF5050"/>
                </a:solidFill>
              </a:rPr>
              <a:t>P</a:t>
            </a:r>
            <a:endParaRPr lang="hr-HR" altLang="sr-Latn-RS" sz="2400" baseline="-25000" dirty="0" smtClean="0">
              <a:solidFill>
                <a:srgbClr val="FF5050"/>
              </a:solidFill>
            </a:endParaRPr>
          </a:p>
          <a:p>
            <a:pPr algn="l">
              <a:spcBef>
                <a:spcPct val="20000"/>
              </a:spcBef>
            </a:pPr>
            <a:r>
              <a:rPr lang="hr-HR" altLang="sr-Latn-RS" sz="2400" dirty="0" smtClean="0">
                <a:solidFill>
                  <a:srgbClr val="FF5050"/>
                </a:solidFill>
              </a:rPr>
              <a:t>[1,1] </a:t>
            </a:r>
            <a:r>
              <a:rPr lang="hr-HR" altLang="sr-Latn-RS" sz="2400" dirty="0" err="1">
                <a:solidFill>
                  <a:srgbClr val="FF5050"/>
                </a:solidFill>
              </a:rPr>
              <a:t>q</a:t>
            </a:r>
            <a:r>
              <a:rPr lang="hr-HR" altLang="sr-Latn-RS" sz="2400" baseline="-25000" dirty="0" err="1">
                <a:solidFill>
                  <a:srgbClr val="FF5050"/>
                </a:solidFill>
              </a:rPr>
              <a:t>P</a:t>
            </a:r>
            <a:r>
              <a:rPr lang="hr-HR" altLang="sr-Latn-RS" sz="2400" dirty="0">
                <a:solidFill>
                  <a:srgbClr val="FF5050"/>
                </a:solidFill>
              </a:rPr>
              <a:t> </a:t>
            </a:r>
            <a:r>
              <a:rPr lang="hr-HR" altLang="sr-Latn-RS" sz="2400" dirty="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 dirty="0" err="1">
                <a:solidFill>
                  <a:srgbClr val="FF5050"/>
                </a:solidFill>
              </a:rPr>
              <a:t>q</a:t>
            </a:r>
            <a:r>
              <a:rPr lang="hr-HR" altLang="sr-Latn-RS" sz="2400" baseline="-25000" dirty="0" err="1">
                <a:solidFill>
                  <a:srgbClr val="FF5050"/>
                </a:solidFill>
              </a:rPr>
              <a:t>P</a:t>
            </a:r>
            <a:r>
              <a:rPr lang="hr-HR" altLang="sr-Latn-RS" sz="2400" dirty="0">
                <a:solidFill>
                  <a:srgbClr val="FF5050"/>
                </a:solidFill>
              </a:rPr>
              <a:t> </a:t>
            </a:r>
            <a:r>
              <a:rPr lang="hr-HR" altLang="sr-Latn-RS" sz="2400" dirty="0" smtClean="0">
                <a:solidFill>
                  <a:srgbClr val="FF5050"/>
                </a:solidFill>
              </a:rPr>
              <a:t>1 </a:t>
            </a:r>
            <a:r>
              <a:rPr lang="hr-HR" altLang="sr-Latn-RS" sz="2400" dirty="0" err="1" smtClean="0">
                <a:solidFill>
                  <a:srgbClr val="FF5050"/>
                </a:solidFill>
              </a:rPr>
              <a:t>q</a:t>
            </a:r>
            <a:r>
              <a:rPr lang="hr-HR" altLang="sr-Latn-RS" sz="2400" baseline="-25000" dirty="0" err="1" smtClean="0">
                <a:solidFill>
                  <a:srgbClr val="FF5050"/>
                </a:solidFill>
              </a:rPr>
              <a:t>P</a:t>
            </a:r>
            <a:endParaRPr lang="hr-HR" altLang="sr-Latn-RS" sz="2400" baseline="-25000" dirty="0">
              <a:solidFill>
                <a:srgbClr val="FF5050"/>
              </a:solidFill>
            </a:endParaRPr>
          </a:p>
          <a:p>
            <a:pPr algn="l">
              <a:spcBef>
                <a:spcPct val="20000"/>
              </a:spcBef>
            </a:pPr>
            <a:r>
              <a:rPr lang="hr-HR" altLang="sr-Latn-RS" sz="2400" dirty="0">
                <a:solidFill>
                  <a:srgbClr val="FF5050"/>
                </a:solidFill>
              </a:rPr>
              <a:t>[1,B] </a:t>
            </a:r>
            <a:r>
              <a:rPr lang="hr-HR" altLang="sr-Latn-RS" sz="2400" dirty="0" err="1">
                <a:solidFill>
                  <a:srgbClr val="FF5050"/>
                </a:solidFill>
              </a:rPr>
              <a:t>q</a:t>
            </a:r>
            <a:r>
              <a:rPr lang="hr-HR" altLang="sr-Latn-RS" sz="2400" baseline="-25000" dirty="0" err="1">
                <a:solidFill>
                  <a:srgbClr val="FF5050"/>
                </a:solidFill>
              </a:rPr>
              <a:t>P</a:t>
            </a:r>
            <a:r>
              <a:rPr lang="hr-HR" altLang="sr-Latn-RS" sz="2400" dirty="0">
                <a:solidFill>
                  <a:srgbClr val="FF5050"/>
                </a:solidFill>
              </a:rPr>
              <a:t> </a:t>
            </a:r>
            <a:r>
              <a:rPr lang="hr-HR" altLang="sr-Latn-RS" sz="2400" dirty="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 dirty="0" err="1">
                <a:solidFill>
                  <a:srgbClr val="FF5050"/>
                </a:solidFill>
              </a:rPr>
              <a:t>q</a:t>
            </a:r>
            <a:r>
              <a:rPr lang="hr-HR" altLang="sr-Latn-RS" sz="2400" baseline="-25000" dirty="0" err="1">
                <a:solidFill>
                  <a:srgbClr val="FF5050"/>
                </a:solidFill>
              </a:rPr>
              <a:t>P</a:t>
            </a:r>
            <a:r>
              <a:rPr lang="hr-HR" altLang="sr-Latn-RS" sz="2400" dirty="0">
                <a:solidFill>
                  <a:srgbClr val="FF5050"/>
                </a:solidFill>
              </a:rPr>
              <a:t> 1 </a:t>
            </a:r>
            <a:r>
              <a:rPr lang="hr-HR" altLang="sr-Latn-RS" sz="2400" dirty="0" err="1">
                <a:solidFill>
                  <a:srgbClr val="FF5050"/>
                </a:solidFill>
              </a:rPr>
              <a:t>q</a:t>
            </a:r>
            <a:r>
              <a:rPr lang="hr-HR" altLang="sr-Latn-RS" sz="2400" baseline="-25000" dirty="0" err="1">
                <a:solidFill>
                  <a:srgbClr val="FF5050"/>
                </a:solidFill>
              </a:rPr>
              <a:t>P</a:t>
            </a:r>
            <a:endParaRPr lang="hr-HR" altLang="sr-Latn-RS" sz="2400" baseline="-25000" dirty="0">
              <a:solidFill>
                <a:srgbClr val="FF5050"/>
              </a:solidFill>
            </a:endParaRPr>
          </a:p>
          <a:p>
            <a:pPr algn="l">
              <a:spcBef>
                <a:spcPct val="20000"/>
              </a:spcBef>
            </a:pPr>
            <a:r>
              <a:rPr lang="hr-HR" altLang="sr-Latn-RS" sz="2400" dirty="0">
                <a:solidFill>
                  <a:srgbClr val="FF5050"/>
                </a:solidFill>
              </a:rPr>
              <a:t>[</a:t>
            </a:r>
            <a:r>
              <a:rPr lang="hr-HR" altLang="sr-Latn-RS" sz="2400" dirty="0">
                <a:solidFill>
                  <a:srgbClr val="FF5050"/>
                </a:solidFill>
                <a:sym typeface="Symbol" panose="05050102010706020507" pitchFamily="18" charset="2"/>
              </a:rPr>
              <a:t></a:t>
            </a:r>
            <a:r>
              <a:rPr lang="hr-HR" altLang="sr-Latn-RS" sz="2400" dirty="0" smtClean="0">
                <a:solidFill>
                  <a:srgbClr val="FF5050"/>
                </a:solidFill>
              </a:rPr>
              <a:t>,0] </a:t>
            </a:r>
            <a:r>
              <a:rPr lang="hr-HR" altLang="sr-Latn-RS" sz="2400" dirty="0" err="1">
                <a:solidFill>
                  <a:srgbClr val="FF5050"/>
                </a:solidFill>
              </a:rPr>
              <a:t>q</a:t>
            </a:r>
            <a:r>
              <a:rPr lang="hr-HR" altLang="sr-Latn-RS" sz="2400" baseline="-25000" dirty="0" err="1">
                <a:solidFill>
                  <a:srgbClr val="FF5050"/>
                </a:solidFill>
              </a:rPr>
              <a:t>P</a:t>
            </a:r>
            <a:r>
              <a:rPr lang="hr-HR" altLang="sr-Latn-RS" sz="2400" dirty="0">
                <a:solidFill>
                  <a:srgbClr val="FF5050"/>
                </a:solidFill>
              </a:rPr>
              <a:t> </a:t>
            </a:r>
            <a:r>
              <a:rPr lang="hr-HR" altLang="sr-Latn-RS" sz="2400" dirty="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 dirty="0" err="1" smtClean="0">
                <a:solidFill>
                  <a:srgbClr val="FF5050"/>
                </a:solidFill>
              </a:rPr>
              <a:t>q</a:t>
            </a:r>
            <a:r>
              <a:rPr lang="hr-HR" altLang="sr-Latn-RS" sz="2400" baseline="-25000" dirty="0" err="1" smtClean="0">
                <a:solidFill>
                  <a:srgbClr val="FF5050"/>
                </a:solidFill>
              </a:rPr>
              <a:t>P</a:t>
            </a:r>
            <a:endParaRPr lang="hr-HR" altLang="sr-Latn-RS" sz="2400" baseline="-25000" dirty="0">
              <a:solidFill>
                <a:srgbClr val="FF5050"/>
              </a:solidFill>
            </a:endParaRPr>
          </a:p>
        </p:txBody>
      </p:sp>
      <p:sp>
        <p:nvSpPr>
          <p:cNvPr id="434185" name="Rectangle 9"/>
          <p:cNvSpPr>
            <a:spLocks noChangeArrowheads="1"/>
          </p:cNvSpPr>
          <p:nvPr/>
        </p:nvSpPr>
        <p:spPr bwMode="auto">
          <a:xfrm>
            <a:off x="3525078" y="4239038"/>
            <a:ext cx="6228522" cy="299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/>
          <a:lstStyle>
            <a:lvl1pPr marL="211138" indent="-211138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 dirty="0" smtClean="0">
                <a:solidFill>
                  <a:srgbClr val="FF5050"/>
                </a:solidFill>
              </a:rPr>
              <a:t>[</a:t>
            </a:r>
            <a:r>
              <a:rPr lang="hr-HR" altLang="sr-Latn-RS" sz="2400" dirty="0" smtClean="0">
                <a:solidFill>
                  <a:srgbClr val="FF5050"/>
                </a:solidFill>
                <a:sym typeface="Symbol" panose="05050102010706020507" pitchFamily="18" charset="2"/>
              </a:rPr>
              <a:t></a:t>
            </a:r>
            <a:r>
              <a:rPr lang="hr-HR" altLang="sr-Latn-RS" sz="2400" dirty="0" smtClean="0">
                <a:solidFill>
                  <a:srgbClr val="FF5050"/>
                </a:solidFill>
              </a:rPr>
              <a:t>,1] </a:t>
            </a:r>
            <a:r>
              <a:rPr lang="hr-HR" altLang="sr-Latn-RS" sz="2400" dirty="0" err="1" smtClean="0">
                <a:solidFill>
                  <a:srgbClr val="FF5050"/>
                </a:solidFill>
              </a:rPr>
              <a:t>q</a:t>
            </a:r>
            <a:r>
              <a:rPr lang="hr-HR" altLang="sr-Latn-RS" sz="2400" baseline="-25000" dirty="0" err="1" smtClean="0">
                <a:solidFill>
                  <a:srgbClr val="FF5050"/>
                </a:solidFill>
              </a:rPr>
              <a:t>P</a:t>
            </a:r>
            <a:r>
              <a:rPr lang="hr-HR" altLang="sr-Latn-RS" sz="2400" dirty="0" smtClean="0">
                <a:solidFill>
                  <a:srgbClr val="FF5050"/>
                </a:solidFill>
              </a:rPr>
              <a:t> </a:t>
            </a:r>
            <a:r>
              <a:rPr lang="hr-HR" altLang="sr-Latn-RS" sz="2400" dirty="0" smtClean="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 dirty="0" err="1" smtClean="0">
                <a:solidFill>
                  <a:srgbClr val="FF5050"/>
                </a:solidFill>
              </a:rPr>
              <a:t>q</a:t>
            </a:r>
            <a:r>
              <a:rPr lang="hr-HR" altLang="sr-Latn-RS" sz="2400" baseline="-25000" dirty="0" err="1" smtClean="0">
                <a:solidFill>
                  <a:srgbClr val="FF5050"/>
                </a:solidFill>
              </a:rPr>
              <a:t>P</a:t>
            </a:r>
            <a:r>
              <a:rPr lang="hr-HR" altLang="sr-Latn-RS" sz="2400" baseline="-25000" dirty="0" smtClean="0">
                <a:solidFill>
                  <a:srgbClr val="FF5050"/>
                </a:solidFill>
              </a:rPr>
              <a:t>		</a:t>
            </a:r>
            <a:r>
              <a:rPr lang="hr-HR" altLang="sr-Latn-RS" sz="2400" dirty="0" err="1" smtClean="0">
                <a:solidFill>
                  <a:srgbClr val="FF5050"/>
                </a:solidFill>
              </a:rPr>
              <a:t>q</a:t>
            </a:r>
            <a:r>
              <a:rPr lang="hr-HR" altLang="sr-Latn-RS" sz="2400" baseline="-25000" dirty="0" err="1" smtClean="0">
                <a:solidFill>
                  <a:srgbClr val="FF5050"/>
                </a:solidFill>
              </a:rPr>
              <a:t>P</a:t>
            </a:r>
            <a:r>
              <a:rPr lang="hr-HR" altLang="sr-Latn-RS" sz="2400" dirty="0" smtClean="0">
                <a:solidFill>
                  <a:srgbClr val="FF5050"/>
                </a:solidFill>
              </a:rPr>
              <a:t> [</a:t>
            </a:r>
            <a:r>
              <a:rPr lang="hr-HR" altLang="sr-Latn-RS" sz="2400" dirty="0" smtClean="0">
                <a:solidFill>
                  <a:srgbClr val="FF5050"/>
                </a:solidFill>
                <a:sym typeface="Symbol" panose="05050102010706020507" pitchFamily="18" charset="2"/>
              </a:rPr>
              <a:t>1</a:t>
            </a:r>
            <a:r>
              <a:rPr lang="hr-HR" altLang="sr-Latn-RS" sz="2400" dirty="0" smtClean="0">
                <a:solidFill>
                  <a:srgbClr val="FF5050"/>
                </a:solidFill>
              </a:rPr>
              <a:t>,1] </a:t>
            </a:r>
            <a:r>
              <a:rPr lang="hr-HR" altLang="sr-Latn-RS" sz="2400" dirty="0" smtClean="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 dirty="0" err="1" smtClean="0">
                <a:solidFill>
                  <a:srgbClr val="FF5050"/>
                </a:solidFill>
              </a:rPr>
              <a:t>q</a:t>
            </a:r>
            <a:r>
              <a:rPr lang="hr-HR" altLang="sr-Latn-RS" sz="2400" baseline="-25000" dirty="0" err="1" smtClean="0">
                <a:solidFill>
                  <a:srgbClr val="FF5050"/>
                </a:solidFill>
              </a:rPr>
              <a:t>P</a:t>
            </a:r>
            <a:r>
              <a:rPr lang="hr-HR" altLang="sr-Latn-RS" sz="2400" dirty="0" smtClean="0">
                <a:solidFill>
                  <a:srgbClr val="FF5050"/>
                </a:solidFill>
              </a:rPr>
              <a:t> 1 </a:t>
            </a:r>
            <a:r>
              <a:rPr lang="hr-HR" altLang="sr-Latn-RS" sz="2400" dirty="0" err="1" smtClean="0">
                <a:solidFill>
                  <a:srgbClr val="FF5050"/>
                </a:solidFill>
              </a:rPr>
              <a:t>q</a:t>
            </a:r>
            <a:r>
              <a:rPr lang="hr-HR" altLang="sr-Latn-RS" sz="2400" baseline="-25000" dirty="0" err="1" smtClean="0">
                <a:solidFill>
                  <a:srgbClr val="FF5050"/>
                </a:solidFill>
              </a:rPr>
              <a:t>P</a:t>
            </a:r>
            <a:endParaRPr lang="hr-HR" altLang="sr-Latn-RS" sz="2400" baseline="-25000" dirty="0" smtClean="0">
              <a:solidFill>
                <a:srgbClr val="FF5050"/>
              </a:solidFill>
            </a:endParaRPr>
          </a:p>
          <a:p>
            <a:pPr algn="l">
              <a:spcBef>
                <a:spcPct val="20000"/>
              </a:spcBef>
            </a:pPr>
            <a:r>
              <a:rPr lang="hr-HR" altLang="sr-Latn-RS" sz="2400" dirty="0" smtClean="0">
                <a:solidFill>
                  <a:srgbClr val="FF5050"/>
                </a:solidFill>
              </a:rPr>
              <a:t>[</a:t>
            </a:r>
            <a:r>
              <a:rPr lang="hr-HR" altLang="sr-Latn-RS" sz="2400" dirty="0" smtClean="0">
                <a:solidFill>
                  <a:srgbClr val="FF5050"/>
                </a:solidFill>
                <a:sym typeface="Symbol" panose="05050102010706020507" pitchFamily="18" charset="2"/>
              </a:rPr>
              <a:t></a:t>
            </a:r>
            <a:r>
              <a:rPr lang="hr-HR" altLang="sr-Latn-RS" sz="2400" dirty="0" smtClean="0">
                <a:solidFill>
                  <a:srgbClr val="FF5050"/>
                </a:solidFill>
              </a:rPr>
              <a:t>,B] </a:t>
            </a:r>
            <a:r>
              <a:rPr lang="hr-HR" altLang="sr-Latn-RS" sz="2400" dirty="0" err="1" smtClean="0">
                <a:solidFill>
                  <a:srgbClr val="FF5050"/>
                </a:solidFill>
              </a:rPr>
              <a:t>q</a:t>
            </a:r>
            <a:r>
              <a:rPr lang="hr-HR" altLang="sr-Latn-RS" sz="2400" baseline="-25000" dirty="0" err="1" smtClean="0">
                <a:solidFill>
                  <a:srgbClr val="FF5050"/>
                </a:solidFill>
              </a:rPr>
              <a:t>P</a:t>
            </a:r>
            <a:r>
              <a:rPr lang="hr-HR" altLang="sr-Latn-RS" sz="2400" dirty="0" smtClean="0">
                <a:solidFill>
                  <a:srgbClr val="FF5050"/>
                </a:solidFill>
              </a:rPr>
              <a:t> </a:t>
            </a:r>
            <a:r>
              <a:rPr lang="hr-HR" altLang="sr-Latn-RS" sz="2400" dirty="0" smtClean="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 dirty="0" err="1" smtClean="0">
                <a:solidFill>
                  <a:srgbClr val="FF5050"/>
                </a:solidFill>
              </a:rPr>
              <a:t>q</a:t>
            </a:r>
            <a:r>
              <a:rPr lang="hr-HR" altLang="sr-Latn-RS" sz="2400" baseline="-25000" dirty="0" err="1" smtClean="0">
                <a:solidFill>
                  <a:srgbClr val="FF5050"/>
                </a:solidFill>
              </a:rPr>
              <a:t>P</a:t>
            </a:r>
            <a:r>
              <a:rPr lang="hr-HR" altLang="sr-Latn-RS" sz="2400" baseline="-25000" dirty="0" smtClean="0">
                <a:solidFill>
                  <a:srgbClr val="FF5050"/>
                </a:solidFill>
              </a:rPr>
              <a:t>		</a:t>
            </a:r>
            <a:r>
              <a:rPr lang="hr-HR" altLang="sr-Latn-RS" sz="2400" dirty="0" err="1" smtClean="0">
                <a:solidFill>
                  <a:srgbClr val="FF5050"/>
                </a:solidFill>
              </a:rPr>
              <a:t>q</a:t>
            </a:r>
            <a:r>
              <a:rPr lang="hr-HR" altLang="sr-Latn-RS" sz="2400" baseline="-25000" dirty="0" err="1" smtClean="0">
                <a:solidFill>
                  <a:srgbClr val="FF5050"/>
                </a:solidFill>
              </a:rPr>
              <a:t>P</a:t>
            </a:r>
            <a:r>
              <a:rPr lang="hr-HR" altLang="sr-Latn-RS" sz="2400" dirty="0" smtClean="0">
                <a:solidFill>
                  <a:srgbClr val="FF5050"/>
                </a:solidFill>
              </a:rPr>
              <a:t> [1,B] </a:t>
            </a:r>
            <a:r>
              <a:rPr lang="hr-HR" altLang="sr-Latn-RS" sz="2400" dirty="0" smtClean="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 dirty="0" err="1" smtClean="0">
                <a:solidFill>
                  <a:srgbClr val="FF5050"/>
                </a:solidFill>
              </a:rPr>
              <a:t>q</a:t>
            </a:r>
            <a:r>
              <a:rPr lang="hr-HR" altLang="sr-Latn-RS" sz="2400" baseline="-25000" dirty="0" err="1" smtClean="0">
                <a:solidFill>
                  <a:srgbClr val="FF5050"/>
                </a:solidFill>
              </a:rPr>
              <a:t>P</a:t>
            </a:r>
            <a:r>
              <a:rPr lang="hr-HR" altLang="sr-Latn-RS" sz="2400" dirty="0" smtClean="0">
                <a:solidFill>
                  <a:srgbClr val="FF5050"/>
                </a:solidFill>
              </a:rPr>
              <a:t> 1 </a:t>
            </a:r>
            <a:r>
              <a:rPr lang="hr-HR" altLang="sr-Latn-RS" sz="2400" dirty="0" err="1" smtClean="0">
                <a:solidFill>
                  <a:srgbClr val="FF5050"/>
                </a:solidFill>
              </a:rPr>
              <a:t>q</a:t>
            </a:r>
            <a:r>
              <a:rPr lang="hr-HR" altLang="sr-Latn-RS" sz="2400" baseline="-25000" dirty="0" err="1" smtClean="0">
                <a:solidFill>
                  <a:srgbClr val="FF5050"/>
                </a:solidFill>
              </a:rPr>
              <a:t>P</a:t>
            </a:r>
            <a:endParaRPr lang="hr-HR" altLang="sr-Latn-RS" sz="2400" dirty="0" smtClean="0">
              <a:solidFill>
                <a:srgbClr val="FF5050"/>
              </a:solidFill>
            </a:endParaRPr>
          </a:p>
          <a:p>
            <a:pPr algn="l">
              <a:spcBef>
                <a:spcPct val="20000"/>
              </a:spcBef>
            </a:pPr>
            <a:r>
              <a:rPr lang="hr-HR" altLang="sr-Latn-RS" sz="2400" dirty="0" err="1" smtClean="0">
                <a:solidFill>
                  <a:srgbClr val="FF5050"/>
                </a:solidFill>
              </a:rPr>
              <a:t>q</a:t>
            </a:r>
            <a:r>
              <a:rPr lang="hr-HR" altLang="sr-Latn-RS" sz="2400" baseline="-25000" dirty="0" err="1" smtClean="0">
                <a:solidFill>
                  <a:srgbClr val="FF5050"/>
                </a:solidFill>
              </a:rPr>
              <a:t>P</a:t>
            </a:r>
            <a:r>
              <a:rPr lang="hr-HR" altLang="sr-Latn-RS" sz="2400" dirty="0" smtClean="0">
                <a:solidFill>
                  <a:srgbClr val="FF5050"/>
                </a:solidFill>
              </a:rPr>
              <a:t> [0,0] </a:t>
            </a:r>
            <a:r>
              <a:rPr lang="hr-HR" altLang="sr-Latn-RS" sz="2400" dirty="0" smtClean="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 dirty="0" err="1" smtClean="0">
                <a:solidFill>
                  <a:srgbClr val="FF5050"/>
                </a:solidFill>
              </a:rPr>
              <a:t>q</a:t>
            </a:r>
            <a:r>
              <a:rPr lang="hr-HR" altLang="sr-Latn-RS" sz="2400" baseline="-25000" dirty="0" err="1" smtClean="0">
                <a:solidFill>
                  <a:srgbClr val="FF5050"/>
                </a:solidFill>
              </a:rPr>
              <a:t>P</a:t>
            </a:r>
            <a:r>
              <a:rPr lang="hr-HR" altLang="sr-Latn-RS" sz="2400" dirty="0" smtClean="0">
                <a:solidFill>
                  <a:srgbClr val="FF5050"/>
                </a:solidFill>
              </a:rPr>
              <a:t> 0 </a:t>
            </a:r>
            <a:r>
              <a:rPr lang="hr-HR" altLang="sr-Latn-RS" sz="2400" dirty="0" err="1" smtClean="0">
                <a:solidFill>
                  <a:srgbClr val="FF5050"/>
                </a:solidFill>
              </a:rPr>
              <a:t>q</a:t>
            </a:r>
            <a:r>
              <a:rPr lang="hr-HR" altLang="sr-Latn-RS" sz="2400" baseline="-25000" dirty="0" err="1" smtClean="0">
                <a:solidFill>
                  <a:srgbClr val="FF5050"/>
                </a:solidFill>
              </a:rPr>
              <a:t>P</a:t>
            </a:r>
            <a:r>
              <a:rPr lang="hr-HR" altLang="sr-Latn-RS" sz="2400" baseline="-25000" dirty="0" smtClean="0">
                <a:solidFill>
                  <a:srgbClr val="FF5050"/>
                </a:solidFill>
              </a:rPr>
              <a:t>	</a:t>
            </a:r>
            <a:r>
              <a:rPr lang="hr-HR" altLang="sr-Latn-RS" sz="2400" dirty="0" err="1" smtClean="0">
                <a:solidFill>
                  <a:srgbClr val="FF5050"/>
                </a:solidFill>
              </a:rPr>
              <a:t>q</a:t>
            </a:r>
            <a:r>
              <a:rPr lang="hr-HR" altLang="sr-Latn-RS" sz="2400" baseline="-25000" dirty="0" err="1" smtClean="0">
                <a:solidFill>
                  <a:srgbClr val="FF5050"/>
                </a:solidFill>
              </a:rPr>
              <a:t>P</a:t>
            </a:r>
            <a:r>
              <a:rPr lang="hr-HR" altLang="sr-Latn-RS" sz="2400" baseline="-25000" dirty="0" smtClean="0">
                <a:solidFill>
                  <a:srgbClr val="FF5050"/>
                </a:solidFill>
              </a:rPr>
              <a:t>  </a:t>
            </a:r>
            <a:r>
              <a:rPr lang="hr-HR" altLang="sr-Latn-RS" sz="2400" dirty="0" smtClean="0">
                <a:solidFill>
                  <a:srgbClr val="FF5050"/>
                </a:solidFill>
              </a:rPr>
              <a:t>[</a:t>
            </a:r>
            <a:r>
              <a:rPr lang="hr-HR" altLang="sr-Latn-RS" sz="2400" dirty="0">
                <a:solidFill>
                  <a:srgbClr val="FF5050"/>
                </a:solidFill>
                <a:sym typeface="Symbol" panose="05050102010706020507" pitchFamily="18" charset="2"/>
              </a:rPr>
              <a:t></a:t>
            </a:r>
            <a:r>
              <a:rPr lang="hr-HR" altLang="sr-Latn-RS" sz="2400" dirty="0">
                <a:solidFill>
                  <a:srgbClr val="FF5050"/>
                </a:solidFill>
              </a:rPr>
              <a:t>,0] </a:t>
            </a:r>
            <a:r>
              <a:rPr lang="hr-HR" altLang="sr-Latn-RS" sz="2400" dirty="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 dirty="0" err="1">
                <a:solidFill>
                  <a:srgbClr val="FF5050"/>
                </a:solidFill>
              </a:rPr>
              <a:t>q</a:t>
            </a:r>
            <a:r>
              <a:rPr lang="hr-HR" altLang="sr-Latn-RS" sz="2400" baseline="-25000" dirty="0" err="1">
                <a:solidFill>
                  <a:srgbClr val="FF5050"/>
                </a:solidFill>
              </a:rPr>
              <a:t>P</a:t>
            </a:r>
            <a:endParaRPr lang="hr-HR" altLang="sr-Latn-RS" sz="2400" baseline="-25000" dirty="0">
              <a:solidFill>
                <a:srgbClr val="FF5050"/>
              </a:solidFill>
            </a:endParaRPr>
          </a:p>
          <a:p>
            <a:pPr algn="l">
              <a:spcBef>
                <a:spcPct val="20000"/>
              </a:spcBef>
            </a:pPr>
            <a:r>
              <a:rPr lang="hr-HR" altLang="sr-Latn-RS" sz="2400" dirty="0" err="1" smtClean="0">
                <a:solidFill>
                  <a:srgbClr val="FF5050"/>
                </a:solidFill>
              </a:rPr>
              <a:t>q</a:t>
            </a:r>
            <a:r>
              <a:rPr lang="hr-HR" altLang="sr-Latn-RS" sz="2400" baseline="-25000" dirty="0" err="1" smtClean="0">
                <a:solidFill>
                  <a:srgbClr val="FF5050"/>
                </a:solidFill>
              </a:rPr>
              <a:t>P</a:t>
            </a:r>
            <a:r>
              <a:rPr lang="hr-HR" altLang="sr-Latn-RS" sz="2400" dirty="0" smtClean="0">
                <a:solidFill>
                  <a:srgbClr val="FF5050"/>
                </a:solidFill>
              </a:rPr>
              <a:t> </a:t>
            </a:r>
            <a:r>
              <a:rPr lang="hr-HR" altLang="sr-Latn-RS" sz="2400" dirty="0">
                <a:solidFill>
                  <a:srgbClr val="FF5050"/>
                </a:solidFill>
              </a:rPr>
              <a:t>[</a:t>
            </a:r>
            <a:r>
              <a:rPr lang="hr-HR" altLang="sr-Latn-RS" sz="2400" dirty="0" smtClean="0">
                <a:solidFill>
                  <a:srgbClr val="FF5050"/>
                </a:solidFill>
              </a:rPr>
              <a:t>0,1] </a:t>
            </a:r>
            <a:r>
              <a:rPr lang="hr-HR" altLang="sr-Latn-RS" sz="2400" dirty="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 dirty="0" err="1">
                <a:solidFill>
                  <a:srgbClr val="FF5050"/>
                </a:solidFill>
              </a:rPr>
              <a:t>q</a:t>
            </a:r>
            <a:r>
              <a:rPr lang="hr-HR" altLang="sr-Latn-RS" sz="2400" baseline="-25000" dirty="0" err="1">
                <a:solidFill>
                  <a:srgbClr val="FF5050"/>
                </a:solidFill>
              </a:rPr>
              <a:t>P</a:t>
            </a:r>
            <a:r>
              <a:rPr lang="hr-HR" altLang="sr-Latn-RS" sz="2400" dirty="0">
                <a:solidFill>
                  <a:srgbClr val="FF5050"/>
                </a:solidFill>
              </a:rPr>
              <a:t> 0 </a:t>
            </a:r>
            <a:r>
              <a:rPr lang="hr-HR" altLang="sr-Latn-RS" sz="2400" dirty="0" err="1" smtClean="0">
                <a:solidFill>
                  <a:srgbClr val="FF5050"/>
                </a:solidFill>
              </a:rPr>
              <a:t>q</a:t>
            </a:r>
            <a:r>
              <a:rPr lang="hr-HR" altLang="sr-Latn-RS" sz="2400" baseline="-25000" dirty="0" err="1" smtClean="0">
                <a:solidFill>
                  <a:srgbClr val="FF5050"/>
                </a:solidFill>
              </a:rPr>
              <a:t>P</a:t>
            </a:r>
            <a:r>
              <a:rPr lang="hr-HR" altLang="sr-Latn-RS" sz="2400" baseline="-25000" dirty="0" smtClean="0">
                <a:solidFill>
                  <a:srgbClr val="FF5050"/>
                </a:solidFill>
              </a:rPr>
              <a:t>	</a:t>
            </a:r>
            <a:r>
              <a:rPr lang="hr-HR" altLang="sr-Latn-RS" sz="2400" dirty="0" err="1">
                <a:solidFill>
                  <a:srgbClr val="FF5050"/>
                </a:solidFill>
              </a:rPr>
              <a:t>q</a:t>
            </a:r>
            <a:r>
              <a:rPr lang="hr-HR" altLang="sr-Latn-RS" sz="2400" baseline="-25000" dirty="0" err="1">
                <a:solidFill>
                  <a:srgbClr val="FF5050"/>
                </a:solidFill>
              </a:rPr>
              <a:t>P</a:t>
            </a:r>
            <a:r>
              <a:rPr lang="hr-HR" altLang="sr-Latn-RS" sz="2400" dirty="0">
                <a:solidFill>
                  <a:srgbClr val="FF5050"/>
                </a:solidFill>
              </a:rPr>
              <a:t> [</a:t>
            </a:r>
            <a:r>
              <a:rPr lang="hr-HR" altLang="sr-Latn-RS" sz="2400" dirty="0">
                <a:solidFill>
                  <a:srgbClr val="FF5050"/>
                </a:solidFill>
                <a:sym typeface="Symbol" panose="05050102010706020507" pitchFamily="18" charset="2"/>
              </a:rPr>
              <a:t></a:t>
            </a:r>
            <a:r>
              <a:rPr lang="hr-HR" altLang="sr-Latn-RS" sz="2400" dirty="0" smtClean="0">
                <a:solidFill>
                  <a:srgbClr val="FF5050"/>
                </a:solidFill>
              </a:rPr>
              <a:t>,1] </a:t>
            </a:r>
            <a:r>
              <a:rPr lang="hr-HR" altLang="sr-Latn-RS" sz="2400" dirty="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 dirty="0" err="1" smtClean="0">
                <a:solidFill>
                  <a:srgbClr val="FF5050"/>
                </a:solidFill>
              </a:rPr>
              <a:t>q</a:t>
            </a:r>
            <a:r>
              <a:rPr lang="hr-HR" altLang="sr-Latn-RS" sz="2400" baseline="-25000" dirty="0" err="1" smtClean="0">
                <a:solidFill>
                  <a:srgbClr val="FF5050"/>
                </a:solidFill>
              </a:rPr>
              <a:t>P</a:t>
            </a:r>
            <a:endParaRPr lang="hr-HR" altLang="sr-Latn-RS" sz="2400" baseline="-25000" dirty="0">
              <a:solidFill>
                <a:srgbClr val="FF5050"/>
              </a:solidFill>
            </a:endParaRPr>
          </a:p>
          <a:p>
            <a:pPr algn="l">
              <a:spcBef>
                <a:spcPct val="20000"/>
              </a:spcBef>
            </a:pPr>
            <a:r>
              <a:rPr lang="hr-HR" altLang="sr-Latn-RS" sz="2400" dirty="0" err="1">
                <a:solidFill>
                  <a:srgbClr val="FF5050"/>
                </a:solidFill>
              </a:rPr>
              <a:t>q</a:t>
            </a:r>
            <a:r>
              <a:rPr lang="hr-HR" altLang="sr-Latn-RS" sz="2400" baseline="-25000" dirty="0" err="1">
                <a:solidFill>
                  <a:srgbClr val="FF5050"/>
                </a:solidFill>
              </a:rPr>
              <a:t>P</a:t>
            </a:r>
            <a:r>
              <a:rPr lang="hr-HR" altLang="sr-Latn-RS" sz="2400" dirty="0">
                <a:solidFill>
                  <a:srgbClr val="FF5050"/>
                </a:solidFill>
              </a:rPr>
              <a:t> </a:t>
            </a:r>
            <a:r>
              <a:rPr lang="hr-HR" altLang="sr-Latn-RS" sz="2400" dirty="0" smtClean="0">
                <a:solidFill>
                  <a:srgbClr val="FF5050"/>
                </a:solidFill>
              </a:rPr>
              <a:t>[0,B] </a:t>
            </a:r>
            <a:r>
              <a:rPr lang="hr-HR" altLang="sr-Latn-RS" sz="2400" dirty="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 dirty="0" err="1">
                <a:solidFill>
                  <a:srgbClr val="FF5050"/>
                </a:solidFill>
              </a:rPr>
              <a:t>q</a:t>
            </a:r>
            <a:r>
              <a:rPr lang="hr-HR" altLang="sr-Latn-RS" sz="2400" baseline="-25000" dirty="0" err="1">
                <a:solidFill>
                  <a:srgbClr val="FF5050"/>
                </a:solidFill>
              </a:rPr>
              <a:t>P</a:t>
            </a:r>
            <a:r>
              <a:rPr lang="hr-HR" altLang="sr-Latn-RS" sz="2400" dirty="0">
                <a:solidFill>
                  <a:srgbClr val="FF5050"/>
                </a:solidFill>
              </a:rPr>
              <a:t> </a:t>
            </a:r>
            <a:r>
              <a:rPr lang="hr-HR" altLang="sr-Latn-RS" sz="2400" dirty="0" smtClean="0">
                <a:solidFill>
                  <a:srgbClr val="FF5050"/>
                </a:solidFill>
              </a:rPr>
              <a:t>0 </a:t>
            </a:r>
            <a:r>
              <a:rPr lang="hr-HR" altLang="sr-Latn-RS" sz="2400" dirty="0" err="1" smtClean="0">
                <a:solidFill>
                  <a:srgbClr val="FF5050"/>
                </a:solidFill>
              </a:rPr>
              <a:t>q</a:t>
            </a:r>
            <a:r>
              <a:rPr lang="hr-HR" altLang="sr-Latn-RS" sz="2400" baseline="-25000" dirty="0" err="1" smtClean="0">
                <a:solidFill>
                  <a:srgbClr val="FF5050"/>
                </a:solidFill>
              </a:rPr>
              <a:t>P</a:t>
            </a:r>
            <a:r>
              <a:rPr lang="hr-HR" altLang="sr-Latn-RS" sz="2400" baseline="-25000" dirty="0" smtClean="0">
                <a:solidFill>
                  <a:srgbClr val="FF5050"/>
                </a:solidFill>
              </a:rPr>
              <a:t>	</a:t>
            </a:r>
            <a:r>
              <a:rPr lang="hr-HR" altLang="sr-Latn-RS" sz="2400" dirty="0" err="1">
                <a:solidFill>
                  <a:srgbClr val="FF5050"/>
                </a:solidFill>
              </a:rPr>
              <a:t>q</a:t>
            </a:r>
            <a:r>
              <a:rPr lang="hr-HR" altLang="sr-Latn-RS" sz="2400" baseline="-25000" dirty="0" err="1">
                <a:solidFill>
                  <a:srgbClr val="FF5050"/>
                </a:solidFill>
              </a:rPr>
              <a:t>P</a:t>
            </a:r>
            <a:r>
              <a:rPr lang="hr-HR" altLang="sr-Latn-RS" sz="2400" dirty="0">
                <a:solidFill>
                  <a:srgbClr val="FF5050"/>
                </a:solidFill>
              </a:rPr>
              <a:t> [</a:t>
            </a:r>
            <a:r>
              <a:rPr lang="hr-HR" altLang="sr-Latn-RS" sz="2400" dirty="0">
                <a:solidFill>
                  <a:srgbClr val="FF5050"/>
                </a:solidFill>
                <a:sym typeface="Symbol" panose="05050102010706020507" pitchFamily="18" charset="2"/>
              </a:rPr>
              <a:t></a:t>
            </a:r>
            <a:r>
              <a:rPr lang="hr-HR" altLang="sr-Latn-RS" sz="2400" dirty="0" smtClean="0">
                <a:solidFill>
                  <a:srgbClr val="FF5050"/>
                </a:solidFill>
              </a:rPr>
              <a:t>,B] </a:t>
            </a:r>
            <a:r>
              <a:rPr lang="hr-HR" altLang="sr-Latn-RS" sz="2400" dirty="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 dirty="0" err="1" smtClean="0">
                <a:solidFill>
                  <a:srgbClr val="FF5050"/>
                </a:solidFill>
              </a:rPr>
              <a:t>q</a:t>
            </a:r>
            <a:r>
              <a:rPr lang="hr-HR" altLang="sr-Latn-RS" sz="2400" baseline="-25000" dirty="0" err="1" smtClean="0">
                <a:solidFill>
                  <a:srgbClr val="FF5050"/>
                </a:solidFill>
              </a:rPr>
              <a:t>P</a:t>
            </a:r>
            <a:endParaRPr lang="hr-HR" altLang="sr-Latn-RS" sz="2400" baseline="-25000" dirty="0">
              <a:solidFill>
                <a:srgbClr val="FF5050"/>
              </a:solidFill>
            </a:endParaRPr>
          </a:p>
          <a:p>
            <a:pPr algn="l">
              <a:spcBef>
                <a:spcPct val="20000"/>
              </a:spcBef>
            </a:pPr>
            <a:r>
              <a:rPr lang="hr-HR" altLang="sr-Latn-RS" sz="2400" dirty="0" err="1">
                <a:solidFill>
                  <a:srgbClr val="FF5050"/>
                </a:solidFill>
              </a:rPr>
              <a:t>q</a:t>
            </a:r>
            <a:r>
              <a:rPr lang="hr-HR" altLang="sr-Latn-RS" sz="2400" baseline="-25000" dirty="0" err="1">
                <a:solidFill>
                  <a:srgbClr val="FF5050"/>
                </a:solidFill>
              </a:rPr>
              <a:t>P</a:t>
            </a:r>
            <a:r>
              <a:rPr lang="hr-HR" altLang="sr-Latn-RS" sz="2400" dirty="0">
                <a:solidFill>
                  <a:srgbClr val="FF5050"/>
                </a:solidFill>
              </a:rPr>
              <a:t> </a:t>
            </a:r>
            <a:r>
              <a:rPr lang="hr-HR" altLang="sr-Latn-RS" sz="2400" dirty="0" smtClean="0">
                <a:solidFill>
                  <a:srgbClr val="FF5050"/>
                </a:solidFill>
              </a:rPr>
              <a:t>[1,0] </a:t>
            </a:r>
            <a:r>
              <a:rPr lang="hr-HR" altLang="sr-Latn-RS" sz="2400" dirty="0">
                <a:solidFill>
                  <a:srgbClr val="FF505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400" dirty="0" err="1">
                <a:solidFill>
                  <a:srgbClr val="FF5050"/>
                </a:solidFill>
              </a:rPr>
              <a:t>q</a:t>
            </a:r>
            <a:r>
              <a:rPr lang="hr-HR" altLang="sr-Latn-RS" sz="2400" baseline="-25000" dirty="0" err="1">
                <a:solidFill>
                  <a:srgbClr val="FF5050"/>
                </a:solidFill>
              </a:rPr>
              <a:t>P</a:t>
            </a:r>
            <a:r>
              <a:rPr lang="hr-HR" altLang="sr-Latn-RS" sz="2400" dirty="0">
                <a:solidFill>
                  <a:srgbClr val="FF5050"/>
                </a:solidFill>
              </a:rPr>
              <a:t> </a:t>
            </a:r>
            <a:r>
              <a:rPr lang="hr-HR" altLang="sr-Latn-RS" sz="2400" dirty="0" smtClean="0">
                <a:solidFill>
                  <a:srgbClr val="FF5050"/>
                </a:solidFill>
              </a:rPr>
              <a:t>1 </a:t>
            </a:r>
            <a:r>
              <a:rPr lang="hr-HR" altLang="sr-Latn-RS" sz="2400" dirty="0" err="1" smtClean="0">
                <a:solidFill>
                  <a:srgbClr val="FF5050"/>
                </a:solidFill>
              </a:rPr>
              <a:t>q</a:t>
            </a:r>
            <a:r>
              <a:rPr lang="hr-HR" altLang="sr-Latn-RS" sz="2400" baseline="-25000" dirty="0" err="1" smtClean="0">
                <a:solidFill>
                  <a:srgbClr val="FF5050"/>
                </a:solidFill>
              </a:rPr>
              <a:t>P</a:t>
            </a:r>
            <a:r>
              <a:rPr lang="hr-HR" altLang="sr-Latn-RS" sz="2400" baseline="-25000" dirty="0" smtClean="0">
                <a:solidFill>
                  <a:srgbClr val="FF5050"/>
                </a:solidFill>
              </a:rPr>
              <a:t>	</a:t>
            </a:r>
            <a:r>
              <a:rPr lang="hr-HR" altLang="sr-Latn-RS" sz="2400" dirty="0" err="1">
                <a:solidFill>
                  <a:srgbClr val="FF5050"/>
                </a:solidFill>
              </a:rPr>
              <a:t>q</a:t>
            </a:r>
            <a:r>
              <a:rPr lang="hr-HR" altLang="sr-Latn-RS" sz="2400" baseline="-25000" dirty="0" err="1">
                <a:solidFill>
                  <a:srgbClr val="FF5050"/>
                </a:solidFill>
              </a:rPr>
              <a:t>P</a:t>
            </a:r>
            <a:r>
              <a:rPr lang="hr-HR" altLang="sr-Latn-RS" sz="2400" dirty="0">
                <a:solidFill>
                  <a:srgbClr val="FF5050"/>
                </a:solidFill>
              </a:rPr>
              <a:t> </a:t>
            </a:r>
            <a:r>
              <a:rPr lang="hr-HR" altLang="sr-Latn-RS" sz="2400" dirty="0" smtClean="0">
                <a:solidFill>
                  <a:srgbClr val="FF5050"/>
                </a:solidFill>
                <a:sym typeface="Symbol" panose="05050102010706020507" pitchFamily="18" charset="2"/>
              </a:rPr>
              <a:t>  </a:t>
            </a:r>
            <a:endParaRPr lang="hr-HR" altLang="sr-Latn-RS" sz="2400" dirty="0">
              <a:solidFill>
                <a:srgbClr val="FF5050"/>
              </a:solidFill>
              <a:sym typeface="Symbol" panose="05050102010706020507" pitchFamily="18" charset="2"/>
            </a:endParaRPr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4800600" y="1295400"/>
            <a:ext cx="6858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0</a:t>
            </a:r>
          </a:p>
        </p:txBody>
      </p:sp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4800600" y="1752600"/>
            <a:ext cx="6858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1</a:t>
            </a:r>
          </a:p>
        </p:txBody>
      </p:sp>
      <p:sp>
        <p:nvSpPr>
          <p:cNvPr id="31757" name="Rectangle 13"/>
          <p:cNvSpPr>
            <a:spLocks noChangeArrowheads="1"/>
          </p:cNvSpPr>
          <p:nvPr/>
        </p:nvSpPr>
        <p:spPr bwMode="auto">
          <a:xfrm>
            <a:off x="4800600" y="2209800"/>
            <a:ext cx="6858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2</a:t>
            </a:r>
          </a:p>
        </p:txBody>
      </p:sp>
      <p:sp>
        <p:nvSpPr>
          <p:cNvPr id="31758" name="Rectangle 14"/>
          <p:cNvSpPr>
            <a:spLocks noChangeArrowheads="1"/>
          </p:cNvSpPr>
          <p:nvPr/>
        </p:nvSpPr>
        <p:spPr bwMode="auto">
          <a:xfrm>
            <a:off x="4800600" y="2667000"/>
            <a:ext cx="6858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3</a:t>
            </a:r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4800600" y="3124200"/>
            <a:ext cx="6858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4</a:t>
            </a:r>
          </a:p>
        </p:txBody>
      </p:sp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4800600" y="3581400"/>
            <a:ext cx="6858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5</a:t>
            </a:r>
          </a:p>
        </p:txBody>
      </p:sp>
      <p:sp>
        <p:nvSpPr>
          <p:cNvPr id="31761" name="Rectangle 17"/>
          <p:cNvSpPr>
            <a:spLocks noChangeArrowheads="1"/>
          </p:cNvSpPr>
          <p:nvPr/>
        </p:nvSpPr>
        <p:spPr bwMode="auto">
          <a:xfrm>
            <a:off x="6705600" y="12954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31762" name="Rectangle 18"/>
          <p:cNvSpPr>
            <a:spLocks noChangeArrowheads="1"/>
          </p:cNvSpPr>
          <p:nvPr/>
        </p:nvSpPr>
        <p:spPr bwMode="auto">
          <a:xfrm>
            <a:off x="7924800" y="12954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31763" name="Rectangle 19"/>
          <p:cNvSpPr>
            <a:spLocks noChangeArrowheads="1"/>
          </p:cNvSpPr>
          <p:nvPr/>
        </p:nvSpPr>
        <p:spPr bwMode="auto">
          <a:xfrm>
            <a:off x="5486400" y="12954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31764" name="Rectangle 20"/>
          <p:cNvSpPr>
            <a:spLocks noChangeArrowheads="1"/>
          </p:cNvSpPr>
          <p:nvPr/>
        </p:nvSpPr>
        <p:spPr bwMode="auto">
          <a:xfrm>
            <a:off x="6705600" y="17526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31765" name="Rectangle 21"/>
          <p:cNvSpPr>
            <a:spLocks noChangeArrowheads="1"/>
          </p:cNvSpPr>
          <p:nvPr/>
        </p:nvSpPr>
        <p:spPr bwMode="auto">
          <a:xfrm>
            <a:off x="7924800" y="17526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31766" name="Rectangle 22"/>
          <p:cNvSpPr>
            <a:spLocks noChangeArrowheads="1"/>
          </p:cNvSpPr>
          <p:nvPr/>
        </p:nvSpPr>
        <p:spPr bwMode="auto">
          <a:xfrm>
            <a:off x="5486400" y="17526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31767" name="Rectangle 23"/>
          <p:cNvSpPr>
            <a:spLocks noChangeArrowheads="1"/>
          </p:cNvSpPr>
          <p:nvPr/>
        </p:nvSpPr>
        <p:spPr bwMode="auto">
          <a:xfrm>
            <a:off x="6705600" y="22098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31768" name="Rectangle 24"/>
          <p:cNvSpPr>
            <a:spLocks noChangeArrowheads="1"/>
          </p:cNvSpPr>
          <p:nvPr/>
        </p:nvSpPr>
        <p:spPr bwMode="auto">
          <a:xfrm>
            <a:off x="7924800" y="22098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31769" name="Rectangle 25"/>
          <p:cNvSpPr>
            <a:spLocks noChangeArrowheads="1"/>
          </p:cNvSpPr>
          <p:nvPr/>
        </p:nvSpPr>
        <p:spPr bwMode="auto">
          <a:xfrm>
            <a:off x="5486400" y="22098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31770" name="Rectangle 26"/>
          <p:cNvSpPr>
            <a:spLocks noChangeArrowheads="1"/>
          </p:cNvSpPr>
          <p:nvPr/>
        </p:nvSpPr>
        <p:spPr bwMode="auto">
          <a:xfrm>
            <a:off x="6705600" y="26670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31771" name="Rectangle 27"/>
          <p:cNvSpPr>
            <a:spLocks noChangeArrowheads="1"/>
          </p:cNvSpPr>
          <p:nvPr/>
        </p:nvSpPr>
        <p:spPr bwMode="auto">
          <a:xfrm>
            <a:off x="7924800" y="26670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31772" name="Rectangle 28"/>
          <p:cNvSpPr>
            <a:spLocks noChangeArrowheads="1"/>
          </p:cNvSpPr>
          <p:nvPr/>
        </p:nvSpPr>
        <p:spPr bwMode="auto">
          <a:xfrm>
            <a:off x="5486400" y="26670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31773" name="Rectangle 29"/>
          <p:cNvSpPr>
            <a:spLocks noChangeArrowheads="1"/>
          </p:cNvSpPr>
          <p:nvPr/>
        </p:nvSpPr>
        <p:spPr bwMode="auto">
          <a:xfrm>
            <a:off x="6705600" y="31242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31774" name="Rectangle 30"/>
          <p:cNvSpPr>
            <a:spLocks noChangeArrowheads="1"/>
          </p:cNvSpPr>
          <p:nvPr/>
        </p:nvSpPr>
        <p:spPr bwMode="auto">
          <a:xfrm>
            <a:off x="7924800" y="31242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31775" name="Rectangle 31"/>
          <p:cNvSpPr>
            <a:spLocks noChangeArrowheads="1"/>
          </p:cNvSpPr>
          <p:nvPr/>
        </p:nvSpPr>
        <p:spPr bwMode="auto">
          <a:xfrm>
            <a:off x="5486400" y="31242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31776" name="Rectangle 32"/>
          <p:cNvSpPr>
            <a:spLocks noChangeArrowheads="1"/>
          </p:cNvSpPr>
          <p:nvPr/>
        </p:nvSpPr>
        <p:spPr bwMode="auto">
          <a:xfrm>
            <a:off x="6705600" y="35814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31777" name="Rectangle 33"/>
          <p:cNvSpPr>
            <a:spLocks noChangeArrowheads="1"/>
          </p:cNvSpPr>
          <p:nvPr/>
        </p:nvSpPr>
        <p:spPr bwMode="auto">
          <a:xfrm>
            <a:off x="7924800" y="35814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31778" name="Rectangle 34"/>
          <p:cNvSpPr>
            <a:spLocks noChangeArrowheads="1"/>
          </p:cNvSpPr>
          <p:nvPr/>
        </p:nvSpPr>
        <p:spPr bwMode="auto">
          <a:xfrm>
            <a:off x="5486400" y="35814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r-HR" altLang="sr-Latn-RS"/>
          </a:p>
        </p:txBody>
      </p:sp>
      <p:sp>
        <p:nvSpPr>
          <p:cNvPr id="31779" name="Rectangle 35"/>
          <p:cNvSpPr>
            <a:spLocks noChangeArrowheads="1"/>
          </p:cNvSpPr>
          <p:nvPr/>
        </p:nvSpPr>
        <p:spPr bwMode="auto">
          <a:xfrm>
            <a:off x="5486400" y="12954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1</a:t>
            </a:r>
            <a:r>
              <a:rPr lang="en-US" altLang="sr-Latn-RS" sz="2000"/>
              <a:t>, B, R </a:t>
            </a:r>
          </a:p>
        </p:txBody>
      </p:sp>
      <p:sp>
        <p:nvSpPr>
          <p:cNvPr id="31780" name="Rectangle 36"/>
          <p:cNvSpPr>
            <a:spLocks noChangeArrowheads="1"/>
          </p:cNvSpPr>
          <p:nvPr/>
        </p:nvSpPr>
        <p:spPr bwMode="auto">
          <a:xfrm>
            <a:off x="6705600" y="12954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2</a:t>
            </a:r>
            <a:r>
              <a:rPr lang="en-US" altLang="sr-Latn-RS" sz="2000"/>
              <a:t>, B, R </a:t>
            </a:r>
          </a:p>
        </p:txBody>
      </p:sp>
      <p:sp>
        <p:nvSpPr>
          <p:cNvPr id="31781" name="Rectangle 37"/>
          <p:cNvSpPr>
            <a:spLocks noChangeArrowheads="1"/>
          </p:cNvSpPr>
          <p:nvPr/>
        </p:nvSpPr>
        <p:spPr bwMode="auto">
          <a:xfrm>
            <a:off x="5486400" y="31242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-</a:t>
            </a:r>
          </a:p>
        </p:txBody>
      </p:sp>
      <p:sp>
        <p:nvSpPr>
          <p:cNvPr id="31782" name="Rectangle 38"/>
          <p:cNvSpPr>
            <a:spLocks noChangeArrowheads="1"/>
          </p:cNvSpPr>
          <p:nvPr/>
        </p:nvSpPr>
        <p:spPr bwMode="auto">
          <a:xfrm>
            <a:off x="6705600" y="26670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-</a:t>
            </a:r>
          </a:p>
        </p:txBody>
      </p:sp>
      <p:sp>
        <p:nvSpPr>
          <p:cNvPr id="31783" name="Rectangle 39"/>
          <p:cNvSpPr>
            <a:spLocks noChangeArrowheads="1"/>
          </p:cNvSpPr>
          <p:nvPr/>
        </p:nvSpPr>
        <p:spPr bwMode="auto">
          <a:xfrm>
            <a:off x="7924800" y="31242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-</a:t>
            </a:r>
          </a:p>
        </p:txBody>
      </p:sp>
      <p:sp>
        <p:nvSpPr>
          <p:cNvPr id="31784" name="Rectangle 40"/>
          <p:cNvSpPr>
            <a:spLocks noChangeArrowheads="1"/>
          </p:cNvSpPr>
          <p:nvPr/>
        </p:nvSpPr>
        <p:spPr bwMode="auto">
          <a:xfrm>
            <a:off x="7924800" y="26670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-</a:t>
            </a:r>
          </a:p>
        </p:txBody>
      </p:sp>
      <p:sp>
        <p:nvSpPr>
          <p:cNvPr id="31785" name="Rectangle 41"/>
          <p:cNvSpPr>
            <a:spLocks noChangeArrowheads="1"/>
          </p:cNvSpPr>
          <p:nvPr/>
        </p:nvSpPr>
        <p:spPr bwMode="auto">
          <a:xfrm>
            <a:off x="5486400" y="35814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5</a:t>
            </a:r>
            <a:r>
              <a:rPr lang="en-US" altLang="sr-Latn-RS" sz="2000"/>
              <a:t>, 0, L </a:t>
            </a:r>
          </a:p>
        </p:txBody>
      </p:sp>
      <p:sp>
        <p:nvSpPr>
          <p:cNvPr id="31786" name="Rectangle 42"/>
          <p:cNvSpPr>
            <a:spLocks noChangeArrowheads="1"/>
          </p:cNvSpPr>
          <p:nvPr/>
        </p:nvSpPr>
        <p:spPr bwMode="auto">
          <a:xfrm>
            <a:off x="6705600" y="35814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5</a:t>
            </a:r>
            <a:r>
              <a:rPr lang="en-US" altLang="sr-Latn-RS" sz="2000"/>
              <a:t>, 1, L </a:t>
            </a:r>
          </a:p>
        </p:txBody>
      </p:sp>
      <p:sp>
        <p:nvSpPr>
          <p:cNvPr id="31787" name="Rectangle 43"/>
          <p:cNvSpPr>
            <a:spLocks noChangeArrowheads="1"/>
          </p:cNvSpPr>
          <p:nvPr/>
        </p:nvSpPr>
        <p:spPr bwMode="auto">
          <a:xfrm>
            <a:off x="7924800" y="35814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0</a:t>
            </a:r>
            <a:r>
              <a:rPr lang="en-US" altLang="sr-Latn-RS" sz="2000"/>
              <a:t>, B, R </a:t>
            </a:r>
          </a:p>
        </p:txBody>
      </p:sp>
      <p:sp>
        <p:nvSpPr>
          <p:cNvPr id="31788" name="Rectangle 44"/>
          <p:cNvSpPr>
            <a:spLocks noChangeArrowheads="1"/>
          </p:cNvSpPr>
          <p:nvPr/>
        </p:nvSpPr>
        <p:spPr bwMode="auto">
          <a:xfrm>
            <a:off x="6705600" y="31242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5</a:t>
            </a:r>
            <a:r>
              <a:rPr lang="en-US" altLang="sr-Latn-RS" sz="2000"/>
              <a:t>, B, L </a:t>
            </a:r>
          </a:p>
        </p:txBody>
      </p:sp>
      <p:sp>
        <p:nvSpPr>
          <p:cNvPr id="31789" name="Rectangle 45"/>
          <p:cNvSpPr>
            <a:spLocks noChangeArrowheads="1"/>
          </p:cNvSpPr>
          <p:nvPr/>
        </p:nvSpPr>
        <p:spPr bwMode="auto">
          <a:xfrm>
            <a:off x="5486400" y="26670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5</a:t>
            </a:r>
            <a:r>
              <a:rPr lang="en-US" altLang="sr-Latn-RS" sz="2000"/>
              <a:t>, B, L </a:t>
            </a:r>
          </a:p>
        </p:txBody>
      </p:sp>
      <p:sp>
        <p:nvSpPr>
          <p:cNvPr id="31790" name="Rectangle 46"/>
          <p:cNvSpPr>
            <a:spLocks noChangeArrowheads="1"/>
          </p:cNvSpPr>
          <p:nvPr/>
        </p:nvSpPr>
        <p:spPr bwMode="auto">
          <a:xfrm>
            <a:off x="6705600" y="22098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2</a:t>
            </a:r>
            <a:r>
              <a:rPr lang="en-US" altLang="sr-Latn-RS" sz="2000"/>
              <a:t>, 1, R </a:t>
            </a:r>
          </a:p>
        </p:txBody>
      </p:sp>
      <p:sp>
        <p:nvSpPr>
          <p:cNvPr id="31791" name="Rectangle 47"/>
          <p:cNvSpPr>
            <a:spLocks noChangeArrowheads="1"/>
          </p:cNvSpPr>
          <p:nvPr/>
        </p:nvSpPr>
        <p:spPr bwMode="auto">
          <a:xfrm>
            <a:off x="7924800" y="22098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4</a:t>
            </a:r>
            <a:r>
              <a:rPr lang="en-US" altLang="sr-Latn-RS" sz="2000"/>
              <a:t>, B, L </a:t>
            </a:r>
          </a:p>
        </p:txBody>
      </p:sp>
      <p:sp>
        <p:nvSpPr>
          <p:cNvPr id="31792" name="Rectangle 48"/>
          <p:cNvSpPr>
            <a:spLocks noChangeArrowheads="1"/>
          </p:cNvSpPr>
          <p:nvPr/>
        </p:nvSpPr>
        <p:spPr bwMode="auto">
          <a:xfrm>
            <a:off x="5486400" y="22098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2</a:t>
            </a:r>
            <a:r>
              <a:rPr lang="en-US" altLang="sr-Latn-RS" sz="2000"/>
              <a:t>, 0, R </a:t>
            </a:r>
          </a:p>
        </p:txBody>
      </p:sp>
      <p:sp>
        <p:nvSpPr>
          <p:cNvPr id="31793" name="Rectangle 49"/>
          <p:cNvSpPr>
            <a:spLocks noChangeArrowheads="1"/>
          </p:cNvSpPr>
          <p:nvPr/>
        </p:nvSpPr>
        <p:spPr bwMode="auto">
          <a:xfrm>
            <a:off x="5486400" y="17526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1</a:t>
            </a:r>
            <a:r>
              <a:rPr lang="en-US" altLang="sr-Latn-RS" sz="2000"/>
              <a:t>, 0, R </a:t>
            </a:r>
          </a:p>
        </p:txBody>
      </p:sp>
      <p:sp>
        <p:nvSpPr>
          <p:cNvPr id="31794" name="Rectangle 50"/>
          <p:cNvSpPr>
            <a:spLocks noChangeArrowheads="1"/>
          </p:cNvSpPr>
          <p:nvPr/>
        </p:nvSpPr>
        <p:spPr bwMode="auto">
          <a:xfrm>
            <a:off x="6705600" y="17526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1</a:t>
            </a:r>
            <a:r>
              <a:rPr lang="en-US" altLang="sr-Latn-RS" sz="2000"/>
              <a:t>, 1, R </a:t>
            </a:r>
          </a:p>
        </p:txBody>
      </p:sp>
      <p:sp>
        <p:nvSpPr>
          <p:cNvPr id="31795" name="Rectangle 51"/>
          <p:cNvSpPr>
            <a:spLocks noChangeArrowheads="1"/>
          </p:cNvSpPr>
          <p:nvPr/>
        </p:nvSpPr>
        <p:spPr bwMode="auto">
          <a:xfrm>
            <a:off x="7924800" y="17526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3</a:t>
            </a:r>
            <a:r>
              <a:rPr lang="en-US" altLang="sr-Latn-RS" sz="2000"/>
              <a:t>, B, L </a:t>
            </a:r>
          </a:p>
        </p:txBody>
      </p:sp>
      <p:sp>
        <p:nvSpPr>
          <p:cNvPr id="31796" name="Rectangle 52"/>
          <p:cNvSpPr>
            <a:spLocks noChangeArrowheads="1"/>
          </p:cNvSpPr>
          <p:nvPr/>
        </p:nvSpPr>
        <p:spPr bwMode="auto">
          <a:xfrm>
            <a:off x="7924800" y="12954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</a:t>
            </a:r>
            <a:r>
              <a:rPr lang="en-US" altLang="sr-Latn-RS" sz="2000" baseline="-25000"/>
              <a:t>P</a:t>
            </a:r>
            <a:r>
              <a:rPr lang="en-US" altLang="sr-Latn-RS" sz="2000"/>
              <a:t>, B, R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4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4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4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4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4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4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4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4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4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4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41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41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34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4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34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34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341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341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81" grpId="0" build="p"/>
      <p:bldP spid="434182" grpId="0" build="p"/>
      <p:bldP spid="434183" grpId="0" build="p"/>
      <p:bldP spid="434184" grpId="0" uiExpand="1" build="p"/>
      <p:bldP spid="434185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839" name="Rectangle 47"/>
          <p:cNvSpPr>
            <a:spLocks noGrp="1" noChangeArrowheads="1"/>
          </p:cNvSpPr>
          <p:nvPr>
            <p:ph type="body" idx="1"/>
          </p:nvPr>
        </p:nvSpPr>
        <p:spPr>
          <a:xfrm>
            <a:off x="2590800" y="2514600"/>
            <a:ext cx="4953000" cy="1828800"/>
          </a:xfrm>
          <a:noFill/>
        </p:spPr>
        <p:txBody>
          <a:bodyPr anchor="ctr"/>
          <a:lstStyle/>
          <a:p>
            <a:pPr marL="211138" indent="-211138" algn="ctr">
              <a:buFontTx/>
              <a:buNone/>
            </a:pPr>
            <a:r>
              <a:rPr lang="en-US" altLang="sr-Latn-RS" smtClean="0">
                <a:solidFill>
                  <a:schemeClr val="tx1"/>
                </a:solidFill>
              </a:rPr>
              <a:t>Postupak koji zahtjeva poznavanje svrhe TS-a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78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839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ChangeArrowheads="1"/>
          </p:cNvSpPr>
          <p:nvPr/>
        </p:nvSpPr>
        <p:spPr bwMode="auto">
          <a:xfrm>
            <a:off x="6705600" y="12954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417795" name="Rectangle 3"/>
          <p:cNvSpPr>
            <a:spLocks noChangeArrowheads="1"/>
          </p:cNvSpPr>
          <p:nvPr/>
        </p:nvSpPr>
        <p:spPr bwMode="auto">
          <a:xfrm>
            <a:off x="7924800" y="12954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417796" name="Rectangle 4"/>
          <p:cNvSpPr>
            <a:spLocks noChangeArrowheads="1"/>
          </p:cNvSpPr>
          <p:nvPr/>
        </p:nvSpPr>
        <p:spPr bwMode="auto">
          <a:xfrm>
            <a:off x="5486400" y="12954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417797" name="Rectangle 5"/>
          <p:cNvSpPr>
            <a:spLocks noChangeArrowheads="1"/>
          </p:cNvSpPr>
          <p:nvPr/>
        </p:nvSpPr>
        <p:spPr bwMode="auto">
          <a:xfrm>
            <a:off x="4800600" y="1295400"/>
            <a:ext cx="6858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q0</a:t>
            </a:r>
          </a:p>
        </p:txBody>
      </p:sp>
      <p:sp>
        <p:nvSpPr>
          <p:cNvPr id="417798" name="Rectangle 6"/>
          <p:cNvSpPr>
            <a:spLocks noChangeArrowheads="1"/>
          </p:cNvSpPr>
          <p:nvPr/>
        </p:nvSpPr>
        <p:spPr bwMode="auto">
          <a:xfrm>
            <a:off x="6705600" y="17526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417799" name="Rectangle 7"/>
          <p:cNvSpPr>
            <a:spLocks noChangeArrowheads="1"/>
          </p:cNvSpPr>
          <p:nvPr/>
        </p:nvSpPr>
        <p:spPr bwMode="auto">
          <a:xfrm>
            <a:off x="7924800" y="17526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417800" name="Rectangle 8"/>
          <p:cNvSpPr>
            <a:spLocks noChangeArrowheads="1"/>
          </p:cNvSpPr>
          <p:nvPr/>
        </p:nvSpPr>
        <p:spPr bwMode="auto">
          <a:xfrm>
            <a:off x="5486400" y="17526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417801" name="Rectangle 9"/>
          <p:cNvSpPr>
            <a:spLocks noChangeArrowheads="1"/>
          </p:cNvSpPr>
          <p:nvPr/>
        </p:nvSpPr>
        <p:spPr bwMode="auto">
          <a:xfrm>
            <a:off x="4800600" y="1752600"/>
            <a:ext cx="6858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q1</a:t>
            </a:r>
          </a:p>
        </p:txBody>
      </p:sp>
      <p:sp>
        <p:nvSpPr>
          <p:cNvPr id="417802" name="Rectangle 10"/>
          <p:cNvSpPr>
            <a:spLocks noChangeArrowheads="1"/>
          </p:cNvSpPr>
          <p:nvPr/>
        </p:nvSpPr>
        <p:spPr bwMode="auto">
          <a:xfrm>
            <a:off x="6705600" y="22098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417803" name="Rectangle 11"/>
          <p:cNvSpPr>
            <a:spLocks noChangeArrowheads="1"/>
          </p:cNvSpPr>
          <p:nvPr/>
        </p:nvSpPr>
        <p:spPr bwMode="auto">
          <a:xfrm>
            <a:off x="7924800" y="22098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417804" name="Rectangle 12"/>
          <p:cNvSpPr>
            <a:spLocks noChangeArrowheads="1"/>
          </p:cNvSpPr>
          <p:nvPr/>
        </p:nvSpPr>
        <p:spPr bwMode="auto">
          <a:xfrm>
            <a:off x="5486400" y="22098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417805" name="Rectangle 13"/>
          <p:cNvSpPr>
            <a:spLocks noChangeArrowheads="1"/>
          </p:cNvSpPr>
          <p:nvPr/>
        </p:nvSpPr>
        <p:spPr bwMode="auto">
          <a:xfrm>
            <a:off x="4800600" y="2209800"/>
            <a:ext cx="6858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q2</a:t>
            </a:r>
          </a:p>
        </p:txBody>
      </p:sp>
      <p:sp>
        <p:nvSpPr>
          <p:cNvPr id="417806" name="Rectangle 14"/>
          <p:cNvSpPr>
            <a:spLocks noChangeArrowheads="1"/>
          </p:cNvSpPr>
          <p:nvPr/>
        </p:nvSpPr>
        <p:spPr bwMode="auto">
          <a:xfrm>
            <a:off x="6705600" y="26670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417807" name="Rectangle 15"/>
          <p:cNvSpPr>
            <a:spLocks noChangeArrowheads="1"/>
          </p:cNvSpPr>
          <p:nvPr/>
        </p:nvSpPr>
        <p:spPr bwMode="auto">
          <a:xfrm>
            <a:off x="7924800" y="26670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417808" name="Rectangle 16"/>
          <p:cNvSpPr>
            <a:spLocks noChangeArrowheads="1"/>
          </p:cNvSpPr>
          <p:nvPr/>
        </p:nvSpPr>
        <p:spPr bwMode="auto">
          <a:xfrm>
            <a:off x="5486400" y="26670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417809" name="Rectangle 17"/>
          <p:cNvSpPr>
            <a:spLocks noChangeArrowheads="1"/>
          </p:cNvSpPr>
          <p:nvPr/>
        </p:nvSpPr>
        <p:spPr bwMode="auto">
          <a:xfrm>
            <a:off x="4800600" y="2667000"/>
            <a:ext cx="6858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q3</a:t>
            </a:r>
          </a:p>
        </p:txBody>
      </p:sp>
      <p:sp>
        <p:nvSpPr>
          <p:cNvPr id="417810" name="Rectangle 18"/>
          <p:cNvSpPr>
            <a:spLocks noChangeArrowheads="1"/>
          </p:cNvSpPr>
          <p:nvPr/>
        </p:nvSpPr>
        <p:spPr bwMode="auto">
          <a:xfrm>
            <a:off x="6705600" y="31242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417811" name="Rectangle 19"/>
          <p:cNvSpPr>
            <a:spLocks noChangeArrowheads="1"/>
          </p:cNvSpPr>
          <p:nvPr/>
        </p:nvSpPr>
        <p:spPr bwMode="auto">
          <a:xfrm>
            <a:off x="7924800" y="31242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417812" name="Rectangle 20"/>
          <p:cNvSpPr>
            <a:spLocks noChangeArrowheads="1"/>
          </p:cNvSpPr>
          <p:nvPr/>
        </p:nvSpPr>
        <p:spPr bwMode="auto">
          <a:xfrm>
            <a:off x="5486400" y="31242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417813" name="Rectangle 21"/>
          <p:cNvSpPr>
            <a:spLocks noChangeArrowheads="1"/>
          </p:cNvSpPr>
          <p:nvPr/>
        </p:nvSpPr>
        <p:spPr bwMode="auto">
          <a:xfrm>
            <a:off x="4800600" y="3124200"/>
            <a:ext cx="6858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q4</a:t>
            </a:r>
          </a:p>
        </p:txBody>
      </p:sp>
      <p:sp>
        <p:nvSpPr>
          <p:cNvPr id="417814" name="Rectangle 22"/>
          <p:cNvSpPr>
            <a:spLocks noChangeArrowheads="1"/>
          </p:cNvSpPr>
          <p:nvPr/>
        </p:nvSpPr>
        <p:spPr bwMode="auto">
          <a:xfrm>
            <a:off x="6705600" y="35814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417815" name="Rectangle 23"/>
          <p:cNvSpPr>
            <a:spLocks noChangeArrowheads="1"/>
          </p:cNvSpPr>
          <p:nvPr/>
        </p:nvSpPr>
        <p:spPr bwMode="auto">
          <a:xfrm>
            <a:off x="7924800" y="35814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417816" name="Rectangle 24"/>
          <p:cNvSpPr>
            <a:spLocks noChangeArrowheads="1"/>
          </p:cNvSpPr>
          <p:nvPr/>
        </p:nvSpPr>
        <p:spPr bwMode="auto">
          <a:xfrm>
            <a:off x="5486400" y="35814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417817" name="Rectangle 25"/>
          <p:cNvSpPr>
            <a:spLocks noChangeArrowheads="1"/>
          </p:cNvSpPr>
          <p:nvPr/>
        </p:nvSpPr>
        <p:spPr bwMode="auto">
          <a:xfrm>
            <a:off x="4800600" y="3581400"/>
            <a:ext cx="6858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q5</a:t>
            </a:r>
          </a:p>
        </p:txBody>
      </p:sp>
      <p:sp>
        <p:nvSpPr>
          <p:cNvPr id="417818" name="Rectangle 26"/>
          <p:cNvSpPr>
            <a:spLocks noChangeArrowheads="1"/>
          </p:cNvSpPr>
          <p:nvPr/>
        </p:nvSpPr>
        <p:spPr bwMode="auto">
          <a:xfrm>
            <a:off x="6705600" y="8382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1</a:t>
            </a:r>
          </a:p>
        </p:txBody>
      </p:sp>
      <p:sp>
        <p:nvSpPr>
          <p:cNvPr id="417819" name="Rectangle 27"/>
          <p:cNvSpPr>
            <a:spLocks noChangeArrowheads="1"/>
          </p:cNvSpPr>
          <p:nvPr/>
        </p:nvSpPr>
        <p:spPr bwMode="auto">
          <a:xfrm>
            <a:off x="7924800" y="8382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B</a:t>
            </a:r>
          </a:p>
        </p:txBody>
      </p:sp>
      <p:sp>
        <p:nvSpPr>
          <p:cNvPr id="417820" name="Rectangle 28"/>
          <p:cNvSpPr>
            <a:spLocks noChangeArrowheads="1"/>
          </p:cNvSpPr>
          <p:nvPr/>
        </p:nvSpPr>
        <p:spPr bwMode="auto">
          <a:xfrm>
            <a:off x="5486400" y="8382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0</a:t>
            </a:r>
          </a:p>
        </p:txBody>
      </p:sp>
      <p:sp>
        <p:nvSpPr>
          <p:cNvPr id="417821" name="Rectangle 29"/>
          <p:cNvSpPr>
            <a:spLocks noChangeArrowheads="1"/>
          </p:cNvSpPr>
          <p:nvPr/>
        </p:nvSpPr>
        <p:spPr bwMode="auto">
          <a:xfrm>
            <a:off x="5486400" y="12954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q1, B, R </a:t>
            </a:r>
          </a:p>
        </p:txBody>
      </p:sp>
      <p:sp>
        <p:nvSpPr>
          <p:cNvPr id="417822" name="Rectangle 30"/>
          <p:cNvSpPr>
            <a:spLocks noChangeArrowheads="1"/>
          </p:cNvSpPr>
          <p:nvPr/>
        </p:nvSpPr>
        <p:spPr bwMode="auto">
          <a:xfrm>
            <a:off x="6705600" y="12954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q2, B, R </a:t>
            </a:r>
          </a:p>
        </p:txBody>
      </p:sp>
      <p:sp>
        <p:nvSpPr>
          <p:cNvPr id="417823" name="Rectangle 31"/>
          <p:cNvSpPr>
            <a:spLocks noChangeArrowheads="1"/>
          </p:cNvSpPr>
          <p:nvPr/>
        </p:nvSpPr>
        <p:spPr bwMode="auto">
          <a:xfrm>
            <a:off x="5486400" y="31242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-</a:t>
            </a:r>
          </a:p>
        </p:txBody>
      </p:sp>
      <p:sp>
        <p:nvSpPr>
          <p:cNvPr id="417824" name="Rectangle 32"/>
          <p:cNvSpPr>
            <a:spLocks noChangeArrowheads="1"/>
          </p:cNvSpPr>
          <p:nvPr/>
        </p:nvSpPr>
        <p:spPr bwMode="auto">
          <a:xfrm>
            <a:off x="6705600" y="26670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-</a:t>
            </a:r>
          </a:p>
        </p:txBody>
      </p:sp>
      <p:sp>
        <p:nvSpPr>
          <p:cNvPr id="417825" name="Rectangle 33"/>
          <p:cNvSpPr>
            <a:spLocks noChangeArrowheads="1"/>
          </p:cNvSpPr>
          <p:nvPr/>
        </p:nvSpPr>
        <p:spPr bwMode="auto">
          <a:xfrm>
            <a:off x="7924800" y="31242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-</a:t>
            </a:r>
          </a:p>
        </p:txBody>
      </p:sp>
      <p:sp>
        <p:nvSpPr>
          <p:cNvPr id="417826" name="Rectangle 34"/>
          <p:cNvSpPr>
            <a:spLocks noChangeArrowheads="1"/>
          </p:cNvSpPr>
          <p:nvPr/>
        </p:nvSpPr>
        <p:spPr bwMode="auto">
          <a:xfrm>
            <a:off x="7924800" y="26670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-</a:t>
            </a:r>
          </a:p>
        </p:txBody>
      </p:sp>
      <p:sp>
        <p:nvSpPr>
          <p:cNvPr id="417827" name="Rectangle 35"/>
          <p:cNvSpPr>
            <a:spLocks noChangeArrowheads="1"/>
          </p:cNvSpPr>
          <p:nvPr/>
        </p:nvSpPr>
        <p:spPr bwMode="auto">
          <a:xfrm>
            <a:off x="5486400" y="35814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q5, 0, L </a:t>
            </a:r>
          </a:p>
        </p:txBody>
      </p:sp>
      <p:sp>
        <p:nvSpPr>
          <p:cNvPr id="417828" name="Rectangle 36"/>
          <p:cNvSpPr>
            <a:spLocks noChangeArrowheads="1"/>
          </p:cNvSpPr>
          <p:nvPr/>
        </p:nvSpPr>
        <p:spPr bwMode="auto">
          <a:xfrm>
            <a:off x="6705600" y="35814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q5, 1, L </a:t>
            </a:r>
          </a:p>
        </p:txBody>
      </p:sp>
      <p:sp>
        <p:nvSpPr>
          <p:cNvPr id="417829" name="Rectangle 37"/>
          <p:cNvSpPr>
            <a:spLocks noChangeArrowheads="1"/>
          </p:cNvSpPr>
          <p:nvPr/>
        </p:nvSpPr>
        <p:spPr bwMode="auto">
          <a:xfrm>
            <a:off x="7924800" y="35814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q0, B, R </a:t>
            </a:r>
          </a:p>
        </p:txBody>
      </p:sp>
      <p:sp>
        <p:nvSpPr>
          <p:cNvPr id="417830" name="Rectangle 38"/>
          <p:cNvSpPr>
            <a:spLocks noChangeArrowheads="1"/>
          </p:cNvSpPr>
          <p:nvPr/>
        </p:nvSpPr>
        <p:spPr bwMode="auto">
          <a:xfrm>
            <a:off x="6705600" y="31242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q5, B, L </a:t>
            </a:r>
          </a:p>
        </p:txBody>
      </p:sp>
      <p:sp>
        <p:nvSpPr>
          <p:cNvPr id="417831" name="Rectangle 39"/>
          <p:cNvSpPr>
            <a:spLocks noChangeArrowheads="1"/>
          </p:cNvSpPr>
          <p:nvPr/>
        </p:nvSpPr>
        <p:spPr bwMode="auto">
          <a:xfrm>
            <a:off x="5486400" y="26670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q5, B, L </a:t>
            </a:r>
          </a:p>
        </p:txBody>
      </p:sp>
      <p:sp>
        <p:nvSpPr>
          <p:cNvPr id="417832" name="Rectangle 40"/>
          <p:cNvSpPr>
            <a:spLocks noChangeArrowheads="1"/>
          </p:cNvSpPr>
          <p:nvPr/>
        </p:nvSpPr>
        <p:spPr bwMode="auto">
          <a:xfrm>
            <a:off x="6705600" y="22098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q2, 1, R </a:t>
            </a:r>
          </a:p>
        </p:txBody>
      </p:sp>
      <p:sp>
        <p:nvSpPr>
          <p:cNvPr id="417833" name="Rectangle 41"/>
          <p:cNvSpPr>
            <a:spLocks noChangeArrowheads="1"/>
          </p:cNvSpPr>
          <p:nvPr/>
        </p:nvSpPr>
        <p:spPr bwMode="auto">
          <a:xfrm>
            <a:off x="7924800" y="22098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q4, B, L </a:t>
            </a:r>
          </a:p>
        </p:txBody>
      </p:sp>
      <p:sp>
        <p:nvSpPr>
          <p:cNvPr id="417834" name="Rectangle 42"/>
          <p:cNvSpPr>
            <a:spLocks noChangeArrowheads="1"/>
          </p:cNvSpPr>
          <p:nvPr/>
        </p:nvSpPr>
        <p:spPr bwMode="auto">
          <a:xfrm>
            <a:off x="5486400" y="22098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q2, 0, R </a:t>
            </a:r>
          </a:p>
        </p:txBody>
      </p:sp>
      <p:sp>
        <p:nvSpPr>
          <p:cNvPr id="417835" name="Rectangle 43"/>
          <p:cNvSpPr>
            <a:spLocks noChangeArrowheads="1"/>
          </p:cNvSpPr>
          <p:nvPr/>
        </p:nvSpPr>
        <p:spPr bwMode="auto">
          <a:xfrm>
            <a:off x="5486400" y="17526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q1, 0, R </a:t>
            </a:r>
          </a:p>
        </p:txBody>
      </p:sp>
      <p:sp>
        <p:nvSpPr>
          <p:cNvPr id="417836" name="Rectangle 44"/>
          <p:cNvSpPr>
            <a:spLocks noChangeArrowheads="1"/>
          </p:cNvSpPr>
          <p:nvPr/>
        </p:nvSpPr>
        <p:spPr bwMode="auto">
          <a:xfrm>
            <a:off x="6705600" y="17526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q1, 1, R </a:t>
            </a:r>
          </a:p>
        </p:txBody>
      </p:sp>
      <p:sp>
        <p:nvSpPr>
          <p:cNvPr id="417837" name="Rectangle 45"/>
          <p:cNvSpPr>
            <a:spLocks noChangeArrowheads="1"/>
          </p:cNvSpPr>
          <p:nvPr/>
        </p:nvSpPr>
        <p:spPr bwMode="auto">
          <a:xfrm>
            <a:off x="7924800" y="17526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q3, B, L </a:t>
            </a:r>
          </a:p>
        </p:txBody>
      </p:sp>
      <p:sp>
        <p:nvSpPr>
          <p:cNvPr id="417838" name="Rectangle 46"/>
          <p:cNvSpPr>
            <a:spLocks noChangeArrowheads="1"/>
          </p:cNvSpPr>
          <p:nvPr/>
        </p:nvSpPr>
        <p:spPr bwMode="auto">
          <a:xfrm>
            <a:off x="7924800" y="12954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qP, B, R </a:t>
            </a:r>
          </a:p>
        </p:txBody>
      </p:sp>
      <p:sp>
        <p:nvSpPr>
          <p:cNvPr id="417839" name="Rectangle 47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3124200" cy="457200"/>
          </a:xfrm>
          <a:noFill/>
        </p:spPr>
        <p:txBody>
          <a:bodyPr/>
          <a:lstStyle/>
          <a:p>
            <a:pPr marL="211138" indent="-211138">
              <a:buFontTx/>
              <a:buNone/>
            </a:pPr>
            <a:r>
              <a:rPr lang="en-US" altLang="sr-Latn-RS" smtClean="0">
                <a:solidFill>
                  <a:schemeClr val="tx1"/>
                </a:solidFill>
              </a:rPr>
              <a:t>Po</a:t>
            </a:r>
            <a:r>
              <a:rPr lang="hr-HR" altLang="sr-Latn-RS" smtClean="0">
                <a:solidFill>
                  <a:schemeClr val="tx1"/>
                </a:solidFill>
              </a:rPr>
              <a:t>četne produkcije:</a:t>
            </a:r>
            <a:endParaRPr lang="en-US" altLang="sr-Latn-RS" smtClean="0">
              <a:solidFill>
                <a:schemeClr val="tx1"/>
              </a:solidFill>
            </a:endParaRPr>
          </a:p>
        </p:txBody>
      </p:sp>
      <p:sp>
        <p:nvSpPr>
          <p:cNvPr id="417840" name="Rectangle 48"/>
          <p:cNvSpPr>
            <a:spLocks noChangeArrowheads="1"/>
          </p:cNvSpPr>
          <p:nvPr/>
        </p:nvSpPr>
        <p:spPr bwMode="auto">
          <a:xfrm>
            <a:off x="685800" y="1447800"/>
            <a:ext cx="32766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/>
          <a:lstStyle>
            <a:lvl1pPr marL="211138" indent="-211138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 dirty="0">
                <a:solidFill>
                  <a:srgbClr val="FF5050"/>
                </a:solidFill>
              </a:rPr>
              <a:t>A1</a:t>
            </a:r>
            <a:r>
              <a:rPr lang="hr-HR" altLang="sr-Latn-RS" sz="2400" dirty="0">
                <a:solidFill>
                  <a:srgbClr val="FF505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 dirty="0">
                <a:solidFill>
                  <a:srgbClr val="FF5050"/>
                </a:solidFill>
              </a:rPr>
              <a:t>q0A2</a:t>
            </a:r>
            <a:r>
              <a:rPr lang="en-US" altLang="sr-Latn-RS" sz="2400" dirty="0">
                <a:solidFill>
                  <a:srgbClr val="FF5050"/>
                </a:solidFill>
              </a:rPr>
              <a:t> </a:t>
            </a:r>
            <a:endParaRPr lang="hr-HR" altLang="sr-Latn-RS" sz="2400" dirty="0">
              <a:solidFill>
                <a:srgbClr val="FF5050"/>
              </a:solidFill>
            </a:endParaRPr>
          </a:p>
          <a:p>
            <a:pPr algn="l">
              <a:spcBef>
                <a:spcPct val="20000"/>
              </a:spcBef>
            </a:pPr>
            <a:r>
              <a:rPr lang="hr-HR" altLang="sr-Latn-RS" sz="2400" dirty="0">
                <a:solidFill>
                  <a:srgbClr val="FF5050"/>
                </a:solidFill>
              </a:rPr>
              <a:t>A2</a:t>
            </a:r>
            <a:r>
              <a:rPr lang="hr-HR" altLang="sr-Latn-RS" sz="2400" dirty="0">
                <a:solidFill>
                  <a:srgbClr val="FF505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 dirty="0">
                <a:solidFill>
                  <a:srgbClr val="FF5050"/>
                </a:solidFill>
              </a:rPr>
              <a:t>[0,0]A2</a:t>
            </a:r>
          </a:p>
          <a:p>
            <a:pPr algn="l">
              <a:spcBef>
                <a:spcPct val="20000"/>
              </a:spcBef>
            </a:pPr>
            <a:r>
              <a:rPr lang="hr-HR" altLang="sr-Latn-RS" sz="2400" dirty="0">
                <a:solidFill>
                  <a:srgbClr val="FF5050"/>
                </a:solidFill>
              </a:rPr>
              <a:t>A2</a:t>
            </a:r>
            <a:r>
              <a:rPr lang="hr-HR" altLang="sr-Latn-RS" sz="2400" dirty="0">
                <a:solidFill>
                  <a:srgbClr val="FF505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 dirty="0">
                <a:solidFill>
                  <a:srgbClr val="FF5050"/>
                </a:solidFill>
              </a:rPr>
              <a:t>[1,1]A2</a:t>
            </a:r>
          </a:p>
          <a:p>
            <a:pPr algn="l">
              <a:spcBef>
                <a:spcPct val="20000"/>
              </a:spcBef>
            </a:pPr>
            <a:r>
              <a:rPr lang="hr-HR" altLang="sr-Latn-RS" sz="2400" dirty="0">
                <a:solidFill>
                  <a:srgbClr val="FF5050"/>
                </a:solidFill>
              </a:rPr>
              <a:t>A2</a:t>
            </a:r>
            <a:r>
              <a:rPr lang="hr-HR" altLang="sr-Latn-RS" sz="2400" dirty="0">
                <a:solidFill>
                  <a:srgbClr val="FF505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 dirty="0">
                <a:solidFill>
                  <a:srgbClr val="FF5050"/>
                </a:solidFill>
              </a:rPr>
              <a:t>A3</a:t>
            </a:r>
          </a:p>
          <a:p>
            <a:pPr algn="l">
              <a:spcBef>
                <a:spcPct val="20000"/>
              </a:spcBef>
            </a:pPr>
            <a:r>
              <a:rPr lang="hr-HR" altLang="sr-Latn-RS" sz="2400" dirty="0">
                <a:solidFill>
                  <a:srgbClr val="FF5050"/>
                </a:solidFill>
              </a:rPr>
              <a:t>A3</a:t>
            </a:r>
            <a:r>
              <a:rPr lang="hr-HR" altLang="sr-Latn-RS" sz="2400" dirty="0">
                <a:solidFill>
                  <a:srgbClr val="FF505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 dirty="0">
                <a:solidFill>
                  <a:srgbClr val="FF5050"/>
                </a:solidFill>
              </a:rPr>
              <a:t>[</a:t>
            </a:r>
            <a:r>
              <a:rPr lang="hr-HR" altLang="sr-Latn-RS" sz="2400" dirty="0">
                <a:solidFill>
                  <a:srgbClr val="FF5050"/>
                </a:solidFill>
                <a:sym typeface="Symbol" panose="05050102010706020507" pitchFamily="18" charset="2"/>
              </a:rPr>
              <a:t></a:t>
            </a:r>
            <a:r>
              <a:rPr lang="hr-HR" altLang="sr-Latn-RS" sz="2400" dirty="0">
                <a:solidFill>
                  <a:srgbClr val="FF5050"/>
                </a:solidFill>
              </a:rPr>
              <a:t>,B]A3</a:t>
            </a:r>
          </a:p>
          <a:p>
            <a:pPr algn="l">
              <a:spcBef>
                <a:spcPct val="20000"/>
              </a:spcBef>
            </a:pPr>
            <a:r>
              <a:rPr lang="hr-HR" altLang="sr-Latn-RS" sz="2400" dirty="0">
                <a:solidFill>
                  <a:srgbClr val="FF5050"/>
                </a:solidFill>
              </a:rPr>
              <a:t>A3</a:t>
            </a:r>
            <a:r>
              <a:rPr lang="hr-HR" altLang="sr-Latn-RS" sz="2400" dirty="0">
                <a:solidFill>
                  <a:srgbClr val="FF5050"/>
                </a:solidFill>
                <a:sym typeface="Symbol" panose="05050102010706020507" pitchFamily="18" charset="2"/>
              </a:rPr>
              <a:t></a:t>
            </a:r>
            <a:endParaRPr lang="en-US" altLang="sr-Latn-RS" sz="2400" dirty="0">
              <a:solidFill>
                <a:srgbClr val="FF5050"/>
              </a:solidFill>
              <a:sym typeface="Symbol" panose="05050102010706020507" pitchFamily="18" charset="2"/>
            </a:endParaRPr>
          </a:p>
        </p:txBody>
      </p:sp>
      <p:sp>
        <p:nvSpPr>
          <p:cNvPr id="417841" name="Rectangle 49"/>
          <p:cNvSpPr>
            <a:spLocks noChangeArrowheads="1"/>
          </p:cNvSpPr>
          <p:nvPr/>
        </p:nvSpPr>
        <p:spPr bwMode="auto">
          <a:xfrm>
            <a:off x="533400" y="4876800"/>
            <a:ext cx="419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/>
          <a:lstStyle>
            <a:lvl1pPr marL="211138" indent="-211138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 dirty="0"/>
              <a:t>za prijelaz </a:t>
            </a:r>
            <a:r>
              <a:rPr lang="hr-HR" altLang="sr-Latn-RS" sz="2400" dirty="0">
                <a:sym typeface="Symbol" panose="05050102010706020507" pitchFamily="18" charset="2"/>
              </a:rPr>
              <a:t></a:t>
            </a:r>
            <a:r>
              <a:rPr lang="hr-HR" altLang="sr-Latn-RS" sz="2400" dirty="0"/>
              <a:t>(q0,0)=(q1,B,R):</a:t>
            </a:r>
            <a:endParaRPr lang="en-US" altLang="sr-Latn-RS" sz="2400" dirty="0"/>
          </a:p>
        </p:txBody>
      </p:sp>
      <p:sp>
        <p:nvSpPr>
          <p:cNvPr id="417842" name="Rectangle 50"/>
          <p:cNvSpPr>
            <a:spLocks noChangeArrowheads="1"/>
          </p:cNvSpPr>
          <p:nvPr/>
        </p:nvSpPr>
        <p:spPr bwMode="auto">
          <a:xfrm>
            <a:off x="685800" y="5410200"/>
            <a:ext cx="3276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/>
          <a:lstStyle>
            <a:lvl1pPr marL="211138" indent="-211138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 dirty="0">
                <a:solidFill>
                  <a:srgbClr val="FF5050"/>
                </a:solidFill>
              </a:rPr>
              <a:t>q0[0,0]</a:t>
            </a:r>
            <a:r>
              <a:rPr lang="hr-HR" altLang="sr-Latn-RS" sz="2400" dirty="0">
                <a:solidFill>
                  <a:srgbClr val="FF505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 dirty="0">
                <a:solidFill>
                  <a:srgbClr val="FF5050"/>
                </a:solidFill>
              </a:rPr>
              <a:t>[0,B]q1</a:t>
            </a:r>
          </a:p>
        </p:txBody>
      </p:sp>
      <p:sp>
        <p:nvSpPr>
          <p:cNvPr id="417843" name="Rectangle 51"/>
          <p:cNvSpPr>
            <a:spLocks noChangeArrowheads="1"/>
          </p:cNvSpPr>
          <p:nvPr/>
        </p:nvSpPr>
        <p:spPr bwMode="auto">
          <a:xfrm>
            <a:off x="533400" y="6019800"/>
            <a:ext cx="419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/>
          <a:lstStyle>
            <a:lvl1pPr marL="211138" indent="-211138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/>
              <a:t>za prijelaz </a:t>
            </a:r>
            <a:r>
              <a:rPr lang="hr-HR" altLang="sr-Latn-RS" sz="2400">
                <a:sym typeface="Symbol" panose="05050102010706020507" pitchFamily="18" charset="2"/>
              </a:rPr>
              <a:t></a:t>
            </a:r>
            <a:r>
              <a:rPr lang="hr-HR" altLang="sr-Latn-RS" sz="2400"/>
              <a:t>(q0,1)=(q2,B,R):</a:t>
            </a:r>
            <a:r>
              <a:rPr lang="en-US" altLang="sr-Latn-RS" sz="2400"/>
              <a:t> </a:t>
            </a:r>
          </a:p>
        </p:txBody>
      </p:sp>
      <p:sp>
        <p:nvSpPr>
          <p:cNvPr id="417844" name="Rectangle 52"/>
          <p:cNvSpPr>
            <a:spLocks noChangeArrowheads="1"/>
          </p:cNvSpPr>
          <p:nvPr/>
        </p:nvSpPr>
        <p:spPr bwMode="auto">
          <a:xfrm>
            <a:off x="685800" y="6553200"/>
            <a:ext cx="3276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/>
          <a:lstStyle>
            <a:lvl1pPr marL="211138" indent="-211138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q0[1,1]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>
                <a:solidFill>
                  <a:srgbClr val="FF5050"/>
                </a:solidFill>
              </a:rPr>
              <a:t>[1,B]q2</a:t>
            </a:r>
          </a:p>
        </p:txBody>
      </p:sp>
      <p:sp>
        <p:nvSpPr>
          <p:cNvPr id="417845" name="Rectangle 53"/>
          <p:cNvSpPr>
            <a:spLocks noChangeArrowheads="1"/>
          </p:cNvSpPr>
          <p:nvPr/>
        </p:nvSpPr>
        <p:spPr bwMode="auto">
          <a:xfrm>
            <a:off x="5029200" y="4876800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/>
          <a:lstStyle>
            <a:lvl1pPr marL="211138" indent="-211138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/>
              <a:t>za prijelaz </a:t>
            </a:r>
            <a:r>
              <a:rPr lang="hr-HR" altLang="sr-Latn-RS" sz="2400">
                <a:sym typeface="Symbol" panose="05050102010706020507" pitchFamily="18" charset="2"/>
              </a:rPr>
              <a:t></a:t>
            </a:r>
            <a:r>
              <a:rPr lang="hr-HR" altLang="sr-Latn-RS" sz="2400"/>
              <a:t>(q0,B)=(qP,B,R):</a:t>
            </a:r>
            <a:endParaRPr lang="en-US" altLang="sr-Latn-RS" sz="2400"/>
          </a:p>
        </p:txBody>
      </p:sp>
      <p:sp>
        <p:nvSpPr>
          <p:cNvPr id="417846" name="Rectangle 54"/>
          <p:cNvSpPr>
            <a:spLocks noChangeArrowheads="1"/>
          </p:cNvSpPr>
          <p:nvPr/>
        </p:nvSpPr>
        <p:spPr bwMode="auto">
          <a:xfrm>
            <a:off x="5181600" y="5410200"/>
            <a:ext cx="32004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/>
          <a:lstStyle>
            <a:lvl1pPr marL="211138" indent="-211138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 dirty="0">
                <a:solidFill>
                  <a:srgbClr val="FF5050"/>
                </a:solidFill>
              </a:rPr>
              <a:t>q0[0,B]</a:t>
            </a:r>
            <a:r>
              <a:rPr lang="hr-HR" altLang="sr-Latn-RS" sz="2400" dirty="0">
                <a:solidFill>
                  <a:srgbClr val="FF505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 dirty="0">
                <a:solidFill>
                  <a:srgbClr val="FF5050"/>
                </a:solidFill>
              </a:rPr>
              <a:t>[0,B]</a:t>
            </a:r>
            <a:r>
              <a:rPr lang="hr-HR" altLang="sr-Latn-RS" sz="2400" dirty="0" err="1">
                <a:solidFill>
                  <a:srgbClr val="FF5050"/>
                </a:solidFill>
              </a:rPr>
              <a:t>qP</a:t>
            </a:r>
            <a:r>
              <a:rPr lang="en-US" altLang="sr-Latn-RS" sz="2400" dirty="0">
                <a:solidFill>
                  <a:srgbClr val="FF5050"/>
                </a:solidFill>
              </a:rPr>
              <a:t> </a:t>
            </a:r>
            <a:endParaRPr lang="hr-HR" altLang="sr-Latn-RS" sz="2400" dirty="0">
              <a:solidFill>
                <a:srgbClr val="FF5050"/>
              </a:solidFill>
            </a:endParaRPr>
          </a:p>
          <a:p>
            <a:pPr algn="l">
              <a:spcBef>
                <a:spcPct val="20000"/>
              </a:spcBef>
            </a:pPr>
            <a:r>
              <a:rPr lang="hr-HR" altLang="sr-Latn-RS" sz="2400" dirty="0">
                <a:solidFill>
                  <a:srgbClr val="FF5050"/>
                </a:solidFill>
              </a:rPr>
              <a:t>q0[1,B]</a:t>
            </a:r>
            <a:r>
              <a:rPr lang="hr-HR" altLang="sr-Latn-RS" sz="2400" dirty="0">
                <a:solidFill>
                  <a:srgbClr val="FF505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 dirty="0">
                <a:solidFill>
                  <a:srgbClr val="FF5050"/>
                </a:solidFill>
              </a:rPr>
              <a:t>[1,B]</a:t>
            </a:r>
            <a:r>
              <a:rPr lang="hr-HR" altLang="sr-Latn-RS" sz="2400" dirty="0" err="1">
                <a:solidFill>
                  <a:srgbClr val="FF5050"/>
                </a:solidFill>
              </a:rPr>
              <a:t>qP</a:t>
            </a:r>
            <a:endParaRPr lang="hr-HR" altLang="sr-Latn-RS" sz="2400" dirty="0">
              <a:solidFill>
                <a:srgbClr val="FF5050"/>
              </a:solidFill>
            </a:endParaRPr>
          </a:p>
          <a:p>
            <a:pPr algn="l">
              <a:spcBef>
                <a:spcPct val="20000"/>
              </a:spcBef>
            </a:pPr>
            <a:r>
              <a:rPr lang="hr-HR" altLang="sr-Latn-RS" sz="2400" dirty="0">
                <a:solidFill>
                  <a:srgbClr val="FF5050"/>
                </a:solidFill>
              </a:rPr>
              <a:t>q0[</a:t>
            </a:r>
            <a:r>
              <a:rPr lang="hr-HR" altLang="sr-Latn-RS" sz="2400" dirty="0">
                <a:solidFill>
                  <a:srgbClr val="FF5050"/>
                </a:solidFill>
                <a:sym typeface="Symbol" panose="05050102010706020507" pitchFamily="18" charset="2"/>
              </a:rPr>
              <a:t></a:t>
            </a:r>
            <a:r>
              <a:rPr lang="hr-HR" altLang="sr-Latn-RS" sz="2400" dirty="0">
                <a:solidFill>
                  <a:srgbClr val="FF5050"/>
                </a:solidFill>
              </a:rPr>
              <a:t>,B]</a:t>
            </a:r>
            <a:r>
              <a:rPr lang="hr-HR" altLang="sr-Latn-RS" sz="2400" dirty="0">
                <a:solidFill>
                  <a:srgbClr val="FF505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 dirty="0">
                <a:solidFill>
                  <a:srgbClr val="FF5050"/>
                </a:solidFill>
              </a:rPr>
              <a:t>[</a:t>
            </a:r>
            <a:r>
              <a:rPr lang="hr-HR" altLang="sr-Latn-RS" sz="2400" dirty="0">
                <a:solidFill>
                  <a:srgbClr val="FF5050"/>
                </a:solidFill>
                <a:sym typeface="Symbol" panose="05050102010706020507" pitchFamily="18" charset="2"/>
              </a:rPr>
              <a:t></a:t>
            </a:r>
            <a:r>
              <a:rPr lang="hr-HR" altLang="sr-Latn-RS" sz="2400" dirty="0">
                <a:solidFill>
                  <a:srgbClr val="FF5050"/>
                </a:solidFill>
              </a:rPr>
              <a:t>,B]</a:t>
            </a:r>
            <a:r>
              <a:rPr lang="hr-HR" altLang="sr-Latn-RS" sz="2400" dirty="0" err="1">
                <a:solidFill>
                  <a:srgbClr val="FF5050"/>
                </a:solidFill>
              </a:rPr>
              <a:t>qP</a:t>
            </a:r>
            <a:endParaRPr lang="hr-HR" altLang="sr-Latn-RS" sz="2400" dirty="0">
              <a:solidFill>
                <a:srgbClr val="FF5050"/>
              </a:solidFill>
            </a:endParaRPr>
          </a:p>
        </p:txBody>
      </p:sp>
      <p:sp>
        <p:nvSpPr>
          <p:cNvPr id="56" name="Rectangle 49"/>
          <p:cNvSpPr>
            <a:spLocks noChangeArrowheads="1"/>
          </p:cNvSpPr>
          <p:nvPr/>
        </p:nvSpPr>
        <p:spPr bwMode="auto">
          <a:xfrm>
            <a:off x="520822" y="4279028"/>
            <a:ext cx="488937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/>
          <a:lstStyle>
            <a:lvl1pPr marL="211138" indent="-211138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 dirty="0" smtClean="0"/>
              <a:t>Kombinacije znakova:</a:t>
            </a:r>
            <a:endParaRPr lang="en-US" altLang="sr-Latn-RS" sz="2400" dirty="0"/>
          </a:p>
        </p:txBody>
      </p:sp>
      <p:sp>
        <p:nvSpPr>
          <p:cNvPr id="57" name="Rectangle 50"/>
          <p:cNvSpPr>
            <a:spLocks noChangeArrowheads="1"/>
          </p:cNvSpPr>
          <p:nvPr/>
        </p:nvSpPr>
        <p:spPr bwMode="auto">
          <a:xfrm>
            <a:off x="3962400" y="4273114"/>
            <a:ext cx="4648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/>
          <a:lstStyle>
            <a:lvl1pPr marL="211138" indent="-211138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 dirty="0" smtClean="0">
                <a:solidFill>
                  <a:schemeClr val="accent2"/>
                </a:solidFill>
              </a:rPr>
              <a:t>{ [</a:t>
            </a:r>
            <a:r>
              <a:rPr lang="hr-HR" altLang="sr-Latn-RS" sz="2400" dirty="0">
                <a:solidFill>
                  <a:schemeClr val="accent2"/>
                </a:solidFill>
              </a:rPr>
              <a:t>0,0</a:t>
            </a:r>
            <a:r>
              <a:rPr lang="hr-HR" altLang="sr-Latn-RS" sz="2400" dirty="0" smtClean="0">
                <a:solidFill>
                  <a:schemeClr val="accent2"/>
                </a:solidFill>
              </a:rPr>
              <a:t>]</a:t>
            </a:r>
            <a:r>
              <a:rPr lang="hr-HR" altLang="sr-Latn-RS" sz="24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r>
              <a:rPr lang="hr-HR" altLang="sr-Latn-RS" sz="2400" dirty="0" smtClean="0">
                <a:solidFill>
                  <a:schemeClr val="accent2"/>
                </a:solidFill>
              </a:rPr>
              <a:t>[1,1]</a:t>
            </a:r>
            <a:r>
              <a:rPr lang="hr-HR" altLang="sr-Latn-RS" sz="24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r>
              <a:rPr lang="hr-HR" altLang="sr-Latn-RS" sz="2400" dirty="0" smtClean="0">
                <a:solidFill>
                  <a:schemeClr val="accent2"/>
                </a:solidFill>
              </a:rPr>
              <a:t>[0,B]</a:t>
            </a:r>
            <a:r>
              <a:rPr lang="hr-HR" altLang="sr-Latn-RS" sz="24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r>
              <a:rPr lang="hr-HR" altLang="sr-Latn-RS" sz="2400" dirty="0" smtClean="0">
                <a:solidFill>
                  <a:schemeClr val="accent2"/>
                </a:solidFill>
              </a:rPr>
              <a:t>[1,B]</a:t>
            </a:r>
            <a:r>
              <a:rPr lang="hr-HR" altLang="sr-Latn-RS" sz="24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r>
              <a:rPr lang="hr-HR" altLang="sr-Latn-RS" sz="2400" dirty="0" smtClean="0">
                <a:solidFill>
                  <a:schemeClr val="accent2"/>
                </a:solidFill>
              </a:rPr>
              <a:t>[</a:t>
            </a:r>
            <a:r>
              <a:rPr lang="hr-HR" altLang="sr-Latn-RS" sz="2400" dirty="0">
                <a:solidFill>
                  <a:schemeClr val="accent2"/>
                </a:solidFill>
                <a:sym typeface="Symbol" panose="05050102010706020507" pitchFamily="18" charset="2"/>
              </a:rPr>
              <a:t></a:t>
            </a:r>
            <a:r>
              <a:rPr lang="hr-HR" altLang="sr-Latn-RS" sz="2400" dirty="0" smtClean="0">
                <a:solidFill>
                  <a:schemeClr val="accent2"/>
                </a:solidFill>
              </a:rPr>
              <a:t>,B]</a:t>
            </a:r>
            <a:r>
              <a:rPr lang="hr-HR" altLang="sr-Latn-RS" sz="2400" dirty="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hr-HR" altLang="sr-Latn-RS" sz="24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}</a:t>
            </a:r>
            <a:endParaRPr lang="hr-HR" altLang="sr-Latn-RS" sz="2400" dirty="0">
              <a:solidFill>
                <a:schemeClr val="accent2"/>
              </a:solidFill>
            </a:endParaRPr>
          </a:p>
          <a:p>
            <a:pPr algn="l">
              <a:spcBef>
                <a:spcPct val="20000"/>
              </a:spcBef>
            </a:pPr>
            <a:endParaRPr lang="hr-HR" altLang="sr-Latn-RS" sz="24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7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7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7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7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7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7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7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7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7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7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7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7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7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7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7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17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17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7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17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7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7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17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17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17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17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17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17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17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17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17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17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17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17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1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1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17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1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17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17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17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17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17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17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17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17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178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178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178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4178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4178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4178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4178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4178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417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417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417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417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417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4178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4178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794" grpId="0" animBg="1"/>
      <p:bldP spid="417795" grpId="0" animBg="1"/>
      <p:bldP spid="417796" grpId="0" animBg="1"/>
      <p:bldP spid="417797" grpId="0" animBg="1"/>
      <p:bldP spid="417798" grpId="0" animBg="1"/>
      <p:bldP spid="417799" grpId="0" animBg="1"/>
      <p:bldP spid="417800" grpId="0" animBg="1"/>
      <p:bldP spid="417801" grpId="0" animBg="1"/>
      <p:bldP spid="417802" grpId="0" animBg="1"/>
      <p:bldP spid="417803" grpId="0" animBg="1"/>
      <p:bldP spid="417804" grpId="0" animBg="1"/>
      <p:bldP spid="417805" grpId="0" animBg="1"/>
      <p:bldP spid="417806" grpId="0" animBg="1"/>
      <p:bldP spid="417807" grpId="0" animBg="1"/>
      <p:bldP spid="417808" grpId="0" animBg="1"/>
      <p:bldP spid="417809" grpId="0" animBg="1"/>
      <p:bldP spid="417810" grpId="0" animBg="1"/>
      <p:bldP spid="417811" grpId="0" animBg="1"/>
      <p:bldP spid="417812" grpId="0" animBg="1"/>
      <p:bldP spid="417813" grpId="0" animBg="1"/>
      <p:bldP spid="417814" grpId="0" animBg="1"/>
      <p:bldP spid="417815" grpId="0" animBg="1"/>
      <p:bldP spid="417816" grpId="0" animBg="1"/>
      <p:bldP spid="417817" grpId="0" animBg="1"/>
      <p:bldP spid="417818" grpId="0" animBg="1"/>
      <p:bldP spid="417819" grpId="0" animBg="1"/>
      <p:bldP spid="417820" grpId="0" animBg="1"/>
      <p:bldP spid="417821" grpId="0" animBg="1"/>
      <p:bldP spid="417822" grpId="0" animBg="1"/>
      <p:bldP spid="417823" grpId="0" animBg="1"/>
      <p:bldP spid="417824" grpId="0" animBg="1"/>
      <p:bldP spid="417825" grpId="0" animBg="1"/>
      <p:bldP spid="417826" grpId="0" animBg="1"/>
      <p:bldP spid="417827" grpId="0" animBg="1"/>
      <p:bldP spid="417828" grpId="0" animBg="1"/>
      <p:bldP spid="417829" grpId="0" animBg="1"/>
      <p:bldP spid="417830" grpId="0" animBg="1"/>
      <p:bldP spid="417831" grpId="0" animBg="1"/>
      <p:bldP spid="417832" grpId="0" animBg="1"/>
      <p:bldP spid="417833" grpId="0" animBg="1"/>
      <p:bldP spid="417834" grpId="0" animBg="1"/>
      <p:bldP spid="417835" grpId="0" animBg="1"/>
      <p:bldP spid="417836" grpId="0" animBg="1"/>
      <p:bldP spid="417837" grpId="0" animBg="1"/>
      <p:bldP spid="417838" grpId="0" animBg="1"/>
      <p:bldP spid="417839" grpId="0" build="p"/>
      <p:bldP spid="417840" grpId="0" build="p"/>
      <p:bldP spid="417841" grpId="0" build="p"/>
      <p:bldP spid="417842" grpId="0" build="p"/>
      <p:bldP spid="417843" grpId="0" build="p"/>
      <p:bldP spid="417844" grpId="0" build="p"/>
      <p:bldP spid="417845" grpId="0" build="p"/>
      <p:bldP spid="417846" grpId="0" build="p"/>
      <p:bldP spid="56" grpId="0" build="p"/>
      <p:bldP spid="5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6705600" y="12954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7924800" y="12954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5486400" y="12954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4800600" y="1295400"/>
            <a:ext cx="6858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q0</a:t>
            </a: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6705600" y="17526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7924800" y="17526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5486400" y="17526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4800600" y="1752600"/>
            <a:ext cx="6858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q1</a:t>
            </a:r>
          </a:p>
        </p:txBody>
      </p:sp>
      <p:sp>
        <p:nvSpPr>
          <p:cNvPr id="34826" name="Rectangle 10"/>
          <p:cNvSpPr>
            <a:spLocks noChangeArrowheads="1"/>
          </p:cNvSpPr>
          <p:nvPr/>
        </p:nvSpPr>
        <p:spPr bwMode="auto">
          <a:xfrm>
            <a:off x="6705600" y="22098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7924800" y="22098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5486400" y="22098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34829" name="Rectangle 13"/>
          <p:cNvSpPr>
            <a:spLocks noChangeArrowheads="1"/>
          </p:cNvSpPr>
          <p:nvPr/>
        </p:nvSpPr>
        <p:spPr bwMode="auto">
          <a:xfrm>
            <a:off x="4800600" y="2209800"/>
            <a:ext cx="6858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q2</a:t>
            </a:r>
          </a:p>
        </p:txBody>
      </p:sp>
      <p:sp>
        <p:nvSpPr>
          <p:cNvPr id="34830" name="Rectangle 14"/>
          <p:cNvSpPr>
            <a:spLocks noChangeArrowheads="1"/>
          </p:cNvSpPr>
          <p:nvPr/>
        </p:nvSpPr>
        <p:spPr bwMode="auto">
          <a:xfrm>
            <a:off x="6705600" y="26670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34831" name="Rectangle 15"/>
          <p:cNvSpPr>
            <a:spLocks noChangeArrowheads="1"/>
          </p:cNvSpPr>
          <p:nvPr/>
        </p:nvSpPr>
        <p:spPr bwMode="auto">
          <a:xfrm>
            <a:off x="7924800" y="26670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34832" name="Rectangle 16"/>
          <p:cNvSpPr>
            <a:spLocks noChangeArrowheads="1"/>
          </p:cNvSpPr>
          <p:nvPr/>
        </p:nvSpPr>
        <p:spPr bwMode="auto">
          <a:xfrm>
            <a:off x="5486400" y="26670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34833" name="Rectangle 17"/>
          <p:cNvSpPr>
            <a:spLocks noChangeArrowheads="1"/>
          </p:cNvSpPr>
          <p:nvPr/>
        </p:nvSpPr>
        <p:spPr bwMode="auto">
          <a:xfrm>
            <a:off x="4800600" y="2667000"/>
            <a:ext cx="6858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q3</a:t>
            </a:r>
          </a:p>
        </p:txBody>
      </p:sp>
      <p:sp>
        <p:nvSpPr>
          <p:cNvPr id="34834" name="Rectangle 18"/>
          <p:cNvSpPr>
            <a:spLocks noChangeArrowheads="1"/>
          </p:cNvSpPr>
          <p:nvPr/>
        </p:nvSpPr>
        <p:spPr bwMode="auto">
          <a:xfrm>
            <a:off x="6705600" y="31242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34835" name="Rectangle 19"/>
          <p:cNvSpPr>
            <a:spLocks noChangeArrowheads="1"/>
          </p:cNvSpPr>
          <p:nvPr/>
        </p:nvSpPr>
        <p:spPr bwMode="auto">
          <a:xfrm>
            <a:off x="7924800" y="31242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34836" name="Rectangle 20"/>
          <p:cNvSpPr>
            <a:spLocks noChangeArrowheads="1"/>
          </p:cNvSpPr>
          <p:nvPr/>
        </p:nvSpPr>
        <p:spPr bwMode="auto">
          <a:xfrm>
            <a:off x="5486400" y="31242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34837" name="Rectangle 21"/>
          <p:cNvSpPr>
            <a:spLocks noChangeArrowheads="1"/>
          </p:cNvSpPr>
          <p:nvPr/>
        </p:nvSpPr>
        <p:spPr bwMode="auto">
          <a:xfrm>
            <a:off x="4800600" y="3124200"/>
            <a:ext cx="6858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q4</a:t>
            </a:r>
          </a:p>
        </p:txBody>
      </p:sp>
      <p:sp>
        <p:nvSpPr>
          <p:cNvPr id="34838" name="Rectangle 22"/>
          <p:cNvSpPr>
            <a:spLocks noChangeArrowheads="1"/>
          </p:cNvSpPr>
          <p:nvPr/>
        </p:nvSpPr>
        <p:spPr bwMode="auto">
          <a:xfrm>
            <a:off x="6705600" y="35814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34839" name="Rectangle 23"/>
          <p:cNvSpPr>
            <a:spLocks noChangeArrowheads="1"/>
          </p:cNvSpPr>
          <p:nvPr/>
        </p:nvSpPr>
        <p:spPr bwMode="auto">
          <a:xfrm>
            <a:off x="7924800" y="35814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34840" name="Rectangle 24"/>
          <p:cNvSpPr>
            <a:spLocks noChangeArrowheads="1"/>
          </p:cNvSpPr>
          <p:nvPr/>
        </p:nvSpPr>
        <p:spPr bwMode="auto">
          <a:xfrm>
            <a:off x="5486400" y="35814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34841" name="Rectangle 25"/>
          <p:cNvSpPr>
            <a:spLocks noChangeArrowheads="1"/>
          </p:cNvSpPr>
          <p:nvPr/>
        </p:nvSpPr>
        <p:spPr bwMode="auto">
          <a:xfrm>
            <a:off x="4800600" y="3581400"/>
            <a:ext cx="6858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q5</a:t>
            </a:r>
          </a:p>
        </p:txBody>
      </p:sp>
      <p:sp>
        <p:nvSpPr>
          <p:cNvPr id="34842" name="Rectangle 26"/>
          <p:cNvSpPr>
            <a:spLocks noChangeArrowheads="1"/>
          </p:cNvSpPr>
          <p:nvPr/>
        </p:nvSpPr>
        <p:spPr bwMode="auto">
          <a:xfrm>
            <a:off x="6705600" y="8382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1</a:t>
            </a:r>
          </a:p>
        </p:txBody>
      </p:sp>
      <p:sp>
        <p:nvSpPr>
          <p:cNvPr id="34843" name="Rectangle 27"/>
          <p:cNvSpPr>
            <a:spLocks noChangeArrowheads="1"/>
          </p:cNvSpPr>
          <p:nvPr/>
        </p:nvSpPr>
        <p:spPr bwMode="auto">
          <a:xfrm>
            <a:off x="7924800" y="8382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B</a:t>
            </a:r>
          </a:p>
        </p:txBody>
      </p:sp>
      <p:sp>
        <p:nvSpPr>
          <p:cNvPr id="34844" name="Rectangle 28"/>
          <p:cNvSpPr>
            <a:spLocks noChangeArrowheads="1"/>
          </p:cNvSpPr>
          <p:nvPr/>
        </p:nvSpPr>
        <p:spPr bwMode="auto">
          <a:xfrm>
            <a:off x="5486400" y="8382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0</a:t>
            </a:r>
          </a:p>
        </p:txBody>
      </p:sp>
      <p:sp>
        <p:nvSpPr>
          <p:cNvPr id="34845" name="Rectangle 29"/>
          <p:cNvSpPr>
            <a:spLocks noChangeArrowheads="1"/>
          </p:cNvSpPr>
          <p:nvPr/>
        </p:nvSpPr>
        <p:spPr bwMode="auto">
          <a:xfrm>
            <a:off x="5486400" y="12954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q1, B, R </a:t>
            </a:r>
          </a:p>
        </p:txBody>
      </p:sp>
      <p:sp>
        <p:nvSpPr>
          <p:cNvPr id="34846" name="Rectangle 30"/>
          <p:cNvSpPr>
            <a:spLocks noChangeArrowheads="1"/>
          </p:cNvSpPr>
          <p:nvPr/>
        </p:nvSpPr>
        <p:spPr bwMode="auto">
          <a:xfrm>
            <a:off x="6705600" y="12954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q2, B, R </a:t>
            </a:r>
          </a:p>
        </p:txBody>
      </p:sp>
      <p:sp>
        <p:nvSpPr>
          <p:cNvPr id="34847" name="Rectangle 31"/>
          <p:cNvSpPr>
            <a:spLocks noChangeArrowheads="1"/>
          </p:cNvSpPr>
          <p:nvPr/>
        </p:nvSpPr>
        <p:spPr bwMode="auto">
          <a:xfrm>
            <a:off x="5486400" y="31242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-</a:t>
            </a:r>
          </a:p>
        </p:txBody>
      </p:sp>
      <p:sp>
        <p:nvSpPr>
          <p:cNvPr id="34848" name="Rectangle 32"/>
          <p:cNvSpPr>
            <a:spLocks noChangeArrowheads="1"/>
          </p:cNvSpPr>
          <p:nvPr/>
        </p:nvSpPr>
        <p:spPr bwMode="auto">
          <a:xfrm>
            <a:off x="6705600" y="26670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-</a:t>
            </a:r>
          </a:p>
        </p:txBody>
      </p:sp>
      <p:sp>
        <p:nvSpPr>
          <p:cNvPr id="34849" name="Rectangle 33"/>
          <p:cNvSpPr>
            <a:spLocks noChangeArrowheads="1"/>
          </p:cNvSpPr>
          <p:nvPr/>
        </p:nvSpPr>
        <p:spPr bwMode="auto">
          <a:xfrm>
            <a:off x="7924800" y="31242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-</a:t>
            </a:r>
          </a:p>
        </p:txBody>
      </p:sp>
      <p:sp>
        <p:nvSpPr>
          <p:cNvPr id="34850" name="Rectangle 34"/>
          <p:cNvSpPr>
            <a:spLocks noChangeArrowheads="1"/>
          </p:cNvSpPr>
          <p:nvPr/>
        </p:nvSpPr>
        <p:spPr bwMode="auto">
          <a:xfrm>
            <a:off x="7924800" y="26670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-</a:t>
            </a:r>
          </a:p>
        </p:txBody>
      </p:sp>
      <p:sp>
        <p:nvSpPr>
          <p:cNvPr id="34851" name="Rectangle 35"/>
          <p:cNvSpPr>
            <a:spLocks noChangeArrowheads="1"/>
          </p:cNvSpPr>
          <p:nvPr/>
        </p:nvSpPr>
        <p:spPr bwMode="auto">
          <a:xfrm>
            <a:off x="5486400" y="35814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q5, 0, L </a:t>
            </a:r>
          </a:p>
        </p:txBody>
      </p:sp>
      <p:sp>
        <p:nvSpPr>
          <p:cNvPr id="34852" name="Rectangle 36"/>
          <p:cNvSpPr>
            <a:spLocks noChangeArrowheads="1"/>
          </p:cNvSpPr>
          <p:nvPr/>
        </p:nvSpPr>
        <p:spPr bwMode="auto">
          <a:xfrm>
            <a:off x="6705600" y="35814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q5, 1, L </a:t>
            </a:r>
          </a:p>
        </p:txBody>
      </p:sp>
      <p:sp>
        <p:nvSpPr>
          <p:cNvPr id="34853" name="Rectangle 37"/>
          <p:cNvSpPr>
            <a:spLocks noChangeArrowheads="1"/>
          </p:cNvSpPr>
          <p:nvPr/>
        </p:nvSpPr>
        <p:spPr bwMode="auto">
          <a:xfrm>
            <a:off x="7924800" y="35814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q0, B, R </a:t>
            </a:r>
          </a:p>
        </p:txBody>
      </p:sp>
      <p:sp>
        <p:nvSpPr>
          <p:cNvPr id="34854" name="Rectangle 38"/>
          <p:cNvSpPr>
            <a:spLocks noChangeArrowheads="1"/>
          </p:cNvSpPr>
          <p:nvPr/>
        </p:nvSpPr>
        <p:spPr bwMode="auto">
          <a:xfrm>
            <a:off x="6705600" y="31242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q5, B, L </a:t>
            </a:r>
          </a:p>
        </p:txBody>
      </p:sp>
      <p:sp>
        <p:nvSpPr>
          <p:cNvPr id="34855" name="Rectangle 39"/>
          <p:cNvSpPr>
            <a:spLocks noChangeArrowheads="1"/>
          </p:cNvSpPr>
          <p:nvPr/>
        </p:nvSpPr>
        <p:spPr bwMode="auto">
          <a:xfrm>
            <a:off x="5486400" y="26670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q5, B, L </a:t>
            </a:r>
          </a:p>
        </p:txBody>
      </p:sp>
      <p:sp>
        <p:nvSpPr>
          <p:cNvPr id="34856" name="Rectangle 40"/>
          <p:cNvSpPr>
            <a:spLocks noChangeArrowheads="1"/>
          </p:cNvSpPr>
          <p:nvPr/>
        </p:nvSpPr>
        <p:spPr bwMode="auto">
          <a:xfrm>
            <a:off x="6705600" y="22098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q2, 1, R </a:t>
            </a:r>
          </a:p>
        </p:txBody>
      </p:sp>
      <p:sp>
        <p:nvSpPr>
          <p:cNvPr id="34857" name="Rectangle 41"/>
          <p:cNvSpPr>
            <a:spLocks noChangeArrowheads="1"/>
          </p:cNvSpPr>
          <p:nvPr/>
        </p:nvSpPr>
        <p:spPr bwMode="auto">
          <a:xfrm>
            <a:off x="7924800" y="22098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q4, B, L </a:t>
            </a:r>
          </a:p>
        </p:txBody>
      </p:sp>
      <p:sp>
        <p:nvSpPr>
          <p:cNvPr id="34858" name="Rectangle 42"/>
          <p:cNvSpPr>
            <a:spLocks noChangeArrowheads="1"/>
          </p:cNvSpPr>
          <p:nvPr/>
        </p:nvSpPr>
        <p:spPr bwMode="auto">
          <a:xfrm>
            <a:off x="5486400" y="22098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q2, 0, R </a:t>
            </a:r>
          </a:p>
        </p:txBody>
      </p:sp>
      <p:sp>
        <p:nvSpPr>
          <p:cNvPr id="34859" name="Rectangle 43"/>
          <p:cNvSpPr>
            <a:spLocks noChangeArrowheads="1"/>
          </p:cNvSpPr>
          <p:nvPr/>
        </p:nvSpPr>
        <p:spPr bwMode="auto">
          <a:xfrm>
            <a:off x="5486400" y="17526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q1, 0, R </a:t>
            </a:r>
          </a:p>
        </p:txBody>
      </p:sp>
      <p:sp>
        <p:nvSpPr>
          <p:cNvPr id="34860" name="Rectangle 44"/>
          <p:cNvSpPr>
            <a:spLocks noChangeArrowheads="1"/>
          </p:cNvSpPr>
          <p:nvPr/>
        </p:nvSpPr>
        <p:spPr bwMode="auto">
          <a:xfrm>
            <a:off x="6705600" y="17526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q1, 1, R </a:t>
            </a:r>
          </a:p>
        </p:txBody>
      </p:sp>
      <p:sp>
        <p:nvSpPr>
          <p:cNvPr id="34861" name="Rectangle 45"/>
          <p:cNvSpPr>
            <a:spLocks noChangeArrowheads="1"/>
          </p:cNvSpPr>
          <p:nvPr/>
        </p:nvSpPr>
        <p:spPr bwMode="auto">
          <a:xfrm>
            <a:off x="7924800" y="17526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q3, B, L </a:t>
            </a:r>
          </a:p>
        </p:txBody>
      </p:sp>
      <p:sp>
        <p:nvSpPr>
          <p:cNvPr id="34862" name="Rectangle 46"/>
          <p:cNvSpPr>
            <a:spLocks noChangeArrowheads="1"/>
          </p:cNvSpPr>
          <p:nvPr/>
        </p:nvSpPr>
        <p:spPr bwMode="auto">
          <a:xfrm>
            <a:off x="7924800" y="12954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qP, B, R </a:t>
            </a:r>
          </a:p>
        </p:txBody>
      </p:sp>
      <p:sp>
        <p:nvSpPr>
          <p:cNvPr id="418863" name="Rectangle 47"/>
          <p:cNvSpPr>
            <a:spLocks noChangeArrowheads="1"/>
          </p:cNvSpPr>
          <p:nvPr/>
        </p:nvSpPr>
        <p:spPr bwMode="auto">
          <a:xfrm>
            <a:off x="533400" y="1219200"/>
            <a:ext cx="419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/>
          <a:lstStyle>
            <a:lvl1pPr marL="211138" indent="-211138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/>
              <a:t>za prijelaz </a:t>
            </a:r>
            <a:r>
              <a:rPr lang="hr-HR" altLang="sr-Latn-RS" sz="2400">
                <a:sym typeface="Symbol" panose="05050102010706020507" pitchFamily="18" charset="2"/>
              </a:rPr>
              <a:t></a:t>
            </a:r>
            <a:r>
              <a:rPr lang="hr-HR" altLang="sr-Latn-RS" sz="2400"/>
              <a:t>(q1,0)=(q1,0,R):</a:t>
            </a:r>
            <a:r>
              <a:rPr lang="en-US" altLang="sr-Latn-RS" sz="2400"/>
              <a:t> </a:t>
            </a:r>
          </a:p>
        </p:txBody>
      </p:sp>
      <p:sp>
        <p:nvSpPr>
          <p:cNvPr id="418864" name="Rectangle 48"/>
          <p:cNvSpPr>
            <a:spLocks noChangeArrowheads="1"/>
          </p:cNvSpPr>
          <p:nvPr/>
        </p:nvSpPr>
        <p:spPr bwMode="auto">
          <a:xfrm>
            <a:off x="685800" y="1752600"/>
            <a:ext cx="3276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/>
          <a:lstStyle>
            <a:lvl1pPr marL="211138" indent="-211138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q0[0,0]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>
                <a:solidFill>
                  <a:srgbClr val="FF5050"/>
                </a:solidFill>
              </a:rPr>
              <a:t>[0,B]q1</a:t>
            </a:r>
          </a:p>
        </p:txBody>
      </p:sp>
      <p:sp>
        <p:nvSpPr>
          <p:cNvPr id="418865" name="Rectangle 49"/>
          <p:cNvSpPr>
            <a:spLocks noChangeArrowheads="1"/>
          </p:cNvSpPr>
          <p:nvPr/>
        </p:nvSpPr>
        <p:spPr bwMode="auto">
          <a:xfrm>
            <a:off x="533400" y="2362200"/>
            <a:ext cx="419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/>
          <a:lstStyle>
            <a:lvl1pPr marL="211138" indent="-211138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/>
              <a:t>za prijelaz </a:t>
            </a:r>
            <a:r>
              <a:rPr lang="hr-HR" altLang="sr-Latn-RS" sz="2400">
                <a:sym typeface="Symbol" panose="05050102010706020507" pitchFamily="18" charset="2"/>
              </a:rPr>
              <a:t></a:t>
            </a:r>
            <a:r>
              <a:rPr lang="hr-HR" altLang="sr-Latn-RS" sz="2400"/>
              <a:t>(q1,1)=(q1,1,R):</a:t>
            </a:r>
            <a:endParaRPr lang="en-US" altLang="sr-Latn-RS" sz="2400"/>
          </a:p>
        </p:txBody>
      </p:sp>
      <p:sp>
        <p:nvSpPr>
          <p:cNvPr id="418866" name="Rectangle 50"/>
          <p:cNvSpPr>
            <a:spLocks noChangeArrowheads="1"/>
          </p:cNvSpPr>
          <p:nvPr/>
        </p:nvSpPr>
        <p:spPr bwMode="auto">
          <a:xfrm>
            <a:off x="685800" y="2895600"/>
            <a:ext cx="3276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/>
          <a:lstStyle>
            <a:lvl1pPr marL="211138" indent="-211138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q0[1,1]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>
                <a:solidFill>
                  <a:srgbClr val="FF5050"/>
                </a:solidFill>
              </a:rPr>
              <a:t>[1,B]q2</a:t>
            </a:r>
          </a:p>
        </p:txBody>
      </p:sp>
      <p:sp>
        <p:nvSpPr>
          <p:cNvPr id="418867" name="Rectangle 51"/>
          <p:cNvSpPr>
            <a:spLocks noChangeArrowheads="1"/>
          </p:cNvSpPr>
          <p:nvPr/>
        </p:nvSpPr>
        <p:spPr bwMode="auto">
          <a:xfrm>
            <a:off x="533400" y="3962400"/>
            <a:ext cx="426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/>
          <a:lstStyle>
            <a:lvl1pPr marL="211138" indent="-211138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/>
              <a:t>za prijelaz </a:t>
            </a:r>
            <a:r>
              <a:rPr lang="hr-HR" altLang="sr-Latn-RS" sz="2400">
                <a:sym typeface="Symbol" panose="05050102010706020507" pitchFamily="18" charset="2"/>
              </a:rPr>
              <a:t></a:t>
            </a:r>
            <a:r>
              <a:rPr lang="hr-HR" altLang="sr-Latn-RS" sz="2400"/>
              <a:t>(q1,B)=(q3,B,L):</a:t>
            </a:r>
            <a:endParaRPr lang="en-US" altLang="sr-Latn-RS" sz="2400"/>
          </a:p>
        </p:txBody>
      </p:sp>
      <p:sp>
        <p:nvSpPr>
          <p:cNvPr id="418868" name="Rectangle 52"/>
          <p:cNvSpPr>
            <a:spLocks noChangeArrowheads="1"/>
          </p:cNvSpPr>
          <p:nvPr/>
        </p:nvSpPr>
        <p:spPr bwMode="auto">
          <a:xfrm>
            <a:off x="685800" y="4495800"/>
            <a:ext cx="40386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/>
          <a:lstStyle>
            <a:lvl1pPr marL="211138" indent="-211138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[0,0]q1[0,B]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>
                <a:solidFill>
                  <a:srgbClr val="FF5050"/>
                </a:solidFill>
              </a:rPr>
              <a:t>q3[0,0][0,B]</a:t>
            </a: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[0,0]q1[1,B]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>
                <a:solidFill>
                  <a:srgbClr val="FF5050"/>
                </a:solidFill>
              </a:rPr>
              <a:t>q3[0,0][1,B]</a:t>
            </a: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[0,0]q1[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</a:t>
            </a:r>
            <a:r>
              <a:rPr lang="hr-HR" altLang="sr-Latn-RS" sz="2400">
                <a:solidFill>
                  <a:srgbClr val="FF5050"/>
                </a:solidFill>
              </a:rPr>
              <a:t>,B]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>
                <a:solidFill>
                  <a:srgbClr val="FF5050"/>
                </a:solidFill>
              </a:rPr>
              <a:t>q3[0,0][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</a:t>
            </a:r>
            <a:r>
              <a:rPr lang="hr-HR" altLang="sr-Latn-RS" sz="2400">
                <a:solidFill>
                  <a:srgbClr val="FF5050"/>
                </a:solidFill>
              </a:rPr>
              <a:t>,B]</a:t>
            </a: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[1,1]q1[0,B]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>
                <a:solidFill>
                  <a:srgbClr val="FF5050"/>
                </a:solidFill>
              </a:rPr>
              <a:t>q3[1,1][0,B]</a:t>
            </a: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[1,1]q1[1,B]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>
                <a:solidFill>
                  <a:srgbClr val="FF5050"/>
                </a:solidFill>
              </a:rPr>
              <a:t>q3[1,1][1,B]</a:t>
            </a: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[1,1]q1[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</a:t>
            </a:r>
            <a:r>
              <a:rPr lang="hr-HR" altLang="sr-Latn-RS" sz="2400">
                <a:solidFill>
                  <a:srgbClr val="FF5050"/>
                </a:solidFill>
              </a:rPr>
              <a:t>,B]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>
                <a:solidFill>
                  <a:srgbClr val="FF5050"/>
                </a:solidFill>
              </a:rPr>
              <a:t>q3[1,1][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</a:t>
            </a:r>
            <a:r>
              <a:rPr lang="hr-HR" altLang="sr-Latn-RS" sz="2400">
                <a:solidFill>
                  <a:srgbClr val="FF5050"/>
                </a:solidFill>
              </a:rPr>
              <a:t>,B]</a:t>
            </a:r>
          </a:p>
        </p:txBody>
      </p:sp>
      <p:sp>
        <p:nvSpPr>
          <p:cNvPr id="418869" name="Rectangle 53"/>
          <p:cNvSpPr>
            <a:spLocks noChangeArrowheads="1"/>
          </p:cNvSpPr>
          <p:nvPr/>
        </p:nvSpPr>
        <p:spPr bwMode="auto">
          <a:xfrm>
            <a:off x="5029200" y="4495800"/>
            <a:ext cx="40386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/>
          <a:lstStyle>
            <a:lvl1pPr marL="211138" indent="-211138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[0,B]q1[0,B]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>
                <a:solidFill>
                  <a:srgbClr val="FF5050"/>
                </a:solidFill>
              </a:rPr>
              <a:t>q3[0,B][0,B]</a:t>
            </a: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[0,B]q1[1,B]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>
                <a:solidFill>
                  <a:srgbClr val="FF5050"/>
                </a:solidFill>
              </a:rPr>
              <a:t>q3[0,B][1,B]</a:t>
            </a: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[0,B]q1[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</a:t>
            </a:r>
            <a:r>
              <a:rPr lang="hr-HR" altLang="sr-Latn-RS" sz="2400">
                <a:solidFill>
                  <a:srgbClr val="FF5050"/>
                </a:solidFill>
              </a:rPr>
              <a:t>,B]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>
                <a:solidFill>
                  <a:srgbClr val="FF5050"/>
                </a:solidFill>
              </a:rPr>
              <a:t>q3[0,B][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</a:t>
            </a:r>
            <a:r>
              <a:rPr lang="hr-HR" altLang="sr-Latn-RS" sz="2400">
                <a:solidFill>
                  <a:srgbClr val="FF5050"/>
                </a:solidFill>
              </a:rPr>
              <a:t>,B]</a:t>
            </a: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[1,B]q1[0,B]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>
                <a:solidFill>
                  <a:srgbClr val="FF5050"/>
                </a:solidFill>
              </a:rPr>
              <a:t>q3[1,B][0,B]</a:t>
            </a: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[1,B]q1[1,B]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>
                <a:solidFill>
                  <a:srgbClr val="FF5050"/>
                </a:solidFill>
              </a:rPr>
              <a:t>q3[1,B][1,B]</a:t>
            </a: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[1,B]q1[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</a:t>
            </a:r>
            <a:r>
              <a:rPr lang="hr-HR" altLang="sr-Latn-RS" sz="2400">
                <a:solidFill>
                  <a:srgbClr val="FF5050"/>
                </a:solidFill>
              </a:rPr>
              <a:t>,B]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>
                <a:solidFill>
                  <a:srgbClr val="FF5050"/>
                </a:solidFill>
              </a:rPr>
              <a:t>q3[1,B][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</a:t>
            </a:r>
            <a:r>
              <a:rPr lang="hr-HR" altLang="sr-Latn-RS" sz="2400">
                <a:solidFill>
                  <a:srgbClr val="FF5050"/>
                </a:solidFill>
              </a:rPr>
              <a:t>,B]</a:t>
            </a:r>
          </a:p>
        </p:txBody>
      </p:sp>
      <p:sp>
        <p:nvSpPr>
          <p:cNvPr id="56" name="Rectangle 50"/>
          <p:cNvSpPr>
            <a:spLocks noChangeArrowheads="1"/>
          </p:cNvSpPr>
          <p:nvPr/>
        </p:nvSpPr>
        <p:spPr bwMode="auto">
          <a:xfrm>
            <a:off x="495300" y="700596"/>
            <a:ext cx="4648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/>
          <a:lstStyle>
            <a:lvl1pPr marL="211138" indent="-211138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 dirty="0" smtClean="0">
                <a:solidFill>
                  <a:schemeClr val="accent2"/>
                </a:solidFill>
              </a:rPr>
              <a:t>{ [</a:t>
            </a:r>
            <a:r>
              <a:rPr lang="hr-HR" altLang="sr-Latn-RS" sz="2400" dirty="0">
                <a:solidFill>
                  <a:schemeClr val="accent2"/>
                </a:solidFill>
              </a:rPr>
              <a:t>0,0</a:t>
            </a:r>
            <a:r>
              <a:rPr lang="hr-HR" altLang="sr-Latn-RS" sz="2400" dirty="0" smtClean="0">
                <a:solidFill>
                  <a:schemeClr val="accent2"/>
                </a:solidFill>
              </a:rPr>
              <a:t>]</a:t>
            </a:r>
            <a:r>
              <a:rPr lang="hr-HR" altLang="sr-Latn-RS" sz="24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r>
              <a:rPr lang="hr-HR" altLang="sr-Latn-RS" sz="2400" dirty="0" smtClean="0">
                <a:solidFill>
                  <a:schemeClr val="accent2"/>
                </a:solidFill>
              </a:rPr>
              <a:t>[1,1]</a:t>
            </a:r>
            <a:r>
              <a:rPr lang="hr-HR" altLang="sr-Latn-RS" sz="24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r>
              <a:rPr lang="hr-HR" altLang="sr-Latn-RS" sz="2400" dirty="0" smtClean="0">
                <a:solidFill>
                  <a:schemeClr val="accent2"/>
                </a:solidFill>
              </a:rPr>
              <a:t>[0,B]</a:t>
            </a:r>
            <a:r>
              <a:rPr lang="hr-HR" altLang="sr-Latn-RS" sz="24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r>
              <a:rPr lang="hr-HR" altLang="sr-Latn-RS" sz="2400" dirty="0" smtClean="0">
                <a:solidFill>
                  <a:schemeClr val="accent2"/>
                </a:solidFill>
              </a:rPr>
              <a:t>[1,B]</a:t>
            </a:r>
            <a:r>
              <a:rPr lang="hr-HR" altLang="sr-Latn-RS" sz="24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r>
              <a:rPr lang="hr-HR" altLang="sr-Latn-RS" sz="2400" dirty="0" smtClean="0">
                <a:solidFill>
                  <a:schemeClr val="accent2"/>
                </a:solidFill>
              </a:rPr>
              <a:t>[</a:t>
            </a:r>
            <a:r>
              <a:rPr lang="hr-HR" altLang="sr-Latn-RS" sz="2400" dirty="0">
                <a:solidFill>
                  <a:schemeClr val="accent2"/>
                </a:solidFill>
                <a:sym typeface="Symbol" panose="05050102010706020507" pitchFamily="18" charset="2"/>
              </a:rPr>
              <a:t></a:t>
            </a:r>
            <a:r>
              <a:rPr lang="hr-HR" altLang="sr-Latn-RS" sz="2400" dirty="0" smtClean="0">
                <a:solidFill>
                  <a:schemeClr val="accent2"/>
                </a:solidFill>
              </a:rPr>
              <a:t>,B]</a:t>
            </a:r>
            <a:r>
              <a:rPr lang="hr-HR" altLang="sr-Latn-RS" sz="2400" dirty="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hr-HR" altLang="sr-Latn-RS" sz="24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}</a:t>
            </a:r>
            <a:endParaRPr lang="hr-HR" altLang="sr-Latn-RS" sz="2400" dirty="0">
              <a:solidFill>
                <a:schemeClr val="accent2"/>
              </a:solidFill>
            </a:endParaRPr>
          </a:p>
          <a:p>
            <a:pPr algn="l">
              <a:spcBef>
                <a:spcPct val="20000"/>
              </a:spcBef>
            </a:pPr>
            <a:endParaRPr lang="hr-HR" altLang="sr-Latn-RS" sz="24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88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8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88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8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8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8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8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8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8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8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18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8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8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8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8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188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88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63" grpId="0" build="p"/>
      <p:bldP spid="418864" grpId="0" build="p"/>
      <p:bldP spid="418865" grpId="0" build="p"/>
      <p:bldP spid="418866" grpId="0" build="p"/>
      <p:bldP spid="418867" grpId="0" build="p"/>
      <p:bldP spid="418868" grpId="0" build="p"/>
      <p:bldP spid="418869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6705600" y="12954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7924800" y="12954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5486400" y="12954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4800600" y="1295400"/>
            <a:ext cx="6858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q0</a:t>
            </a: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6705600" y="17526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7924800" y="17526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5486400" y="17526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4800600" y="1752600"/>
            <a:ext cx="6858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q1</a:t>
            </a:r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auto">
          <a:xfrm>
            <a:off x="6705600" y="22098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7924800" y="22098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35852" name="Rectangle 12"/>
          <p:cNvSpPr>
            <a:spLocks noChangeArrowheads="1"/>
          </p:cNvSpPr>
          <p:nvPr/>
        </p:nvSpPr>
        <p:spPr bwMode="auto">
          <a:xfrm>
            <a:off x="5486400" y="22098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35853" name="Rectangle 13"/>
          <p:cNvSpPr>
            <a:spLocks noChangeArrowheads="1"/>
          </p:cNvSpPr>
          <p:nvPr/>
        </p:nvSpPr>
        <p:spPr bwMode="auto">
          <a:xfrm>
            <a:off x="4800600" y="2209800"/>
            <a:ext cx="6858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q2</a:t>
            </a:r>
          </a:p>
        </p:txBody>
      </p:sp>
      <p:sp>
        <p:nvSpPr>
          <p:cNvPr id="35854" name="Rectangle 14"/>
          <p:cNvSpPr>
            <a:spLocks noChangeArrowheads="1"/>
          </p:cNvSpPr>
          <p:nvPr/>
        </p:nvSpPr>
        <p:spPr bwMode="auto">
          <a:xfrm>
            <a:off x="6705600" y="26670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35855" name="Rectangle 15"/>
          <p:cNvSpPr>
            <a:spLocks noChangeArrowheads="1"/>
          </p:cNvSpPr>
          <p:nvPr/>
        </p:nvSpPr>
        <p:spPr bwMode="auto">
          <a:xfrm>
            <a:off x="7924800" y="26670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35856" name="Rectangle 16"/>
          <p:cNvSpPr>
            <a:spLocks noChangeArrowheads="1"/>
          </p:cNvSpPr>
          <p:nvPr/>
        </p:nvSpPr>
        <p:spPr bwMode="auto">
          <a:xfrm>
            <a:off x="5486400" y="26670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35857" name="Rectangle 17"/>
          <p:cNvSpPr>
            <a:spLocks noChangeArrowheads="1"/>
          </p:cNvSpPr>
          <p:nvPr/>
        </p:nvSpPr>
        <p:spPr bwMode="auto">
          <a:xfrm>
            <a:off x="4800600" y="2667000"/>
            <a:ext cx="6858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q3</a:t>
            </a:r>
          </a:p>
        </p:txBody>
      </p:sp>
      <p:sp>
        <p:nvSpPr>
          <p:cNvPr id="35858" name="Rectangle 18"/>
          <p:cNvSpPr>
            <a:spLocks noChangeArrowheads="1"/>
          </p:cNvSpPr>
          <p:nvPr/>
        </p:nvSpPr>
        <p:spPr bwMode="auto">
          <a:xfrm>
            <a:off x="6705600" y="31242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35859" name="Rectangle 19"/>
          <p:cNvSpPr>
            <a:spLocks noChangeArrowheads="1"/>
          </p:cNvSpPr>
          <p:nvPr/>
        </p:nvSpPr>
        <p:spPr bwMode="auto">
          <a:xfrm>
            <a:off x="7924800" y="31242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35860" name="Rectangle 20"/>
          <p:cNvSpPr>
            <a:spLocks noChangeArrowheads="1"/>
          </p:cNvSpPr>
          <p:nvPr/>
        </p:nvSpPr>
        <p:spPr bwMode="auto">
          <a:xfrm>
            <a:off x="5486400" y="31242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35861" name="Rectangle 21"/>
          <p:cNvSpPr>
            <a:spLocks noChangeArrowheads="1"/>
          </p:cNvSpPr>
          <p:nvPr/>
        </p:nvSpPr>
        <p:spPr bwMode="auto">
          <a:xfrm>
            <a:off x="4800600" y="3124200"/>
            <a:ext cx="6858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q4</a:t>
            </a:r>
          </a:p>
        </p:txBody>
      </p:sp>
      <p:sp>
        <p:nvSpPr>
          <p:cNvPr id="35862" name="Rectangle 22"/>
          <p:cNvSpPr>
            <a:spLocks noChangeArrowheads="1"/>
          </p:cNvSpPr>
          <p:nvPr/>
        </p:nvSpPr>
        <p:spPr bwMode="auto">
          <a:xfrm>
            <a:off x="6705600" y="35814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35863" name="Rectangle 23"/>
          <p:cNvSpPr>
            <a:spLocks noChangeArrowheads="1"/>
          </p:cNvSpPr>
          <p:nvPr/>
        </p:nvSpPr>
        <p:spPr bwMode="auto">
          <a:xfrm>
            <a:off x="7924800" y="35814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35864" name="Rectangle 24"/>
          <p:cNvSpPr>
            <a:spLocks noChangeArrowheads="1"/>
          </p:cNvSpPr>
          <p:nvPr/>
        </p:nvSpPr>
        <p:spPr bwMode="auto">
          <a:xfrm>
            <a:off x="5486400" y="35814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35865" name="Rectangle 25"/>
          <p:cNvSpPr>
            <a:spLocks noChangeArrowheads="1"/>
          </p:cNvSpPr>
          <p:nvPr/>
        </p:nvSpPr>
        <p:spPr bwMode="auto">
          <a:xfrm>
            <a:off x="4800600" y="3581400"/>
            <a:ext cx="6858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q5</a:t>
            </a:r>
          </a:p>
        </p:txBody>
      </p:sp>
      <p:sp>
        <p:nvSpPr>
          <p:cNvPr id="35866" name="Rectangle 26"/>
          <p:cNvSpPr>
            <a:spLocks noChangeArrowheads="1"/>
          </p:cNvSpPr>
          <p:nvPr/>
        </p:nvSpPr>
        <p:spPr bwMode="auto">
          <a:xfrm>
            <a:off x="6705600" y="8382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1</a:t>
            </a:r>
          </a:p>
        </p:txBody>
      </p:sp>
      <p:sp>
        <p:nvSpPr>
          <p:cNvPr id="35867" name="Rectangle 27"/>
          <p:cNvSpPr>
            <a:spLocks noChangeArrowheads="1"/>
          </p:cNvSpPr>
          <p:nvPr/>
        </p:nvSpPr>
        <p:spPr bwMode="auto">
          <a:xfrm>
            <a:off x="7924800" y="8382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B</a:t>
            </a:r>
          </a:p>
        </p:txBody>
      </p:sp>
      <p:sp>
        <p:nvSpPr>
          <p:cNvPr id="35868" name="Rectangle 28"/>
          <p:cNvSpPr>
            <a:spLocks noChangeArrowheads="1"/>
          </p:cNvSpPr>
          <p:nvPr/>
        </p:nvSpPr>
        <p:spPr bwMode="auto">
          <a:xfrm>
            <a:off x="5486400" y="8382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0</a:t>
            </a:r>
          </a:p>
        </p:txBody>
      </p:sp>
      <p:sp>
        <p:nvSpPr>
          <p:cNvPr id="35869" name="Rectangle 29"/>
          <p:cNvSpPr>
            <a:spLocks noChangeArrowheads="1"/>
          </p:cNvSpPr>
          <p:nvPr/>
        </p:nvSpPr>
        <p:spPr bwMode="auto">
          <a:xfrm>
            <a:off x="5486400" y="12954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q1, B, R </a:t>
            </a:r>
          </a:p>
        </p:txBody>
      </p:sp>
      <p:sp>
        <p:nvSpPr>
          <p:cNvPr id="35870" name="Rectangle 30"/>
          <p:cNvSpPr>
            <a:spLocks noChangeArrowheads="1"/>
          </p:cNvSpPr>
          <p:nvPr/>
        </p:nvSpPr>
        <p:spPr bwMode="auto">
          <a:xfrm>
            <a:off x="6705600" y="12954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q2, B, R </a:t>
            </a:r>
          </a:p>
        </p:txBody>
      </p:sp>
      <p:sp>
        <p:nvSpPr>
          <p:cNvPr id="35871" name="Rectangle 31"/>
          <p:cNvSpPr>
            <a:spLocks noChangeArrowheads="1"/>
          </p:cNvSpPr>
          <p:nvPr/>
        </p:nvSpPr>
        <p:spPr bwMode="auto">
          <a:xfrm>
            <a:off x="5486400" y="31242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-</a:t>
            </a:r>
          </a:p>
        </p:txBody>
      </p:sp>
      <p:sp>
        <p:nvSpPr>
          <p:cNvPr id="35872" name="Rectangle 32"/>
          <p:cNvSpPr>
            <a:spLocks noChangeArrowheads="1"/>
          </p:cNvSpPr>
          <p:nvPr/>
        </p:nvSpPr>
        <p:spPr bwMode="auto">
          <a:xfrm>
            <a:off x="6705600" y="26670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-</a:t>
            </a:r>
          </a:p>
        </p:txBody>
      </p:sp>
      <p:sp>
        <p:nvSpPr>
          <p:cNvPr id="35873" name="Rectangle 33"/>
          <p:cNvSpPr>
            <a:spLocks noChangeArrowheads="1"/>
          </p:cNvSpPr>
          <p:nvPr/>
        </p:nvSpPr>
        <p:spPr bwMode="auto">
          <a:xfrm>
            <a:off x="7924800" y="31242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-</a:t>
            </a:r>
          </a:p>
        </p:txBody>
      </p:sp>
      <p:sp>
        <p:nvSpPr>
          <p:cNvPr id="35874" name="Rectangle 34"/>
          <p:cNvSpPr>
            <a:spLocks noChangeArrowheads="1"/>
          </p:cNvSpPr>
          <p:nvPr/>
        </p:nvSpPr>
        <p:spPr bwMode="auto">
          <a:xfrm>
            <a:off x="7924800" y="26670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-</a:t>
            </a:r>
          </a:p>
        </p:txBody>
      </p:sp>
      <p:sp>
        <p:nvSpPr>
          <p:cNvPr id="35875" name="Rectangle 35"/>
          <p:cNvSpPr>
            <a:spLocks noChangeArrowheads="1"/>
          </p:cNvSpPr>
          <p:nvPr/>
        </p:nvSpPr>
        <p:spPr bwMode="auto">
          <a:xfrm>
            <a:off x="5486400" y="35814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q5, 0, L </a:t>
            </a:r>
          </a:p>
        </p:txBody>
      </p:sp>
      <p:sp>
        <p:nvSpPr>
          <p:cNvPr id="35876" name="Rectangle 36"/>
          <p:cNvSpPr>
            <a:spLocks noChangeArrowheads="1"/>
          </p:cNvSpPr>
          <p:nvPr/>
        </p:nvSpPr>
        <p:spPr bwMode="auto">
          <a:xfrm>
            <a:off x="6705600" y="35814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q5, 1, L </a:t>
            </a:r>
          </a:p>
        </p:txBody>
      </p:sp>
      <p:sp>
        <p:nvSpPr>
          <p:cNvPr id="35877" name="Rectangle 37"/>
          <p:cNvSpPr>
            <a:spLocks noChangeArrowheads="1"/>
          </p:cNvSpPr>
          <p:nvPr/>
        </p:nvSpPr>
        <p:spPr bwMode="auto">
          <a:xfrm>
            <a:off x="7924800" y="35814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q0, B, R </a:t>
            </a:r>
          </a:p>
        </p:txBody>
      </p:sp>
      <p:sp>
        <p:nvSpPr>
          <p:cNvPr id="35878" name="Rectangle 38"/>
          <p:cNvSpPr>
            <a:spLocks noChangeArrowheads="1"/>
          </p:cNvSpPr>
          <p:nvPr/>
        </p:nvSpPr>
        <p:spPr bwMode="auto">
          <a:xfrm>
            <a:off x="6705600" y="31242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q5, B, L </a:t>
            </a:r>
          </a:p>
        </p:txBody>
      </p:sp>
      <p:sp>
        <p:nvSpPr>
          <p:cNvPr id="35879" name="Rectangle 39"/>
          <p:cNvSpPr>
            <a:spLocks noChangeArrowheads="1"/>
          </p:cNvSpPr>
          <p:nvPr/>
        </p:nvSpPr>
        <p:spPr bwMode="auto">
          <a:xfrm>
            <a:off x="5486400" y="26670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q5, B, L </a:t>
            </a:r>
          </a:p>
        </p:txBody>
      </p:sp>
      <p:sp>
        <p:nvSpPr>
          <p:cNvPr id="35880" name="Rectangle 40"/>
          <p:cNvSpPr>
            <a:spLocks noChangeArrowheads="1"/>
          </p:cNvSpPr>
          <p:nvPr/>
        </p:nvSpPr>
        <p:spPr bwMode="auto">
          <a:xfrm>
            <a:off x="6705600" y="22098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q2, 1, R </a:t>
            </a:r>
          </a:p>
        </p:txBody>
      </p:sp>
      <p:sp>
        <p:nvSpPr>
          <p:cNvPr id="35881" name="Rectangle 41"/>
          <p:cNvSpPr>
            <a:spLocks noChangeArrowheads="1"/>
          </p:cNvSpPr>
          <p:nvPr/>
        </p:nvSpPr>
        <p:spPr bwMode="auto">
          <a:xfrm>
            <a:off x="7924800" y="22098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q4, B, L </a:t>
            </a:r>
          </a:p>
        </p:txBody>
      </p:sp>
      <p:sp>
        <p:nvSpPr>
          <p:cNvPr id="35882" name="Rectangle 42"/>
          <p:cNvSpPr>
            <a:spLocks noChangeArrowheads="1"/>
          </p:cNvSpPr>
          <p:nvPr/>
        </p:nvSpPr>
        <p:spPr bwMode="auto">
          <a:xfrm>
            <a:off x="5486400" y="22098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q2, 0, R </a:t>
            </a:r>
          </a:p>
        </p:txBody>
      </p:sp>
      <p:sp>
        <p:nvSpPr>
          <p:cNvPr id="35883" name="Rectangle 43"/>
          <p:cNvSpPr>
            <a:spLocks noChangeArrowheads="1"/>
          </p:cNvSpPr>
          <p:nvPr/>
        </p:nvSpPr>
        <p:spPr bwMode="auto">
          <a:xfrm>
            <a:off x="5486400" y="17526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q1, 0, R </a:t>
            </a:r>
          </a:p>
        </p:txBody>
      </p:sp>
      <p:sp>
        <p:nvSpPr>
          <p:cNvPr id="35884" name="Rectangle 44"/>
          <p:cNvSpPr>
            <a:spLocks noChangeArrowheads="1"/>
          </p:cNvSpPr>
          <p:nvPr/>
        </p:nvSpPr>
        <p:spPr bwMode="auto">
          <a:xfrm>
            <a:off x="6705600" y="17526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q1, 1, R </a:t>
            </a:r>
          </a:p>
        </p:txBody>
      </p:sp>
      <p:sp>
        <p:nvSpPr>
          <p:cNvPr id="35885" name="Rectangle 45"/>
          <p:cNvSpPr>
            <a:spLocks noChangeArrowheads="1"/>
          </p:cNvSpPr>
          <p:nvPr/>
        </p:nvSpPr>
        <p:spPr bwMode="auto">
          <a:xfrm>
            <a:off x="7924800" y="17526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q3, B, L </a:t>
            </a:r>
          </a:p>
        </p:txBody>
      </p:sp>
      <p:sp>
        <p:nvSpPr>
          <p:cNvPr id="35886" name="Rectangle 46"/>
          <p:cNvSpPr>
            <a:spLocks noChangeArrowheads="1"/>
          </p:cNvSpPr>
          <p:nvPr/>
        </p:nvSpPr>
        <p:spPr bwMode="auto">
          <a:xfrm>
            <a:off x="7924800" y="12954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qP, B, R </a:t>
            </a:r>
          </a:p>
        </p:txBody>
      </p:sp>
      <p:sp>
        <p:nvSpPr>
          <p:cNvPr id="419887" name="Rectangle 47"/>
          <p:cNvSpPr>
            <a:spLocks noChangeArrowheads="1"/>
          </p:cNvSpPr>
          <p:nvPr/>
        </p:nvSpPr>
        <p:spPr bwMode="auto">
          <a:xfrm>
            <a:off x="533400" y="1219200"/>
            <a:ext cx="419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/>
          <a:lstStyle>
            <a:lvl1pPr marL="211138" indent="-211138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/>
              <a:t>za prijelaz </a:t>
            </a:r>
            <a:r>
              <a:rPr lang="hr-HR" altLang="sr-Latn-RS" sz="2400">
                <a:sym typeface="Symbol" panose="05050102010706020507" pitchFamily="18" charset="2"/>
              </a:rPr>
              <a:t></a:t>
            </a:r>
            <a:r>
              <a:rPr lang="hr-HR" altLang="sr-Latn-RS" sz="2400"/>
              <a:t>(q2,0)=(q2,0,R):</a:t>
            </a:r>
            <a:r>
              <a:rPr lang="en-US" altLang="sr-Latn-RS" sz="2400"/>
              <a:t> </a:t>
            </a:r>
          </a:p>
        </p:txBody>
      </p:sp>
      <p:sp>
        <p:nvSpPr>
          <p:cNvPr id="419888" name="Rectangle 48"/>
          <p:cNvSpPr>
            <a:spLocks noChangeArrowheads="1"/>
          </p:cNvSpPr>
          <p:nvPr/>
        </p:nvSpPr>
        <p:spPr bwMode="auto">
          <a:xfrm>
            <a:off x="685800" y="1752600"/>
            <a:ext cx="3276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/>
          <a:lstStyle>
            <a:lvl1pPr marL="211138" indent="-211138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q2[0,0]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>
                <a:solidFill>
                  <a:srgbClr val="FF5050"/>
                </a:solidFill>
              </a:rPr>
              <a:t>[0,0]q2</a:t>
            </a:r>
          </a:p>
        </p:txBody>
      </p:sp>
      <p:sp>
        <p:nvSpPr>
          <p:cNvPr id="419889" name="Rectangle 49"/>
          <p:cNvSpPr>
            <a:spLocks noChangeArrowheads="1"/>
          </p:cNvSpPr>
          <p:nvPr/>
        </p:nvSpPr>
        <p:spPr bwMode="auto">
          <a:xfrm>
            <a:off x="533400" y="2362200"/>
            <a:ext cx="419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/>
          <a:lstStyle>
            <a:lvl1pPr marL="211138" indent="-211138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/>
              <a:t>za prijelaz </a:t>
            </a:r>
            <a:r>
              <a:rPr lang="hr-HR" altLang="sr-Latn-RS" sz="2400">
                <a:sym typeface="Symbol" panose="05050102010706020507" pitchFamily="18" charset="2"/>
              </a:rPr>
              <a:t></a:t>
            </a:r>
            <a:r>
              <a:rPr lang="hr-HR" altLang="sr-Latn-RS" sz="2400"/>
              <a:t>(q2,1)=(q2,1,R):</a:t>
            </a:r>
            <a:r>
              <a:rPr lang="en-US" altLang="sr-Latn-RS" sz="2400"/>
              <a:t> </a:t>
            </a:r>
          </a:p>
        </p:txBody>
      </p:sp>
      <p:sp>
        <p:nvSpPr>
          <p:cNvPr id="419890" name="Rectangle 50"/>
          <p:cNvSpPr>
            <a:spLocks noChangeArrowheads="1"/>
          </p:cNvSpPr>
          <p:nvPr/>
        </p:nvSpPr>
        <p:spPr bwMode="auto">
          <a:xfrm>
            <a:off x="685800" y="2895600"/>
            <a:ext cx="3276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/>
          <a:lstStyle>
            <a:lvl1pPr marL="211138" indent="-211138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q2[1,1]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>
                <a:solidFill>
                  <a:srgbClr val="FF5050"/>
                </a:solidFill>
              </a:rPr>
              <a:t>[1,1]q2</a:t>
            </a:r>
          </a:p>
        </p:txBody>
      </p:sp>
      <p:sp>
        <p:nvSpPr>
          <p:cNvPr id="419891" name="Rectangle 51"/>
          <p:cNvSpPr>
            <a:spLocks noChangeArrowheads="1"/>
          </p:cNvSpPr>
          <p:nvPr/>
        </p:nvSpPr>
        <p:spPr bwMode="auto">
          <a:xfrm>
            <a:off x="533400" y="3962400"/>
            <a:ext cx="426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/>
          <a:lstStyle>
            <a:lvl1pPr marL="211138" indent="-211138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/>
              <a:t>za prijelaz </a:t>
            </a:r>
            <a:r>
              <a:rPr lang="hr-HR" altLang="sr-Latn-RS" sz="2400">
                <a:sym typeface="Symbol" panose="05050102010706020507" pitchFamily="18" charset="2"/>
              </a:rPr>
              <a:t></a:t>
            </a:r>
            <a:r>
              <a:rPr lang="hr-HR" altLang="sr-Latn-RS" sz="2400"/>
              <a:t>(q2,B)=(q4,B,L):</a:t>
            </a:r>
            <a:endParaRPr lang="en-US" altLang="sr-Latn-RS" sz="2400"/>
          </a:p>
        </p:txBody>
      </p:sp>
      <p:sp>
        <p:nvSpPr>
          <p:cNvPr id="419892" name="Rectangle 52"/>
          <p:cNvSpPr>
            <a:spLocks noChangeArrowheads="1"/>
          </p:cNvSpPr>
          <p:nvPr/>
        </p:nvSpPr>
        <p:spPr bwMode="auto">
          <a:xfrm>
            <a:off x="685800" y="4495800"/>
            <a:ext cx="40386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/>
          <a:lstStyle>
            <a:lvl1pPr marL="211138" indent="-211138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[0,0]q2[0,B]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>
                <a:solidFill>
                  <a:srgbClr val="FF5050"/>
                </a:solidFill>
              </a:rPr>
              <a:t>q4[0,0][0,B]</a:t>
            </a: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[0,0]q2[1,B]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>
                <a:solidFill>
                  <a:srgbClr val="FF5050"/>
                </a:solidFill>
              </a:rPr>
              <a:t>q4[0,0][1,B]</a:t>
            </a: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[0,0]q2[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</a:t>
            </a:r>
            <a:r>
              <a:rPr lang="hr-HR" altLang="sr-Latn-RS" sz="2400">
                <a:solidFill>
                  <a:srgbClr val="FF5050"/>
                </a:solidFill>
              </a:rPr>
              <a:t>,B]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>
                <a:solidFill>
                  <a:srgbClr val="FF5050"/>
                </a:solidFill>
              </a:rPr>
              <a:t>q4[0,0][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</a:t>
            </a:r>
            <a:r>
              <a:rPr lang="hr-HR" altLang="sr-Latn-RS" sz="2400">
                <a:solidFill>
                  <a:srgbClr val="FF5050"/>
                </a:solidFill>
              </a:rPr>
              <a:t>,B]</a:t>
            </a: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[1,1]q2[0,B]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>
                <a:solidFill>
                  <a:srgbClr val="FF5050"/>
                </a:solidFill>
              </a:rPr>
              <a:t>q4[1,1][0,B]</a:t>
            </a: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[1,1]q2[1,B]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>
                <a:solidFill>
                  <a:srgbClr val="FF5050"/>
                </a:solidFill>
              </a:rPr>
              <a:t>q4[1,1][1,B]</a:t>
            </a: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[1,1]q2[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</a:t>
            </a:r>
            <a:r>
              <a:rPr lang="hr-HR" altLang="sr-Latn-RS" sz="2400">
                <a:solidFill>
                  <a:srgbClr val="FF5050"/>
                </a:solidFill>
              </a:rPr>
              <a:t>,B]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>
                <a:solidFill>
                  <a:srgbClr val="FF5050"/>
                </a:solidFill>
              </a:rPr>
              <a:t>q4[1,1][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</a:t>
            </a:r>
            <a:r>
              <a:rPr lang="hr-HR" altLang="sr-Latn-RS" sz="2400">
                <a:solidFill>
                  <a:srgbClr val="FF5050"/>
                </a:solidFill>
              </a:rPr>
              <a:t>,B]</a:t>
            </a:r>
          </a:p>
        </p:txBody>
      </p:sp>
      <p:sp>
        <p:nvSpPr>
          <p:cNvPr id="419893" name="Rectangle 53"/>
          <p:cNvSpPr>
            <a:spLocks noChangeArrowheads="1"/>
          </p:cNvSpPr>
          <p:nvPr/>
        </p:nvSpPr>
        <p:spPr bwMode="auto">
          <a:xfrm>
            <a:off x="5029200" y="4495800"/>
            <a:ext cx="40386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/>
          <a:lstStyle>
            <a:lvl1pPr marL="211138" indent="-211138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[0,B]q2[0,B]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>
                <a:solidFill>
                  <a:srgbClr val="FF5050"/>
                </a:solidFill>
              </a:rPr>
              <a:t>q4[0,B][0,B]</a:t>
            </a: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[0,B]q2[1,B]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>
                <a:solidFill>
                  <a:srgbClr val="FF5050"/>
                </a:solidFill>
              </a:rPr>
              <a:t>q4[0,B][1,B]</a:t>
            </a: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[0,B]q2[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</a:t>
            </a:r>
            <a:r>
              <a:rPr lang="hr-HR" altLang="sr-Latn-RS" sz="2400">
                <a:solidFill>
                  <a:srgbClr val="FF5050"/>
                </a:solidFill>
              </a:rPr>
              <a:t>,B]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>
                <a:solidFill>
                  <a:srgbClr val="FF5050"/>
                </a:solidFill>
              </a:rPr>
              <a:t>q4[0,B][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</a:t>
            </a:r>
            <a:r>
              <a:rPr lang="hr-HR" altLang="sr-Latn-RS" sz="2400">
                <a:solidFill>
                  <a:srgbClr val="FF5050"/>
                </a:solidFill>
              </a:rPr>
              <a:t>,B]</a:t>
            </a: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[1,B]q2[0,B]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>
                <a:solidFill>
                  <a:srgbClr val="FF5050"/>
                </a:solidFill>
              </a:rPr>
              <a:t>q4[1,B][0,B]</a:t>
            </a: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[1,B]q2[1,B]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>
                <a:solidFill>
                  <a:srgbClr val="FF5050"/>
                </a:solidFill>
              </a:rPr>
              <a:t>q4[1,B][1,B]</a:t>
            </a: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[1,B]q2[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</a:t>
            </a:r>
            <a:r>
              <a:rPr lang="hr-HR" altLang="sr-Latn-RS" sz="2400">
                <a:solidFill>
                  <a:srgbClr val="FF5050"/>
                </a:solidFill>
              </a:rPr>
              <a:t>,B]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>
                <a:solidFill>
                  <a:srgbClr val="FF5050"/>
                </a:solidFill>
              </a:rPr>
              <a:t>q4[1,B][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</a:t>
            </a:r>
            <a:r>
              <a:rPr lang="hr-HR" altLang="sr-Latn-RS" sz="2400">
                <a:solidFill>
                  <a:srgbClr val="FF5050"/>
                </a:solidFill>
              </a:rPr>
              <a:t>,B]</a:t>
            </a:r>
          </a:p>
        </p:txBody>
      </p:sp>
      <p:sp>
        <p:nvSpPr>
          <p:cNvPr id="54" name="Rectangle 50"/>
          <p:cNvSpPr>
            <a:spLocks noChangeArrowheads="1"/>
          </p:cNvSpPr>
          <p:nvPr/>
        </p:nvSpPr>
        <p:spPr bwMode="auto">
          <a:xfrm>
            <a:off x="495300" y="700596"/>
            <a:ext cx="4648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/>
          <a:lstStyle>
            <a:lvl1pPr marL="211138" indent="-211138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 dirty="0" smtClean="0">
                <a:solidFill>
                  <a:schemeClr val="accent2"/>
                </a:solidFill>
              </a:rPr>
              <a:t>{ [</a:t>
            </a:r>
            <a:r>
              <a:rPr lang="hr-HR" altLang="sr-Latn-RS" sz="2400" dirty="0">
                <a:solidFill>
                  <a:schemeClr val="accent2"/>
                </a:solidFill>
              </a:rPr>
              <a:t>0,0</a:t>
            </a:r>
            <a:r>
              <a:rPr lang="hr-HR" altLang="sr-Latn-RS" sz="2400" dirty="0" smtClean="0">
                <a:solidFill>
                  <a:schemeClr val="accent2"/>
                </a:solidFill>
              </a:rPr>
              <a:t>]</a:t>
            </a:r>
            <a:r>
              <a:rPr lang="hr-HR" altLang="sr-Latn-RS" sz="24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r>
              <a:rPr lang="hr-HR" altLang="sr-Latn-RS" sz="2400" dirty="0" smtClean="0">
                <a:solidFill>
                  <a:schemeClr val="accent2"/>
                </a:solidFill>
              </a:rPr>
              <a:t>[1,1]</a:t>
            </a:r>
            <a:r>
              <a:rPr lang="hr-HR" altLang="sr-Latn-RS" sz="24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r>
              <a:rPr lang="hr-HR" altLang="sr-Latn-RS" sz="2400" dirty="0" smtClean="0">
                <a:solidFill>
                  <a:schemeClr val="accent2"/>
                </a:solidFill>
              </a:rPr>
              <a:t>[0,B]</a:t>
            </a:r>
            <a:r>
              <a:rPr lang="hr-HR" altLang="sr-Latn-RS" sz="24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r>
              <a:rPr lang="hr-HR" altLang="sr-Latn-RS" sz="2400" dirty="0" smtClean="0">
                <a:solidFill>
                  <a:schemeClr val="accent2"/>
                </a:solidFill>
              </a:rPr>
              <a:t>[1,B]</a:t>
            </a:r>
            <a:r>
              <a:rPr lang="hr-HR" altLang="sr-Latn-RS" sz="24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r>
              <a:rPr lang="hr-HR" altLang="sr-Latn-RS" sz="2400" dirty="0" smtClean="0">
                <a:solidFill>
                  <a:schemeClr val="accent2"/>
                </a:solidFill>
              </a:rPr>
              <a:t>[</a:t>
            </a:r>
            <a:r>
              <a:rPr lang="hr-HR" altLang="sr-Latn-RS" sz="2400" dirty="0">
                <a:solidFill>
                  <a:schemeClr val="accent2"/>
                </a:solidFill>
                <a:sym typeface="Symbol" panose="05050102010706020507" pitchFamily="18" charset="2"/>
              </a:rPr>
              <a:t></a:t>
            </a:r>
            <a:r>
              <a:rPr lang="hr-HR" altLang="sr-Latn-RS" sz="2400" dirty="0" smtClean="0">
                <a:solidFill>
                  <a:schemeClr val="accent2"/>
                </a:solidFill>
              </a:rPr>
              <a:t>,B]</a:t>
            </a:r>
            <a:r>
              <a:rPr lang="hr-HR" altLang="sr-Latn-RS" sz="2400" dirty="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hr-HR" altLang="sr-Latn-RS" sz="24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}</a:t>
            </a:r>
            <a:endParaRPr lang="hr-HR" altLang="sr-Latn-RS" sz="2400" dirty="0">
              <a:solidFill>
                <a:schemeClr val="accent2"/>
              </a:solidFill>
            </a:endParaRPr>
          </a:p>
          <a:p>
            <a:pPr algn="l">
              <a:spcBef>
                <a:spcPct val="20000"/>
              </a:spcBef>
            </a:pPr>
            <a:endParaRPr lang="hr-HR" altLang="sr-Latn-RS" sz="24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98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98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98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9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9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9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9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9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9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9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19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9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9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9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9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198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98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7" grpId="0" build="p"/>
      <p:bldP spid="419888" grpId="0" build="p"/>
      <p:bldP spid="419889" grpId="0" build="p"/>
      <p:bldP spid="419890" grpId="0" build="p"/>
      <p:bldP spid="419891" grpId="0" build="p"/>
      <p:bldP spid="419892" grpId="0" build="p"/>
      <p:bldP spid="41989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altLang="sr-Latn-RS" sz="3000" smtClean="0"/>
              <a:t>Zadatak br. 3</a:t>
            </a:r>
            <a:r>
              <a:rPr lang="en-US" altLang="sr-Latn-RS" sz="3000" smtClean="0"/>
              <a:t>1</a:t>
            </a:r>
            <a:endParaRPr lang="hr-HR" altLang="sr-Latn-RS" sz="3000" smtClean="0"/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762000" y="990600"/>
            <a:ext cx="19304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hr-HR" altLang="sr-Latn-RS" sz="2400" b="0">
                <a:solidFill>
                  <a:schemeClr val="accent2"/>
                </a:solidFill>
              </a:rPr>
              <a:t>Oblik nizova:</a:t>
            </a:r>
            <a:endParaRPr lang="hr-HR" altLang="sr-Latn-RS" sz="2000" b="0" baseline="-25000">
              <a:solidFill>
                <a:srgbClr val="FF0000"/>
              </a:solidFill>
            </a:endParaRPr>
          </a:p>
        </p:txBody>
      </p:sp>
      <p:sp>
        <p:nvSpPr>
          <p:cNvPr id="405508" name="Rectangle 4"/>
          <p:cNvSpPr>
            <a:spLocks noChangeArrowheads="1"/>
          </p:cNvSpPr>
          <p:nvPr/>
        </p:nvSpPr>
        <p:spPr bwMode="auto">
          <a:xfrm>
            <a:off x="1827213" y="1528763"/>
            <a:ext cx="1657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hr-HR" altLang="sr-Latn-RS" sz="3200" b="0">
                <a:solidFill>
                  <a:srgbClr val="FF3300"/>
                </a:solidFill>
              </a:rPr>
              <a:t>a</a:t>
            </a:r>
            <a:r>
              <a:rPr lang="en-US" altLang="sr-Latn-RS" sz="3200" b="0" i="1" baseline="30000">
                <a:solidFill>
                  <a:srgbClr val="FF3300"/>
                </a:solidFill>
              </a:rPr>
              <a:t>i</a:t>
            </a:r>
            <a:r>
              <a:rPr lang="en-US" altLang="sr-Latn-RS" sz="3200" b="0">
                <a:solidFill>
                  <a:srgbClr val="FF3300"/>
                </a:solidFill>
              </a:rPr>
              <a:t>b</a:t>
            </a:r>
            <a:r>
              <a:rPr lang="en-US" altLang="sr-Latn-RS" sz="3200" b="0" i="1" baseline="30000">
                <a:solidFill>
                  <a:srgbClr val="FF3300"/>
                </a:solidFill>
              </a:rPr>
              <a:t>j</a:t>
            </a:r>
            <a:r>
              <a:rPr lang="en-US" altLang="sr-Latn-RS" sz="3200" b="0">
                <a:solidFill>
                  <a:srgbClr val="FF3300"/>
                </a:solidFill>
              </a:rPr>
              <a:t>c</a:t>
            </a:r>
            <a:r>
              <a:rPr lang="en-US" altLang="sr-Latn-RS" sz="3200" b="0" i="1" baseline="30000">
                <a:solidFill>
                  <a:srgbClr val="FF3300"/>
                </a:solidFill>
              </a:rPr>
              <a:t>k</a:t>
            </a:r>
            <a:r>
              <a:rPr lang="en-US" altLang="sr-Latn-RS" sz="3200" b="0">
                <a:solidFill>
                  <a:srgbClr val="FF3300"/>
                </a:solidFill>
              </a:rPr>
              <a:t>d</a:t>
            </a:r>
            <a:r>
              <a:rPr lang="en-US" altLang="sr-Latn-RS" sz="3200" b="0" i="1" baseline="30000">
                <a:solidFill>
                  <a:srgbClr val="FF3300"/>
                </a:solidFill>
              </a:rPr>
              <a:t>i</a:t>
            </a:r>
            <a:r>
              <a:rPr lang="en-US" altLang="sr-Latn-RS" sz="3200" b="0">
                <a:solidFill>
                  <a:srgbClr val="FF3300"/>
                </a:solidFill>
              </a:rPr>
              <a:t>e</a:t>
            </a:r>
            <a:r>
              <a:rPr lang="en-US" altLang="sr-Latn-RS" sz="3200" b="0" i="1" baseline="30000">
                <a:solidFill>
                  <a:srgbClr val="FF3300"/>
                </a:solidFill>
              </a:rPr>
              <a:t>j</a:t>
            </a:r>
            <a:endParaRPr lang="hr-HR" altLang="sr-Latn-RS" sz="3200" b="0" i="1" baseline="30000">
              <a:solidFill>
                <a:srgbClr val="FF3300"/>
              </a:solidFill>
            </a:endParaRPr>
          </a:p>
        </p:txBody>
      </p:sp>
      <p:sp>
        <p:nvSpPr>
          <p:cNvPr id="405509" name="Rectangle 5"/>
          <p:cNvSpPr>
            <a:spLocks noChangeArrowheads="1"/>
          </p:cNvSpPr>
          <p:nvPr/>
        </p:nvSpPr>
        <p:spPr bwMode="auto">
          <a:xfrm>
            <a:off x="5568950" y="1519238"/>
            <a:ext cx="16938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hr-HR" altLang="sr-Latn-RS" sz="3200" b="0" i="1">
                <a:solidFill>
                  <a:srgbClr val="FF3300"/>
                </a:solidFill>
              </a:rPr>
              <a:t>i</a:t>
            </a:r>
            <a:r>
              <a:rPr lang="hr-HR" altLang="sr-Latn-RS" sz="3200" b="0">
                <a:solidFill>
                  <a:srgbClr val="FF3300"/>
                </a:solidFill>
              </a:rPr>
              <a:t>, </a:t>
            </a:r>
            <a:r>
              <a:rPr lang="hr-HR" altLang="sr-Latn-RS" sz="3200" b="0" i="1">
                <a:solidFill>
                  <a:srgbClr val="FF3300"/>
                </a:solidFill>
              </a:rPr>
              <a:t>j</a:t>
            </a:r>
            <a:r>
              <a:rPr lang="hr-HR" altLang="sr-Latn-RS" sz="3200" b="0">
                <a:solidFill>
                  <a:srgbClr val="FF3300"/>
                </a:solidFill>
              </a:rPr>
              <a:t>, </a:t>
            </a:r>
            <a:r>
              <a:rPr lang="hr-HR" altLang="sr-Latn-RS" sz="3200" b="0" i="1">
                <a:solidFill>
                  <a:srgbClr val="FF3300"/>
                </a:solidFill>
              </a:rPr>
              <a:t>k</a:t>
            </a:r>
            <a:r>
              <a:rPr lang="hr-HR" altLang="sr-Latn-RS" sz="3200" b="0">
                <a:solidFill>
                  <a:srgbClr val="FF3300"/>
                </a:solidFill>
              </a:rPr>
              <a:t> </a:t>
            </a:r>
            <a:r>
              <a:rPr lang="en-US" altLang="sr-Latn-RS" sz="3200" b="0">
                <a:solidFill>
                  <a:srgbClr val="FF3300"/>
                </a:solidFill>
                <a:sym typeface="Symbol" panose="05050102010706020507" pitchFamily="18" charset="2"/>
              </a:rPr>
              <a:t></a:t>
            </a:r>
            <a:r>
              <a:rPr lang="hr-HR" altLang="sr-Latn-RS" sz="3200" b="0">
                <a:solidFill>
                  <a:srgbClr val="FF3300"/>
                </a:solidFill>
                <a:sym typeface="Symbol" panose="05050102010706020507" pitchFamily="18" charset="2"/>
              </a:rPr>
              <a:t> </a:t>
            </a:r>
            <a:r>
              <a:rPr lang="en-US" altLang="sr-Latn-RS" sz="3200" b="0">
                <a:solidFill>
                  <a:srgbClr val="FF3300"/>
                </a:solidFill>
              </a:rPr>
              <a:t>1</a:t>
            </a:r>
            <a:endParaRPr lang="hr-HR" altLang="sr-Latn-RS" sz="3200" b="0" baseline="30000">
              <a:solidFill>
                <a:srgbClr val="FF3300"/>
              </a:solidFill>
            </a:endParaRPr>
          </a:p>
        </p:txBody>
      </p:sp>
      <p:sp>
        <p:nvSpPr>
          <p:cNvPr id="405510" name="AutoShape 6"/>
          <p:cNvSpPr>
            <a:spLocks noChangeArrowheads="1"/>
          </p:cNvSpPr>
          <p:nvPr/>
        </p:nvSpPr>
        <p:spPr bwMode="auto">
          <a:xfrm rot="5400000">
            <a:off x="2095500" y="2628900"/>
            <a:ext cx="990600" cy="457200"/>
          </a:xfrm>
          <a:prstGeom prst="notchedRightArrow">
            <a:avLst>
              <a:gd name="adj1" fmla="val 50000"/>
              <a:gd name="adj2" fmla="val 54167"/>
            </a:avLst>
          </a:prstGeom>
          <a:solidFill>
            <a:srgbClr val="FFFF00">
              <a:alpha val="39999"/>
            </a:srgbClr>
          </a:solidFill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405511" name="AutoShape 7"/>
          <p:cNvSpPr>
            <a:spLocks noChangeArrowheads="1"/>
          </p:cNvSpPr>
          <p:nvPr/>
        </p:nvSpPr>
        <p:spPr bwMode="auto">
          <a:xfrm rot="5400000">
            <a:off x="5981700" y="2628900"/>
            <a:ext cx="990600" cy="457200"/>
          </a:xfrm>
          <a:prstGeom prst="notchedRightArrow">
            <a:avLst>
              <a:gd name="adj1" fmla="val 50000"/>
              <a:gd name="adj2" fmla="val 54167"/>
            </a:avLst>
          </a:prstGeom>
          <a:solidFill>
            <a:srgbClr val="FFFF00">
              <a:alpha val="39999"/>
            </a:srgbClr>
          </a:solidFill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405512" name="Rectangle 8"/>
          <p:cNvSpPr>
            <a:spLocks noChangeArrowheads="1"/>
          </p:cNvSpPr>
          <p:nvPr/>
        </p:nvSpPr>
        <p:spPr bwMode="auto">
          <a:xfrm>
            <a:off x="1855788" y="4016375"/>
            <a:ext cx="1616075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hr-HR" altLang="sr-Latn-RS" sz="2400" b="0" i="1">
                <a:solidFill>
                  <a:srgbClr val="FF3300"/>
                </a:solidFill>
              </a:rPr>
              <a:t>#</a:t>
            </a:r>
            <a:r>
              <a:rPr lang="hr-HR" altLang="sr-Latn-RS" sz="2400" b="0">
                <a:solidFill>
                  <a:srgbClr val="FF3300"/>
                </a:solidFill>
              </a:rPr>
              <a:t>(a) = </a:t>
            </a:r>
            <a:r>
              <a:rPr lang="hr-HR" altLang="sr-Latn-RS" sz="2400" b="0" i="1">
                <a:solidFill>
                  <a:srgbClr val="FF3300"/>
                </a:solidFill>
              </a:rPr>
              <a:t>#</a:t>
            </a:r>
            <a:r>
              <a:rPr lang="hr-HR" altLang="sr-Latn-RS" sz="2400" b="0">
                <a:solidFill>
                  <a:srgbClr val="FF3300"/>
                </a:solidFill>
              </a:rPr>
              <a:t>(d)</a:t>
            </a:r>
          </a:p>
          <a:p>
            <a:endParaRPr lang="hr-HR" altLang="sr-Latn-RS" sz="2400" b="0">
              <a:solidFill>
                <a:srgbClr val="FF3300"/>
              </a:solidFill>
            </a:endParaRPr>
          </a:p>
          <a:p>
            <a:r>
              <a:rPr lang="hr-HR" altLang="sr-Latn-RS" sz="2400" b="0" i="1">
                <a:solidFill>
                  <a:srgbClr val="FF3300"/>
                </a:solidFill>
              </a:rPr>
              <a:t>#</a:t>
            </a:r>
            <a:r>
              <a:rPr lang="hr-HR" altLang="sr-Latn-RS" sz="2400" b="0">
                <a:solidFill>
                  <a:srgbClr val="FF3300"/>
                </a:solidFill>
              </a:rPr>
              <a:t>(b) = </a:t>
            </a:r>
            <a:r>
              <a:rPr lang="hr-HR" altLang="sr-Latn-RS" sz="2400" b="0" i="1">
                <a:solidFill>
                  <a:srgbClr val="FF3300"/>
                </a:solidFill>
              </a:rPr>
              <a:t>#</a:t>
            </a:r>
            <a:r>
              <a:rPr lang="hr-HR" altLang="sr-Latn-RS" sz="2400" b="0">
                <a:solidFill>
                  <a:srgbClr val="FF3300"/>
                </a:solidFill>
              </a:rPr>
              <a:t>(e)</a:t>
            </a:r>
          </a:p>
          <a:p>
            <a:endParaRPr lang="hr-HR" altLang="sr-Latn-RS" sz="2400" b="0">
              <a:solidFill>
                <a:srgbClr val="FF3300"/>
              </a:solidFill>
            </a:endParaRPr>
          </a:p>
          <a:p>
            <a:r>
              <a:rPr lang="hr-HR" altLang="sr-Latn-RS" sz="2400" b="0" i="1">
                <a:solidFill>
                  <a:srgbClr val="FF3300"/>
                </a:solidFill>
              </a:rPr>
              <a:t>#</a:t>
            </a:r>
            <a:r>
              <a:rPr lang="hr-HR" altLang="sr-Latn-RS" sz="2400" b="0">
                <a:solidFill>
                  <a:srgbClr val="FF3300"/>
                </a:solidFill>
              </a:rPr>
              <a:t>(c)</a:t>
            </a:r>
            <a:endParaRPr lang="hr-HR" altLang="sr-Latn-RS" sz="2400" b="0" i="1">
              <a:solidFill>
                <a:srgbClr val="FF3300"/>
              </a:solidFill>
            </a:endParaRPr>
          </a:p>
        </p:txBody>
      </p:sp>
      <p:sp>
        <p:nvSpPr>
          <p:cNvPr id="405513" name="Rectangle 9"/>
          <p:cNvSpPr>
            <a:spLocks noChangeArrowheads="1"/>
          </p:cNvSpPr>
          <p:nvPr/>
        </p:nvSpPr>
        <p:spPr bwMode="auto">
          <a:xfrm>
            <a:off x="4987925" y="4025900"/>
            <a:ext cx="3254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hr-HR" altLang="sr-Latn-RS" sz="2400" b="0">
                <a:solidFill>
                  <a:srgbClr val="FF3300"/>
                </a:solidFill>
              </a:rPr>
              <a:t>Ne generira prazni niz.</a:t>
            </a:r>
            <a:endParaRPr lang="hr-HR" altLang="sr-Latn-RS" sz="2400" b="0" i="1">
              <a:solidFill>
                <a:srgbClr val="FF33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55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55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5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55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55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5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55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55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5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55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55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5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055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55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5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055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55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5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08" grpId="0"/>
      <p:bldP spid="405509" grpId="0"/>
      <p:bldP spid="405510" grpId="0" animBg="1"/>
      <p:bldP spid="405511" grpId="0" animBg="1"/>
      <p:bldP spid="405512" grpId="0"/>
      <p:bldP spid="4055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6705600" y="12954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7924800" y="12954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5486400" y="12954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4800600" y="1295400"/>
            <a:ext cx="6858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q0</a:t>
            </a: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6705600" y="17526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7924800" y="17526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5486400" y="17526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4800600" y="1752600"/>
            <a:ext cx="6858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q1</a:t>
            </a:r>
          </a:p>
        </p:txBody>
      </p: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6705600" y="22098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36875" name="Rectangle 11"/>
          <p:cNvSpPr>
            <a:spLocks noChangeArrowheads="1"/>
          </p:cNvSpPr>
          <p:nvPr/>
        </p:nvSpPr>
        <p:spPr bwMode="auto">
          <a:xfrm>
            <a:off x="7924800" y="22098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5486400" y="22098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36877" name="Rectangle 13"/>
          <p:cNvSpPr>
            <a:spLocks noChangeArrowheads="1"/>
          </p:cNvSpPr>
          <p:nvPr/>
        </p:nvSpPr>
        <p:spPr bwMode="auto">
          <a:xfrm>
            <a:off x="4800600" y="2209800"/>
            <a:ext cx="6858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q2</a:t>
            </a:r>
          </a:p>
        </p:txBody>
      </p:sp>
      <p:sp>
        <p:nvSpPr>
          <p:cNvPr id="36878" name="Rectangle 14"/>
          <p:cNvSpPr>
            <a:spLocks noChangeArrowheads="1"/>
          </p:cNvSpPr>
          <p:nvPr/>
        </p:nvSpPr>
        <p:spPr bwMode="auto">
          <a:xfrm>
            <a:off x="6705600" y="26670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36879" name="Rectangle 15"/>
          <p:cNvSpPr>
            <a:spLocks noChangeArrowheads="1"/>
          </p:cNvSpPr>
          <p:nvPr/>
        </p:nvSpPr>
        <p:spPr bwMode="auto">
          <a:xfrm>
            <a:off x="7924800" y="26670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36880" name="Rectangle 16"/>
          <p:cNvSpPr>
            <a:spLocks noChangeArrowheads="1"/>
          </p:cNvSpPr>
          <p:nvPr/>
        </p:nvSpPr>
        <p:spPr bwMode="auto">
          <a:xfrm>
            <a:off x="5486400" y="26670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36881" name="Rectangle 17"/>
          <p:cNvSpPr>
            <a:spLocks noChangeArrowheads="1"/>
          </p:cNvSpPr>
          <p:nvPr/>
        </p:nvSpPr>
        <p:spPr bwMode="auto">
          <a:xfrm>
            <a:off x="4800600" y="2667000"/>
            <a:ext cx="6858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q3</a:t>
            </a:r>
          </a:p>
        </p:txBody>
      </p:sp>
      <p:sp>
        <p:nvSpPr>
          <p:cNvPr id="36882" name="Rectangle 18"/>
          <p:cNvSpPr>
            <a:spLocks noChangeArrowheads="1"/>
          </p:cNvSpPr>
          <p:nvPr/>
        </p:nvSpPr>
        <p:spPr bwMode="auto">
          <a:xfrm>
            <a:off x="6705600" y="31242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36883" name="Rectangle 19"/>
          <p:cNvSpPr>
            <a:spLocks noChangeArrowheads="1"/>
          </p:cNvSpPr>
          <p:nvPr/>
        </p:nvSpPr>
        <p:spPr bwMode="auto">
          <a:xfrm>
            <a:off x="7924800" y="31242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36884" name="Rectangle 20"/>
          <p:cNvSpPr>
            <a:spLocks noChangeArrowheads="1"/>
          </p:cNvSpPr>
          <p:nvPr/>
        </p:nvSpPr>
        <p:spPr bwMode="auto">
          <a:xfrm>
            <a:off x="5486400" y="31242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36885" name="Rectangle 21"/>
          <p:cNvSpPr>
            <a:spLocks noChangeArrowheads="1"/>
          </p:cNvSpPr>
          <p:nvPr/>
        </p:nvSpPr>
        <p:spPr bwMode="auto">
          <a:xfrm>
            <a:off x="4800600" y="3124200"/>
            <a:ext cx="6858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q4</a:t>
            </a:r>
          </a:p>
        </p:txBody>
      </p:sp>
      <p:sp>
        <p:nvSpPr>
          <p:cNvPr id="36886" name="Rectangle 22"/>
          <p:cNvSpPr>
            <a:spLocks noChangeArrowheads="1"/>
          </p:cNvSpPr>
          <p:nvPr/>
        </p:nvSpPr>
        <p:spPr bwMode="auto">
          <a:xfrm>
            <a:off x="6705600" y="35814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36887" name="Rectangle 23"/>
          <p:cNvSpPr>
            <a:spLocks noChangeArrowheads="1"/>
          </p:cNvSpPr>
          <p:nvPr/>
        </p:nvSpPr>
        <p:spPr bwMode="auto">
          <a:xfrm>
            <a:off x="7924800" y="35814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36888" name="Rectangle 24"/>
          <p:cNvSpPr>
            <a:spLocks noChangeArrowheads="1"/>
          </p:cNvSpPr>
          <p:nvPr/>
        </p:nvSpPr>
        <p:spPr bwMode="auto">
          <a:xfrm>
            <a:off x="5486400" y="35814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36889" name="Rectangle 25"/>
          <p:cNvSpPr>
            <a:spLocks noChangeArrowheads="1"/>
          </p:cNvSpPr>
          <p:nvPr/>
        </p:nvSpPr>
        <p:spPr bwMode="auto">
          <a:xfrm>
            <a:off x="4800600" y="3581400"/>
            <a:ext cx="6858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q5</a:t>
            </a:r>
          </a:p>
        </p:txBody>
      </p:sp>
      <p:sp>
        <p:nvSpPr>
          <p:cNvPr id="36890" name="Rectangle 26"/>
          <p:cNvSpPr>
            <a:spLocks noChangeArrowheads="1"/>
          </p:cNvSpPr>
          <p:nvPr/>
        </p:nvSpPr>
        <p:spPr bwMode="auto">
          <a:xfrm>
            <a:off x="6705600" y="8382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1</a:t>
            </a:r>
          </a:p>
        </p:txBody>
      </p:sp>
      <p:sp>
        <p:nvSpPr>
          <p:cNvPr id="36891" name="Rectangle 27"/>
          <p:cNvSpPr>
            <a:spLocks noChangeArrowheads="1"/>
          </p:cNvSpPr>
          <p:nvPr/>
        </p:nvSpPr>
        <p:spPr bwMode="auto">
          <a:xfrm>
            <a:off x="7924800" y="8382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B</a:t>
            </a:r>
          </a:p>
        </p:txBody>
      </p:sp>
      <p:sp>
        <p:nvSpPr>
          <p:cNvPr id="36892" name="Rectangle 28"/>
          <p:cNvSpPr>
            <a:spLocks noChangeArrowheads="1"/>
          </p:cNvSpPr>
          <p:nvPr/>
        </p:nvSpPr>
        <p:spPr bwMode="auto">
          <a:xfrm>
            <a:off x="5486400" y="8382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0</a:t>
            </a:r>
          </a:p>
        </p:txBody>
      </p:sp>
      <p:sp>
        <p:nvSpPr>
          <p:cNvPr id="36893" name="Rectangle 29"/>
          <p:cNvSpPr>
            <a:spLocks noChangeArrowheads="1"/>
          </p:cNvSpPr>
          <p:nvPr/>
        </p:nvSpPr>
        <p:spPr bwMode="auto">
          <a:xfrm>
            <a:off x="5486400" y="12954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q1, B, R </a:t>
            </a:r>
          </a:p>
        </p:txBody>
      </p:sp>
      <p:sp>
        <p:nvSpPr>
          <p:cNvPr id="36894" name="Rectangle 30"/>
          <p:cNvSpPr>
            <a:spLocks noChangeArrowheads="1"/>
          </p:cNvSpPr>
          <p:nvPr/>
        </p:nvSpPr>
        <p:spPr bwMode="auto">
          <a:xfrm>
            <a:off x="6705600" y="12954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q2, B, R </a:t>
            </a:r>
          </a:p>
        </p:txBody>
      </p:sp>
      <p:sp>
        <p:nvSpPr>
          <p:cNvPr id="36895" name="Rectangle 31"/>
          <p:cNvSpPr>
            <a:spLocks noChangeArrowheads="1"/>
          </p:cNvSpPr>
          <p:nvPr/>
        </p:nvSpPr>
        <p:spPr bwMode="auto">
          <a:xfrm>
            <a:off x="5486400" y="31242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-</a:t>
            </a:r>
          </a:p>
        </p:txBody>
      </p:sp>
      <p:sp>
        <p:nvSpPr>
          <p:cNvPr id="36896" name="Rectangle 32"/>
          <p:cNvSpPr>
            <a:spLocks noChangeArrowheads="1"/>
          </p:cNvSpPr>
          <p:nvPr/>
        </p:nvSpPr>
        <p:spPr bwMode="auto">
          <a:xfrm>
            <a:off x="6705600" y="26670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-</a:t>
            </a:r>
          </a:p>
        </p:txBody>
      </p:sp>
      <p:sp>
        <p:nvSpPr>
          <p:cNvPr id="36897" name="Rectangle 33"/>
          <p:cNvSpPr>
            <a:spLocks noChangeArrowheads="1"/>
          </p:cNvSpPr>
          <p:nvPr/>
        </p:nvSpPr>
        <p:spPr bwMode="auto">
          <a:xfrm>
            <a:off x="7924800" y="31242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-</a:t>
            </a:r>
          </a:p>
        </p:txBody>
      </p:sp>
      <p:sp>
        <p:nvSpPr>
          <p:cNvPr id="36898" name="Rectangle 34"/>
          <p:cNvSpPr>
            <a:spLocks noChangeArrowheads="1"/>
          </p:cNvSpPr>
          <p:nvPr/>
        </p:nvSpPr>
        <p:spPr bwMode="auto">
          <a:xfrm>
            <a:off x="7924800" y="26670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-</a:t>
            </a:r>
          </a:p>
        </p:txBody>
      </p:sp>
      <p:sp>
        <p:nvSpPr>
          <p:cNvPr id="36899" name="Rectangle 35"/>
          <p:cNvSpPr>
            <a:spLocks noChangeArrowheads="1"/>
          </p:cNvSpPr>
          <p:nvPr/>
        </p:nvSpPr>
        <p:spPr bwMode="auto">
          <a:xfrm>
            <a:off x="5486400" y="35814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q5, 0, L </a:t>
            </a:r>
          </a:p>
        </p:txBody>
      </p:sp>
      <p:sp>
        <p:nvSpPr>
          <p:cNvPr id="36900" name="Rectangle 36"/>
          <p:cNvSpPr>
            <a:spLocks noChangeArrowheads="1"/>
          </p:cNvSpPr>
          <p:nvPr/>
        </p:nvSpPr>
        <p:spPr bwMode="auto">
          <a:xfrm>
            <a:off x="6705600" y="35814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q5, 1, L </a:t>
            </a:r>
          </a:p>
        </p:txBody>
      </p:sp>
      <p:sp>
        <p:nvSpPr>
          <p:cNvPr id="36901" name="Rectangle 37"/>
          <p:cNvSpPr>
            <a:spLocks noChangeArrowheads="1"/>
          </p:cNvSpPr>
          <p:nvPr/>
        </p:nvSpPr>
        <p:spPr bwMode="auto">
          <a:xfrm>
            <a:off x="7924800" y="35814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q0, B, R </a:t>
            </a:r>
          </a:p>
        </p:txBody>
      </p:sp>
      <p:sp>
        <p:nvSpPr>
          <p:cNvPr id="36902" name="Rectangle 38"/>
          <p:cNvSpPr>
            <a:spLocks noChangeArrowheads="1"/>
          </p:cNvSpPr>
          <p:nvPr/>
        </p:nvSpPr>
        <p:spPr bwMode="auto">
          <a:xfrm>
            <a:off x="6705600" y="31242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q5, B, L </a:t>
            </a:r>
          </a:p>
        </p:txBody>
      </p:sp>
      <p:sp>
        <p:nvSpPr>
          <p:cNvPr id="36903" name="Rectangle 39"/>
          <p:cNvSpPr>
            <a:spLocks noChangeArrowheads="1"/>
          </p:cNvSpPr>
          <p:nvPr/>
        </p:nvSpPr>
        <p:spPr bwMode="auto">
          <a:xfrm>
            <a:off x="5486400" y="26670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q5, B, L </a:t>
            </a:r>
          </a:p>
        </p:txBody>
      </p:sp>
      <p:sp>
        <p:nvSpPr>
          <p:cNvPr id="36904" name="Rectangle 40"/>
          <p:cNvSpPr>
            <a:spLocks noChangeArrowheads="1"/>
          </p:cNvSpPr>
          <p:nvPr/>
        </p:nvSpPr>
        <p:spPr bwMode="auto">
          <a:xfrm>
            <a:off x="6705600" y="22098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q2, 1, R </a:t>
            </a:r>
          </a:p>
        </p:txBody>
      </p:sp>
      <p:sp>
        <p:nvSpPr>
          <p:cNvPr id="36905" name="Rectangle 41"/>
          <p:cNvSpPr>
            <a:spLocks noChangeArrowheads="1"/>
          </p:cNvSpPr>
          <p:nvPr/>
        </p:nvSpPr>
        <p:spPr bwMode="auto">
          <a:xfrm>
            <a:off x="7924800" y="22098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q4, B, L </a:t>
            </a:r>
          </a:p>
        </p:txBody>
      </p:sp>
      <p:sp>
        <p:nvSpPr>
          <p:cNvPr id="36906" name="Rectangle 42"/>
          <p:cNvSpPr>
            <a:spLocks noChangeArrowheads="1"/>
          </p:cNvSpPr>
          <p:nvPr/>
        </p:nvSpPr>
        <p:spPr bwMode="auto">
          <a:xfrm>
            <a:off x="5486400" y="22098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q2, 0, R </a:t>
            </a:r>
          </a:p>
        </p:txBody>
      </p:sp>
      <p:sp>
        <p:nvSpPr>
          <p:cNvPr id="36907" name="Rectangle 43"/>
          <p:cNvSpPr>
            <a:spLocks noChangeArrowheads="1"/>
          </p:cNvSpPr>
          <p:nvPr/>
        </p:nvSpPr>
        <p:spPr bwMode="auto">
          <a:xfrm>
            <a:off x="5486400" y="17526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q1, 0, R </a:t>
            </a:r>
          </a:p>
        </p:txBody>
      </p:sp>
      <p:sp>
        <p:nvSpPr>
          <p:cNvPr id="36908" name="Rectangle 44"/>
          <p:cNvSpPr>
            <a:spLocks noChangeArrowheads="1"/>
          </p:cNvSpPr>
          <p:nvPr/>
        </p:nvSpPr>
        <p:spPr bwMode="auto">
          <a:xfrm>
            <a:off x="6705600" y="17526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q1, 1, R </a:t>
            </a:r>
          </a:p>
        </p:txBody>
      </p:sp>
      <p:sp>
        <p:nvSpPr>
          <p:cNvPr id="36909" name="Rectangle 45"/>
          <p:cNvSpPr>
            <a:spLocks noChangeArrowheads="1"/>
          </p:cNvSpPr>
          <p:nvPr/>
        </p:nvSpPr>
        <p:spPr bwMode="auto">
          <a:xfrm>
            <a:off x="7924800" y="17526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q3, B, L </a:t>
            </a:r>
          </a:p>
        </p:txBody>
      </p:sp>
      <p:sp>
        <p:nvSpPr>
          <p:cNvPr id="36910" name="Rectangle 46"/>
          <p:cNvSpPr>
            <a:spLocks noChangeArrowheads="1"/>
          </p:cNvSpPr>
          <p:nvPr/>
        </p:nvSpPr>
        <p:spPr bwMode="auto">
          <a:xfrm>
            <a:off x="7924800" y="12954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qP, B, R </a:t>
            </a:r>
          </a:p>
        </p:txBody>
      </p:sp>
      <p:sp>
        <p:nvSpPr>
          <p:cNvPr id="420911" name="Rectangle 47"/>
          <p:cNvSpPr>
            <a:spLocks noChangeArrowheads="1"/>
          </p:cNvSpPr>
          <p:nvPr/>
        </p:nvSpPr>
        <p:spPr bwMode="auto">
          <a:xfrm>
            <a:off x="533400" y="1219200"/>
            <a:ext cx="419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/>
          <a:lstStyle>
            <a:lvl1pPr marL="211138" indent="-211138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/>
              <a:t>za prijelaz </a:t>
            </a:r>
            <a:r>
              <a:rPr lang="hr-HR" altLang="sr-Latn-RS" sz="2400">
                <a:sym typeface="Symbol" panose="05050102010706020507" pitchFamily="18" charset="2"/>
              </a:rPr>
              <a:t></a:t>
            </a:r>
            <a:r>
              <a:rPr lang="hr-HR" altLang="sr-Latn-RS" sz="2400"/>
              <a:t>(q3,0)=(q5,B,L):</a:t>
            </a:r>
            <a:r>
              <a:rPr lang="en-US" altLang="sr-Latn-RS" sz="2400"/>
              <a:t> </a:t>
            </a:r>
          </a:p>
        </p:txBody>
      </p:sp>
      <p:sp>
        <p:nvSpPr>
          <p:cNvPr id="420912" name="Rectangle 48"/>
          <p:cNvSpPr>
            <a:spLocks noChangeArrowheads="1"/>
          </p:cNvSpPr>
          <p:nvPr/>
        </p:nvSpPr>
        <p:spPr bwMode="auto">
          <a:xfrm>
            <a:off x="685800" y="1752600"/>
            <a:ext cx="39624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/>
          <a:lstStyle>
            <a:lvl1pPr marL="211138" indent="-211138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[0,0]q3[0,0]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>
                <a:solidFill>
                  <a:srgbClr val="FF5050"/>
                </a:solidFill>
              </a:rPr>
              <a:t>q5[0,0][0,B]</a:t>
            </a: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[1,1]q3[0,0]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>
                <a:solidFill>
                  <a:srgbClr val="FF5050"/>
                </a:solidFill>
              </a:rPr>
              <a:t>q5[1,1][0,B]</a:t>
            </a: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[0,B]q3[0,0]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>
                <a:solidFill>
                  <a:srgbClr val="FF5050"/>
                </a:solidFill>
              </a:rPr>
              <a:t>q5[0,B][0,B]</a:t>
            </a: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[1,B]q3[0,0]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>
                <a:solidFill>
                  <a:srgbClr val="FF5050"/>
                </a:solidFill>
              </a:rPr>
              <a:t>q5[1,B][0,B]</a:t>
            </a:r>
          </a:p>
        </p:txBody>
      </p:sp>
      <p:sp>
        <p:nvSpPr>
          <p:cNvPr id="420913" name="Rectangle 49"/>
          <p:cNvSpPr>
            <a:spLocks noChangeArrowheads="1"/>
          </p:cNvSpPr>
          <p:nvPr/>
        </p:nvSpPr>
        <p:spPr bwMode="auto">
          <a:xfrm>
            <a:off x="533400" y="4495800"/>
            <a:ext cx="434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/>
          <a:lstStyle>
            <a:lvl1pPr marL="211138" indent="-211138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/>
              <a:t>za prijelaz </a:t>
            </a:r>
            <a:r>
              <a:rPr lang="hr-HR" altLang="sr-Latn-RS" sz="2400">
                <a:sym typeface="Symbol" panose="05050102010706020507" pitchFamily="18" charset="2"/>
              </a:rPr>
              <a:t></a:t>
            </a:r>
            <a:r>
              <a:rPr lang="hr-HR" altLang="sr-Latn-RS" sz="2400"/>
              <a:t>(q4,1)=(q5,B,L):</a:t>
            </a:r>
            <a:r>
              <a:rPr lang="en-US" altLang="sr-Latn-RS" sz="2400"/>
              <a:t> </a:t>
            </a:r>
          </a:p>
        </p:txBody>
      </p:sp>
      <p:sp>
        <p:nvSpPr>
          <p:cNvPr id="420914" name="Rectangle 50"/>
          <p:cNvSpPr>
            <a:spLocks noChangeArrowheads="1"/>
          </p:cNvSpPr>
          <p:nvPr/>
        </p:nvSpPr>
        <p:spPr bwMode="auto">
          <a:xfrm>
            <a:off x="685800" y="5029200"/>
            <a:ext cx="3962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/>
          <a:lstStyle>
            <a:lvl1pPr marL="211138" indent="-211138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[0,0]q4[1,1]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>
                <a:solidFill>
                  <a:srgbClr val="FF5050"/>
                </a:solidFill>
              </a:rPr>
              <a:t>q5[0,0][1,B]</a:t>
            </a: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[1,1]q4[1,1]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>
                <a:solidFill>
                  <a:srgbClr val="FF5050"/>
                </a:solidFill>
              </a:rPr>
              <a:t>q5[1,1][1,B]</a:t>
            </a: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[0,B]q4[1,1]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>
                <a:solidFill>
                  <a:srgbClr val="FF5050"/>
                </a:solidFill>
              </a:rPr>
              <a:t>q5[0,B][1,B]</a:t>
            </a: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[1,B]q4[1,1]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>
                <a:solidFill>
                  <a:srgbClr val="FF5050"/>
                </a:solidFill>
              </a:rPr>
              <a:t>q5[1,B][1,B]</a:t>
            </a:r>
          </a:p>
        </p:txBody>
      </p:sp>
      <p:sp>
        <p:nvSpPr>
          <p:cNvPr id="420915" name="Rectangle 51"/>
          <p:cNvSpPr>
            <a:spLocks noChangeArrowheads="1"/>
          </p:cNvSpPr>
          <p:nvPr/>
        </p:nvSpPr>
        <p:spPr bwMode="auto">
          <a:xfrm>
            <a:off x="4953000" y="4495800"/>
            <a:ext cx="434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/>
          <a:lstStyle>
            <a:lvl1pPr marL="211138" indent="-211138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/>
              <a:t>za prijelaz </a:t>
            </a:r>
            <a:r>
              <a:rPr lang="hr-HR" altLang="sr-Latn-RS" sz="2400">
                <a:sym typeface="Symbol" panose="05050102010706020507" pitchFamily="18" charset="2"/>
              </a:rPr>
              <a:t></a:t>
            </a:r>
            <a:r>
              <a:rPr lang="hr-HR" altLang="sr-Latn-RS" sz="2400"/>
              <a:t>(q5,0)=(q5,0,L):</a:t>
            </a:r>
            <a:r>
              <a:rPr lang="en-US" altLang="sr-Latn-RS" sz="2400"/>
              <a:t> </a:t>
            </a:r>
          </a:p>
        </p:txBody>
      </p:sp>
      <p:sp>
        <p:nvSpPr>
          <p:cNvPr id="420916" name="Rectangle 52"/>
          <p:cNvSpPr>
            <a:spLocks noChangeArrowheads="1"/>
          </p:cNvSpPr>
          <p:nvPr/>
        </p:nvSpPr>
        <p:spPr bwMode="auto">
          <a:xfrm>
            <a:off x="5105400" y="5029200"/>
            <a:ext cx="3962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/>
          <a:lstStyle>
            <a:lvl1pPr marL="211138" indent="-211138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[0,0]q5[0,0]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>
                <a:solidFill>
                  <a:srgbClr val="FF5050"/>
                </a:solidFill>
              </a:rPr>
              <a:t>q5[0,0][0,0]</a:t>
            </a: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[1,1]q5[0,0]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>
                <a:solidFill>
                  <a:srgbClr val="FF5050"/>
                </a:solidFill>
              </a:rPr>
              <a:t>q5[1,1][0,0]</a:t>
            </a: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[0,B]q5[0,0]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>
                <a:solidFill>
                  <a:srgbClr val="FF5050"/>
                </a:solidFill>
              </a:rPr>
              <a:t>q5[0,B][0,0]</a:t>
            </a: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[1,B]q5[0,0]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>
                <a:solidFill>
                  <a:srgbClr val="FF5050"/>
                </a:solidFill>
              </a:rPr>
              <a:t>q5[1,B][0,0]</a:t>
            </a:r>
          </a:p>
        </p:txBody>
      </p:sp>
      <p:sp>
        <p:nvSpPr>
          <p:cNvPr id="53" name="Rectangle 50"/>
          <p:cNvSpPr>
            <a:spLocks noChangeArrowheads="1"/>
          </p:cNvSpPr>
          <p:nvPr/>
        </p:nvSpPr>
        <p:spPr bwMode="auto">
          <a:xfrm>
            <a:off x="495300" y="700596"/>
            <a:ext cx="4648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/>
          <a:lstStyle>
            <a:lvl1pPr marL="211138" indent="-211138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 dirty="0" smtClean="0">
                <a:solidFill>
                  <a:schemeClr val="accent2"/>
                </a:solidFill>
              </a:rPr>
              <a:t>{ [</a:t>
            </a:r>
            <a:r>
              <a:rPr lang="hr-HR" altLang="sr-Latn-RS" sz="2400" dirty="0">
                <a:solidFill>
                  <a:schemeClr val="accent2"/>
                </a:solidFill>
              </a:rPr>
              <a:t>0,0</a:t>
            </a:r>
            <a:r>
              <a:rPr lang="hr-HR" altLang="sr-Latn-RS" sz="2400" dirty="0" smtClean="0">
                <a:solidFill>
                  <a:schemeClr val="accent2"/>
                </a:solidFill>
              </a:rPr>
              <a:t>]</a:t>
            </a:r>
            <a:r>
              <a:rPr lang="hr-HR" altLang="sr-Latn-RS" sz="24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r>
              <a:rPr lang="hr-HR" altLang="sr-Latn-RS" sz="2400" dirty="0" smtClean="0">
                <a:solidFill>
                  <a:schemeClr val="accent2"/>
                </a:solidFill>
              </a:rPr>
              <a:t>[1,1]</a:t>
            </a:r>
            <a:r>
              <a:rPr lang="hr-HR" altLang="sr-Latn-RS" sz="24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r>
              <a:rPr lang="hr-HR" altLang="sr-Latn-RS" sz="2400" dirty="0" smtClean="0">
                <a:solidFill>
                  <a:schemeClr val="accent2"/>
                </a:solidFill>
              </a:rPr>
              <a:t>[0,B]</a:t>
            </a:r>
            <a:r>
              <a:rPr lang="hr-HR" altLang="sr-Latn-RS" sz="24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r>
              <a:rPr lang="hr-HR" altLang="sr-Latn-RS" sz="2400" dirty="0" smtClean="0">
                <a:solidFill>
                  <a:schemeClr val="accent2"/>
                </a:solidFill>
              </a:rPr>
              <a:t>[1,B]</a:t>
            </a:r>
            <a:r>
              <a:rPr lang="hr-HR" altLang="sr-Latn-RS" sz="24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r>
              <a:rPr lang="hr-HR" altLang="sr-Latn-RS" sz="2400" dirty="0" smtClean="0">
                <a:solidFill>
                  <a:schemeClr val="accent2"/>
                </a:solidFill>
              </a:rPr>
              <a:t>[</a:t>
            </a:r>
            <a:r>
              <a:rPr lang="hr-HR" altLang="sr-Latn-RS" sz="2400" dirty="0">
                <a:solidFill>
                  <a:schemeClr val="accent2"/>
                </a:solidFill>
                <a:sym typeface="Symbol" panose="05050102010706020507" pitchFamily="18" charset="2"/>
              </a:rPr>
              <a:t></a:t>
            </a:r>
            <a:r>
              <a:rPr lang="hr-HR" altLang="sr-Latn-RS" sz="2400" dirty="0" smtClean="0">
                <a:solidFill>
                  <a:schemeClr val="accent2"/>
                </a:solidFill>
              </a:rPr>
              <a:t>,B]</a:t>
            </a:r>
            <a:r>
              <a:rPr lang="hr-HR" altLang="sr-Latn-RS" sz="2400" dirty="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hr-HR" altLang="sr-Latn-RS" sz="24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}</a:t>
            </a:r>
            <a:endParaRPr lang="hr-HR" altLang="sr-Latn-RS" sz="2400" dirty="0">
              <a:solidFill>
                <a:schemeClr val="accent2"/>
              </a:solidFill>
            </a:endParaRPr>
          </a:p>
          <a:p>
            <a:pPr algn="l">
              <a:spcBef>
                <a:spcPct val="20000"/>
              </a:spcBef>
            </a:pPr>
            <a:endParaRPr lang="hr-HR" altLang="sr-Latn-RS" sz="24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09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09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09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09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09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09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0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20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20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20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0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20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0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20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20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911" grpId="0" build="p"/>
      <p:bldP spid="420912" grpId="0" build="p"/>
      <p:bldP spid="420913" grpId="0" build="p"/>
      <p:bldP spid="420914" grpId="0" build="p"/>
      <p:bldP spid="420915" grpId="0" build="p"/>
      <p:bldP spid="420916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6705600" y="12954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7924800" y="12954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5486400" y="12954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4800600" y="1295400"/>
            <a:ext cx="6858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q0</a:t>
            </a:r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6705600" y="17526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7924800" y="17526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5486400" y="17526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4800600" y="1752600"/>
            <a:ext cx="6858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q1</a:t>
            </a:r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6705600" y="22098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37899" name="Rectangle 11"/>
          <p:cNvSpPr>
            <a:spLocks noChangeArrowheads="1"/>
          </p:cNvSpPr>
          <p:nvPr/>
        </p:nvSpPr>
        <p:spPr bwMode="auto">
          <a:xfrm>
            <a:off x="7924800" y="22098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5486400" y="22098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4800600" y="2209800"/>
            <a:ext cx="6858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q2</a:t>
            </a:r>
          </a:p>
        </p:txBody>
      </p:sp>
      <p:sp>
        <p:nvSpPr>
          <p:cNvPr id="37902" name="Rectangle 14"/>
          <p:cNvSpPr>
            <a:spLocks noChangeArrowheads="1"/>
          </p:cNvSpPr>
          <p:nvPr/>
        </p:nvSpPr>
        <p:spPr bwMode="auto">
          <a:xfrm>
            <a:off x="6705600" y="26670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7924800" y="26670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37904" name="Rectangle 16"/>
          <p:cNvSpPr>
            <a:spLocks noChangeArrowheads="1"/>
          </p:cNvSpPr>
          <p:nvPr/>
        </p:nvSpPr>
        <p:spPr bwMode="auto">
          <a:xfrm>
            <a:off x="5486400" y="26670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37905" name="Rectangle 17"/>
          <p:cNvSpPr>
            <a:spLocks noChangeArrowheads="1"/>
          </p:cNvSpPr>
          <p:nvPr/>
        </p:nvSpPr>
        <p:spPr bwMode="auto">
          <a:xfrm>
            <a:off x="4800600" y="2667000"/>
            <a:ext cx="6858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q3</a:t>
            </a:r>
          </a:p>
        </p:txBody>
      </p:sp>
      <p:sp>
        <p:nvSpPr>
          <p:cNvPr id="37906" name="Rectangle 18"/>
          <p:cNvSpPr>
            <a:spLocks noChangeArrowheads="1"/>
          </p:cNvSpPr>
          <p:nvPr/>
        </p:nvSpPr>
        <p:spPr bwMode="auto">
          <a:xfrm>
            <a:off x="6705600" y="31242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37907" name="Rectangle 19"/>
          <p:cNvSpPr>
            <a:spLocks noChangeArrowheads="1"/>
          </p:cNvSpPr>
          <p:nvPr/>
        </p:nvSpPr>
        <p:spPr bwMode="auto">
          <a:xfrm>
            <a:off x="7924800" y="31242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37908" name="Rectangle 20"/>
          <p:cNvSpPr>
            <a:spLocks noChangeArrowheads="1"/>
          </p:cNvSpPr>
          <p:nvPr/>
        </p:nvSpPr>
        <p:spPr bwMode="auto">
          <a:xfrm>
            <a:off x="5486400" y="31242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37909" name="Rectangle 21"/>
          <p:cNvSpPr>
            <a:spLocks noChangeArrowheads="1"/>
          </p:cNvSpPr>
          <p:nvPr/>
        </p:nvSpPr>
        <p:spPr bwMode="auto">
          <a:xfrm>
            <a:off x="4800600" y="3124200"/>
            <a:ext cx="6858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q4</a:t>
            </a:r>
          </a:p>
        </p:txBody>
      </p:sp>
      <p:sp>
        <p:nvSpPr>
          <p:cNvPr id="37910" name="Rectangle 22"/>
          <p:cNvSpPr>
            <a:spLocks noChangeArrowheads="1"/>
          </p:cNvSpPr>
          <p:nvPr/>
        </p:nvSpPr>
        <p:spPr bwMode="auto">
          <a:xfrm>
            <a:off x="6705600" y="35814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37911" name="Rectangle 23"/>
          <p:cNvSpPr>
            <a:spLocks noChangeArrowheads="1"/>
          </p:cNvSpPr>
          <p:nvPr/>
        </p:nvSpPr>
        <p:spPr bwMode="auto">
          <a:xfrm>
            <a:off x="7924800" y="35814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37912" name="Rectangle 24"/>
          <p:cNvSpPr>
            <a:spLocks noChangeArrowheads="1"/>
          </p:cNvSpPr>
          <p:nvPr/>
        </p:nvSpPr>
        <p:spPr bwMode="auto">
          <a:xfrm>
            <a:off x="5486400" y="35814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37913" name="Rectangle 25"/>
          <p:cNvSpPr>
            <a:spLocks noChangeArrowheads="1"/>
          </p:cNvSpPr>
          <p:nvPr/>
        </p:nvSpPr>
        <p:spPr bwMode="auto">
          <a:xfrm>
            <a:off x="4800600" y="3581400"/>
            <a:ext cx="6858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q5</a:t>
            </a:r>
          </a:p>
        </p:txBody>
      </p:sp>
      <p:sp>
        <p:nvSpPr>
          <p:cNvPr id="37914" name="Rectangle 26"/>
          <p:cNvSpPr>
            <a:spLocks noChangeArrowheads="1"/>
          </p:cNvSpPr>
          <p:nvPr/>
        </p:nvSpPr>
        <p:spPr bwMode="auto">
          <a:xfrm>
            <a:off x="6705600" y="8382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1</a:t>
            </a:r>
          </a:p>
        </p:txBody>
      </p:sp>
      <p:sp>
        <p:nvSpPr>
          <p:cNvPr id="37915" name="Rectangle 27"/>
          <p:cNvSpPr>
            <a:spLocks noChangeArrowheads="1"/>
          </p:cNvSpPr>
          <p:nvPr/>
        </p:nvSpPr>
        <p:spPr bwMode="auto">
          <a:xfrm>
            <a:off x="7924800" y="8382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B</a:t>
            </a:r>
          </a:p>
        </p:txBody>
      </p:sp>
      <p:sp>
        <p:nvSpPr>
          <p:cNvPr id="37916" name="Rectangle 28"/>
          <p:cNvSpPr>
            <a:spLocks noChangeArrowheads="1"/>
          </p:cNvSpPr>
          <p:nvPr/>
        </p:nvSpPr>
        <p:spPr bwMode="auto">
          <a:xfrm>
            <a:off x="5486400" y="838200"/>
            <a:ext cx="1219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0</a:t>
            </a:r>
          </a:p>
        </p:txBody>
      </p:sp>
      <p:sp>
        <p:nvSpPr>
          <p:cNvPr id="37917" name="Rectangle 29"/>
          <p:cNvSpPr>
            <a:spLocks noChangeArrowheads="1"/>
          </p:cNvSpPr>
          <p:nvPr/>
        </p:nvSpPr>
        <p:spPr bwMode="auto">
          <a:xfrm>
            <a:off x="5486400" y="12954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q1, B, R </a:t>
            </a:r>
          </a:p>
        </p:txBody>
      </p:sp>
      <p:sp>
        <p:nvSpPr>
          <p:cNvPr id="37918" name="Rectangle 30"/>
          <p:cNvSpPr>
            <a:spLocks noChangeArrowheads="1"/>
          </p:cNvSpPr>
          <p:nvPr/>
        </p:nvSpPr>
        <p:spPr bwMode="auto">
          <a:xfrm>
            <a:off x="6705600" y="12954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q2, B, R </a:t>
            </a:r>
          </a:p>
        </p:txBody>
      </p:sp>
      <p:sp>
        <p:nvSpPr>
          <p:cNvPr id="37919" name="Rectangle 31"/>
          <p:cNvSpPr>
            <a:spLocks noChangeArrowheads="1"/>
          </p:cNvSpPr>
          <p:nvPr/>
        </p:nvSpPr>
        <p:spPr bwMode="auto">
          <a:xfrm>
            <a:off x="5486400" y="31242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-</a:t>
            </a:r>
          </a:p>
        </p:txBody>
      </p:sp>
      <p:sp>
        <p:nvSpPr>
          <p:cNvPr id="37920" name="Rectangle 32"/>
          <p:cNvSpPr>
            <a:spLocks noChangeArrowheads="1"/>
          </p:cNvSpPr>
          <p:nvPr/>
        </p:nvSpPr>
        <p:spPr bwMode="auto">
          <a:xfrm>
            <a:off x="6705600" y="26670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-</a:t>
            </a:r>
          </a:p>
        </p:txBody>
      </p:sp>
      <p:sp>
        <p:nvSpPr>
          <p:cNvPr id="37921" name="Rectangle 33"/>
          <p:cNvSpPr>
            <a:spLocks noChangeArrowheads="1"/>
          </p:cNvSpPr>
          <p:nvPr/>
        </p:nvSpPr>
        <p:spPr bwMode="auto">
          <a:xfrm>
            <a:off x="7924800" y="31242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-</a:t>
            </a:r>
          </a:p>
        </p:txBody>
      </p:sp>
      <p:sp>
        <p:nvSpPr>
          <p:cNvPr id="37922" name="Rectangle 34"/>
          <p:cNvSpPr>
            <a:spLocks noChangeArrowheads="1"/>
          </p:cNvSpPr>
          <p:nvPr/>
        </p:nvSpPr>
        <p:spPr bwMode="auto">
          <a:xfrm>
            <a:off x="7924800" y="26670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-</a:t>
            </a:r>
          </a:p>
        </p:txBody>
      </p:sp>
      <p:sp>
        <p:nvSpPr>
          <p:cNvPr id="37923" name="Rectangle 35"/>
          <p:cNvSpPr>
            <a:spLocks noChangeArrowheads="1"/>
          </p:cNvSpPr>
          <p:nvPr/>
        </p:nvSpPr>
        <p:spPr bwMode="auto">
          <a:xfrm>
            <a:off x="5486400" y="35814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q5, 0, L </a:t>
            </a:r>
          </a:p>
        </p:txBody>
      </p:sp>
      <p:sp>
        <p:nvSpPr>
          <p:cNvPr id="37924" name="Rectangle 36"/>
          <p:cNvSpPr>
            <a:spLocks noChangeArrowheads="1"/>
          </p:cNvSpPr>
          <p:nvPr/>
        </p:nvSpPr>
        <p:spPr bwMode="auto">
          <a:xfrm>
            <a:off x="6705600" y="35814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q5, 1, L </a:t>
            </a:r>
          </a:p>
        </p:txBody>
      </p:sp>
      <p:sp>
        <p:nvSpPr>
          <p:cNvPr id="37925" name="Rectangle 37"/>
          <p:cNvSpPr>
            <a:spLocks noChangeArrowheads="1"/>
          </p:cNvSpPr>
          <p:nvPr/>
        </p:nvSpPr>
        <p:spPr bwMode="auto">
          <a:xfrm>
            <a:off x="7924800" y="35814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q0, B, R </a:t>
            </a:r>
          </a:p>
        </p:txBody>
      </p:sp>
      <p:sp>
        <p:nvSpPr>
          <p:cNvPr id="37926" name="Rectangle 38"/>
          <p:cNvSpPr>
            <a:spLocks noChangeArrowheads="1"/>
          </p:cNvSpPr>
          <p:nvPr/>
        </p:nvSpPr>
        <p:spPr bwMode="auto">
          <a:xfrm>
            <a:off x="6705600" y="31242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q5, B, L </a:t>
            </a:r>
          </a:p>
        </p:txBody>
      </p:sp>
      <p:sp>
        <p:nvSpPr>
          <p:cNvPr id="37927" name="Rectangle 39"/>
          <p:cNvSpPr>
            <a:spLocks noChangeArrowheads="1"/>
          </p:cNvSpPr>
          <p:nvPr/>
        </p:nvSpPr>
        <p:spPr bwMode="auto">
          <a:xfrm>
            <a:off x="5486400" y="26670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q5, B, L </a:t>
            </a:r>
          </a:p>
        </p:txBody>
      </p:sp>
      <p:sp>
        <p:nvSpPr>
          <p:cNvPr id="37928" name="Rectangle 40"/>
          <p:cNvSpPr>
            <a:spLocks noChangeArrowheads="1"/>
          </p:cNvSpPr>
          <p:nvPr/>
        </p:nvSpPr>
        <p:spPr bwMode="auto">
          <a:xfrm>
            <a:off x="6705600" y="22098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q2, 1, R </a:t>
            </a:r>
          </a:p>
        </p:txBody>
      </p:sp>
      <p:sp>
        <p:nvSpPr>
          <p:cNvPr id="37929" name="Rectangle 41"/>
          <p:cNvSpPr>
            <a:spLocks noChangeArrowheads="1"/>
          </p:cNvSpPr>
          <p:nvPr/>
        </p:nvSpPr>
        <p:spPr bwMode="auto">
          <a:xfrm>
            <a:off x="7924800" y="22098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q4, B, L </a:t>
            </a:r>
          </a:p>
        </p:txBody>
      </p:sp>
      <p:sp>
        <p:nvSpPr>
          <p:cNvPr id="37930" name="Rectangle 42"/>
          <p:cNvSpPr>
            <a:spLocks noChangeArrowheads="1"/>
          </p:cNvSpPr>
          <p:nvPr/>
        </p:nvSpPr>
        <p:spPr bwMode="auto">
          <a:xfrm>
            <a:off x="5486400" y="22098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q2, 0, R </a:t>
            </a:r>
          </a:p>
        </p:txBody>
      </p:sp>
      <p:sp>
        <p:nvSpPr>
          <p:cNvPr id="37931" name="Rectangle 43"/>
          <p:cNvSpPr>
            <a:spLocks noChangeArrowheads="1"/>
          </p:cNvSpPr>
          <p:nvPr/>
        </p:nvSpPr>
        <p:spPr bwMode="auto">
          <a:xfrm>
            <a:off x="5486400" y="17526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q1, 0, R </a:t>
            </a:r>
          </a:p>
        </p:txBody>
      </p:sp>
      <p:sp>
        <p:nvSpPr>
          <p:cNvPr id="37932" name="Rectangle 44"/>
          <p:cNvSpPr>
            <a:spLocks noChangeArrowheads="1"/>
          </p:cNvSpPr>
          <p:nvPr/>
        </p:nvSpPr>
        <p:spPr bwMode="auto">
          <a:xfrm>
            <a:off x="6705600" y="17526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q1, 1, R </a:t>
            </a:r>
          </a:p>
        </p:txBody>
      </p:sp>
      <p:sp>
        <p:nvSpPr>
          <p:cNvPr id="37933" name="Rectangle 45"/>
          <p:cNvSpPr>
            <a:spLocks noChangeArrowheads="1"/>
          </p:cNvSpPr>
          <p:nvPr/>
        </p:nvSpPr>
        <p:spPr bwMode="auto">
          <a:xfrm>
            <a:off x="7924800" y="17526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q3, B, L </a:t>
            </a:r>
          </a:p>
        </p:txBody>
      </p:sp>
      <p:sp>
        <p:nvSpPr>
          <p:cNvPr id="37934" name="Rectangle 46"/>
          <p:cNvSpPr>
            <a:spLocks noChangeArrowheads="1"/>
          </p:cNvSpPr>
          <p:nvPr/>
        </p:nvSpPr>
        <p:spPr bwMode="auto">
          <a:xfrm>
            <a:off x="7924800" y="1295400"/>
            <a:ext cx="12192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000"/>
              <a:t> qP, B, R </a:t>
            </a:r>
          </a:p>
        </p:txBody>
      </p:sp>
      <p:sp>
        <p:nvSpPr>
          <p:cNvPr id="421935" name="Rectangle 47"/>
          <p:cNvSpPr>
            <a:spLocks noChangeArrowheads="1"/>
          </p:cNvSpPr>
          <p:nvPr/>
        </p:nvSpPr>
        <p:spPr bwMode="auto">
          <a:xfrm>
            <a:off x="533400" y="838200"/>
            <a:ext cx="419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/>
          <a:lstStyle>
            <a:lvl1pPr marL="211138" indent="-211138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/>
              <a:t>za prijelaz </a:t>
            </a:r>
            <a:r>
              <a:rPr lang="hr-HR" altLang="sr-Latn-RS" sz="2400">
                <a:sym typeface="Symbol" panose="05050102010706020507" pitchFamily="18" charset="2"/>
              </a:rPr>
              <a:t></a:t>
            </a:r>
            <a:r>
              <a:rPr lang="hr-HR" altLang="sr-Latn-RS" sz="2400"/>
              <a:t>(q5,1)=(q5,1,L):</a:t>
            </a:r>
            <a:endParaRPr lang="en-US" altLang="sr-Latn-RS" sz="2400"/>
          </a:p>
        </p:txBody>
      </p:sp>
      <p:sp>
        <p:nvSpPr>
          <p:cNvPr id="421936" name="Rectangle 48"/>
          <p:cNvSpPr>
            <a:spLocks noChangeArrowheads="1"/>
          </p:cNvSpPr>
          <p:nvPr/>
        </p:nvSpPr>
        <p:spPr bwMode="auto">
          <a:xfrm>
            <a:off x="685800" y="1371600"/>
            <a:ext cx="396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/>
          <a:lstStyle>
            <a:lvl1pPr marL="211138" indent="-211138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[0,0]q5[1,1]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>
                <a:solidFill>
                  <a:srgbClr val="FF5050"/>
                </a:solidFill>
              </a:rPr>
              <a:t>q5[0,0][1,1]</a:t>
            </a: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[1,1]q5[1,1]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>
                <a:solidFill>
                  <a:srgbClr val="FF5050"/>
                </a:solidFill>
              </a:rPr>
              <a:t>q5[1,1][1,1]</a:t>
            </a: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[0,B]q5[1,1]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>
                <a:solidFill>
                  <a:srgbClr val="FF5050"/>
                </a:solidFill>
              </a:rPr>
              <a:t>q5[0,B][1,1]</a:t>
            </a: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[1,B]q5[1,1]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>
                <a:solidFill>
                  <a:srgbClr val="FF5050"/>
                </a:solidFill>
              </a:rPr>
              <a:t>q5[1,B][1,1]</a:t>
            </a:r>
          </a:p>
        </p:txBody>
      </p:sp>
      <p:sp>
        <p:nvSpPr>
          <p:cNvPr id="421937" name="Rectangle 49"/>
          <p:cNvSpPr>
            <a:spLocks noChangeArrowheads="1"/>
          </p:cNvSpPr>
          <p:nvPr/>
        </p:nvSpPr>
        <p:spPr bwMode="auto">
          <a:xfrm>
            <a:off x="533400" y="3276600"/>
            <a:ext cx="434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/>
          <a:lstStyle>
            <a:lvl1pPr marL="211138" indent="-211138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/>
              <a:t>za prijelaz </a:t>
            </a:r>
            <a:r>
              <a:rPr lang="hr-HR" altLang="sr-Latn-RS" sz="2400">
                <a:sym typeface="Symbol" panose="05050102010706020507" pitchFamily="18" charset="2"/>
              </a:rPr>
              <a:t></a:t>
            </a:r>
            <a:r>
              <a:rPr lang="hr-HR" altLang="sr-Latn-RS" sz="2400"/>
              <a:t>(q5,B)=(q0,B,R):</a:t>
            </a:r>
            <a:endParaRPr lang="en-US" altLang="sr-Latn-RS" sz="2400"/>
          </a:p>
        </p:txBody>
      </p:sp>
      <p:sp>
        <p:nvSpPr>
          <p:cNvPr id="421938" name="Rectangle 50"/>
          <p:cNvSpPr>
            <a:spLocks noChangeArrowheads="1"/>
          </p:cNvSpPr>
          <p:nvPr/>
        </p:nvSpPr>
        <p:spPr bwMode="auto">
          <a:xfrm>
            <a:off x="685800" y="3810000"/>
            <a:ext cx="3962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/>
          <a:lstStyle>
            <a:lvl1pPr marL="211138" indent="-211138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q5[0,B]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>
                <a:solidFill>
                  <a:srgbClr val="FF5050"/>
                </a:solidFill>
              </a:rPr>
              <a:t>[0,B]q0</a:t>
            </a: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q5[1,B]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>
                <a:solidFill>
                  <a:srgbClr val="FF5050"/>
                </a:solidFill>
              </a:rPr>
              <a:t>[1,B]q0</a:t>
            </a:r>
          </a:p>
        </p:txBody>
      </p:sp>
      <p:sp>
        <p:nvSpPr>
          <p:cNvPr id="421939" name="Rectangle 51"/>
          <p:cNvSpPr>
            <a:spLocks noChangeArrowheads="1"/>
          </p:cNvSpPr>
          <p:nvPr/>
        </p:nvSpPr>
        <p:spPr bwMode="auto">
          <a:xfrm>
            <a:off x="533400" y="4953000"/>
            <a:ext cx="556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/>
          <a:lstStyle>
            <a:lvl1pPr marL="211138" indent="-211138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 dirty="0"/>
              <a:t>završni prijelazi za prihvaćanje niza:</a:t>
            </a:r>
            <a:r>
              <a:rPr lang="en-US" altLang="sr-Latn-RS" sz="2400" dirty="0"/>
              <a:t> </a:t>
            </a:r>
          </a:p>
        </p:txBody>
      </p:sp>
      <p:sp>
        <p:nvSpPr>
          <p:cNvPr id="421940" name="Rectangle 52"/>
          <p:cNvSpPr>
            <a:spLocks noChangeArrowheads="1"/>
          </p:cNvSpPr>
          <p:nvPr/>
        </p:nvSpPr>
        <p:spPr bwMode="auto">
          <a:xfrm>
            <a:off x="685800" y="5486400"/>
            <a:ext cx="26670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/>
          <a:lstStyle>
            <a:lvl1pPr marL="211138" indent="-211138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[0,B]qP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>
                <a:solidFill>
                  <a:srgbClr val="FF5050"/>
                </a:solidFill>
              </a:rPr>
              <a:t>qP0qP</a:t>
            </a: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[1,B]qP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>
                <a:solidFill>
                  <a:srgbClr val="FF5050"/>
                </a:solidFill>
              </a:rPr>
              <a:t>qP1qP</a:t>
            </a: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[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</a:t>
            </a:r>
            <a:r>
              <a:rPr lang="hr-HR" altLang="sr-Latn-RS" sz="2400">
                <a:solidFill>
                  <a:srgbClr val="FF5050"/>
                </a:solidFill>
              </a:rPr>
              <a:t>,B]qP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>
                <a:solidFill>
                  <a:srgbClr val="FF5050"/>
                </a:solidFill>
              </a:rPr>
              <a:t>qP</a:t>
            </a:r>
          </a:p>
        </p:txBody>
      </p:sp>
      <p:sp>
        <p:nvSpPr>
          <p:cNvPr id="421941" name="Rectangle 53"/>
          <p:cNvSpPr>
            <a:spLocks noChangeArrowheads="1"/>
          </p:cNvSpPr>
          <p:nvPr/>
        </p:nvSpPr>
        <p:spPr bwMode="auto">
          <a:xfrm>
            <a:off x="3581400" y="5486400"/>
            <a:ext cx="26670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/>
          <a:lstStyle>
            <a:lvl1pPr marL="211138" indent="-211138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qP[0,B]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>
                <a:solidFill>
                  <a:srgbClr val="FF5050"/>
                </a:solidFill>
              </a:rPr>
              <a:t>qP0qP</a:t>
            </a: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qP[1,B]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>
                <a:solidFill>
                  <a:srgbClr val="FF5050"/>
                </a:solidFill>
              </a:rPr>
              <a:t>qP1qP</a:t>
            </a:r>
          </a:p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qP[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</a:t>
            </a:r>
            <a:r>
              <a:rPr lang="hr-HR" altLang="sr-Latn-RS" sz="2400">
                <a:solidFill>
                  <a:srgbClr val="FF5050"/>
                </a:solidFill>
              </a:rPr>
              <a:t>,B]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>
                <a:solidFill>
                  <a:srgbClr val="FF5050"/>
                </a:solidFill>
              </a:rPr>
              <a:t>qP</a:t>
            </a:r>
          </a:p>
        </p:txBody>
      </p:sp>
      <p:sp>
        <p:nvSpPr>
          <p:cNvPr id="421942" name="Rectangle 54"/>
          <p:cNvSpPr>
            <a:spLocks noChangeArrowheads="1"/>
          </p:cNvSpPr>
          <p:nvPr/>
        </p:nvSpPr>
        <p:spPr bwMode="auto">
          <a:xfrm>
            <a:off x="6324600" y="5486400"/>
            <a:ext cx="26670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/>
          <a:lstStyle>
            <a:lvl1pPr marL="211138" indent="-211138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019175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>
                <a:solidFill>
                  <a:srgbClr val="FF5050"/>
                </a:solidFill>
              </a:rPr>
              <a:t>qP</a:t>
            </a:r>
            <a:r>
              <a:rPr lang="hr-HR" altLang="sr-Latn-RS" sz="2400">
                <a:solidFill>
                  <a:srgbClr val="FF5050"/>
                </a:solidFill>
                <a:sym typeface="Symbol" panose="05050102010706020507" pitchFamily="18" charset="2"/>
              </a:rPr>
              <a:t>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19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19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19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19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19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19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1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21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21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1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1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21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1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21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21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21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935" grpId="0" build="p"/>
      <p:bldP spid="421936" grpId="0" build="p"/>
      <p:bldP spid="421937" grpId="0" build="p"/>
      <p:bldP spid="421938" grpId="0" build="p"/>
      <p:bldP spid="421939" grpId="0" build="p"/>
      <p:bldP spid="421940" grpId="0" build="p"/>
      <p:bldP spid="421941" grpId="0" build="p"/>
      <p:bldP spid="42194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ChangeArrowheads="1"/>
          </p:cNvSpPr>
          <p:nvPr/>
        </p:nvSpPr>
        <p:spPr bwMode="auto">
          <a:xfrm>
            <a:off x="914400" y="3352800"/>
            <a:ext cx="3352800" cy="45720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3175" cap="rnd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altLang="sr-Latn-RS" sz="3000" smtClean="0"/>
              <a:t>Zadatak br. 3</a:t>
            </a:r>
            <a:r>
              <a:rPr lang="en-US" altLang="sr-Latn-RS" sz="3000" smtClean="0"/>
              <a:t>1</a:t>
            </a:r>
            <a:endParaRPr lang="hr-HR" altLang="sr-Latn-RS" sz="3000" smtClean="0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762000" y="990600"/>
            <a:ext cx="3354388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hr-HR" altLang="sr-Latn-RS" sz="2400" b="0">
                <a:solidFill>
                  <a:schemeClr val="accent2"/>
                </a:solidFill>
              </a:rPr>
              <a:t>Konstrukcija gramatike:</a:t>
            </a:r>
            <a:endParaRPr lang="hr-HR" altLang="sr-Latn-RS" sz="2000" b="0" baseline="-25000">
              <a:solidFill>
                <a:schemeClr val="accent2"/>
              </a:solidFill>
            </a:endParaRPr>
          </a:p>
        </p:txBody>
      </p:sp>
      <p:sp>
        <p:nvSpPr>
          <p:cNvPr id="406533" name="Rectangle 5"/>
          <p:cNvSpPr>
            <a:spLocks noChangeArrowheads="1"/>
          </p:cNvSpPr>
          <p:nvPr/>
        </p:nvSpPr>
        <p:spPr bwMode="auto">
          <a:xfrm>
            <a:off x="914400" y="3352800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en-US" altLang="sr-Latn-RS" sz="2800" b="0">
                <a:solidFill>
                  <a:srgbClr val="FF3300"/>
                </a:solidFill>
              </a:rPr>
              <a:t>S</a:t>
            </a:r>
            <a:r>
              <a:rPr lang="hr-HR" altLang="sr-Latn-RS" sz="2800" b="0">
                <a:solidFill>
                  <a:srgbClr val="FF3300"/>
                </a:solidFill>
              </a:rPr>
              <a:t> </a:t>
            </a:r>
            <a:r>
              <a:rPr lang="en-US" altLang="sr-Latn-RS" sz="2800" b="0">
                <a:solidFill>
                  <a:srgbClr val="FF330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800" b="0">
                <a:solidFill>
                  <a:srgbClr val="FF3300"/>
                </a:solidFill>
                <a:sym typeface="Symbol" panose="05050102010706020507" pitchFamily="18" charset="2"/>
              </a:rPr>
              <a:t> </a:t>
            </a:r>
            <a:r>
              <a:rPr lang="hr-HR" altLang="sr-Latn-RS" sz="2800" b="0">
                <a:solidFill>
                  <a:srgbClr val="FF3300"/>
                </a:solidFill>
              </a:rPr>
              <a:t>a </a:t>
            </a:r>
            <a:r>
              <a:rPr lang="en-US" altLang="sr-Latn-RS" sz="2800" b="0">
                <a:solidFill>
                  <a:srgbClr val="FF3300"/>
                </a:solidFill>
              </a:rPr>
              <a:t>A</a:t>
            </a:r>
            <a:r>
              <a:rPr lang="hr-HR" altLang="sr-Latn-RS" sz="2800" b="0">
                <a:solidFill>
                  <a:srgbClr val="FF3300"/>
                </a:solidFill>
              </a:rPr>
              <a:t> b </a:t>
            </a:r>
            <a:r>
              <a:rPr lang="en-US" altLang="sr-Latn-RS" sz="2800" b="0">
                <a:solidFill>
                  <a:srgbClr val="FF3300"/>
                </a:solidFill>
              </a:rPr>
              <a:t>B</a:t>
            </a:r>
            <a:r>
              <a:rPr lang="hr-HR" altLang="sr-Latn-RS" sz="2800" b="0">
                <a:solidFill>
                  <a:srgbClr val="FF3300"/>
                </a:solidFill>
              </a:rPr>
              <a:t> c C d e</a:t>
            </a:r>
            <a:r>
              <a:rPr lang="en-US" altLang="sr-Latn-RS" sz="2000" b="0"/>
              <a:t> </a:t>
            </a:r>
            <a:endParaRPr lang="en-GB" altLang="sr-Latn-RS" sz="2000" b="0"/>
          </a:p>
        </p:txBody>
      </p:sp>
      <p:sp>
        <p:nvSpPr>
          <p:cNvPr id="406534" name="Rectangle 6"/>
          <p:cNvSpPr>
            <a:spLocks noChangeArrowheads="1"/>
          </p:cNvSpPr>
          <p:nvPr/>
        </p:nvSpPr>
        <p:spPr bwMode="auto">
          <a:xfrm>
            <a:off x="914400" y="2514600"/>
            <a:ext cx="41529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en-US" altLang="sr-Latn-RS" sz="2800" b="0">
                <a:solidFill>
                  <a:srgbClr val="FF3300"/>
                </a:solidFill>
              </a:rPr>
              <a:t>S</a:t>
            </a:r>
            <a:r>
              <a:rPr lang="hr-HR" altLang="sr-Latn-RS" sz="2800" b="0">
                <a:solidFill>
                  <a:srgbClr val="FF3300"/>
                </a:solidFill>
              </a:rPr>
              <a:t> </a:t>
            </a:r>
            <a:r>
              <a:rPr lang="en-US" altLang="sr-Latn-RS" sz="2800" b="0">
                <a:solidFill>
                  <a:srgbClr val="FF330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800" b="0">
                <a:solidFill>
                  <a:srgbClr val="FF3300"/>
                </a:solidFill>
                <a:sym typeface="Symbol" panose="05050102010706020507" pitchFamily="18" charset="2"/>
              </a:rPr>
              <a:t> </a:t>
            </a:r>
            <a:r>
              <a:rPr lang="hr-HR" altLang="sr-Latn-RS" sz="2800" b="0">
                <a:solidFill>
                  <a:srgbClr val="FF3300"/>
                </a:solidFill>
              </a:rPr>
              <a:t>a b c d e</a:t>
            </a:r>
            <a:r>
              <a:rPr lang="en-US" altLang="sr-Latn-RS" sz="2000" b="0"/>
              <a:t> </a:t>
            </a:r>
            <a:endParaRPr lang="en-GB" altLang="sr-Latn-RS" sz="2000" b="0"/>
          </a:p>
        </p:txBody>
      </p:sp>
      <p:sp>
        <p:nvSpPr>
          <p:cNvPr id="406535" name="Rectangle 7"/>
          <p:cNvSpPr>
            <a:spLocks noChangeArrowheads="1"/>
          </p:cNvSpPr>
          <p:nvPr/>
        </p:nvSpPr>
        <p:spPr bwMode="auto">
          <a:xfrm>
            <a:off x="914400" y="2895600"/>
            <a:ext cx="3276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en-US" altLang="sr-Latn-RS" sz="2800" b="0">
                <a:solidFill>
                  <a:srgbClr val="FF3300"/>
                </a:solidFill>
              </a:rPr>
              <a:t>S</a:t>
            </a:r>
            <a:r>
              <a:rPr lang="hr-HR" altLang="sr-Latn-RS" sz="2800" b="0">
                <a:solidFill>
                  <a:srgbClr val="FF3300"/>
                </a:solidFill>
              </a:rPr>
              <a:t> </a:t>
            </a:r>
            <a:r>
              <a:rPr lang="en-US" altLang="sr-Latn-RS" sz="2800" b="0">
                <a:solidFill>
                  <a:srgbClr val="FF330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800" b="0">
                <a:solidFill>
                  <a:srgbClr val="FF3300"/>
                </a:solidFill>
                <a:sym typeface="Symbol" panose="05050102010706020507" pitchFamily="18" charset="2"/>
              </a:rPr>
              <a:t> </a:t>
            </a:r>
            <a:r>
              <a:rPr lang="hr-HR" altLang="sr-Latn-RS" sz="2800" b="0">
                <a:solidFill>
                  <a:srgbClr val="FF3300"/>
                </a:solidFill>
              </a:rPr>
              <a:t>a   b   c   d   e</a:t>
            </a:r>
            <a:r>
              <a:rPr lang="en-US" altLang="sr-Latn-RS" sz="2000" b="0"/>
              <a:t> </a:t>
            </a:r>
            <a:endParaRPr lang="en-GB" altLang="sr-Latn-RS" sz="2000" b="0"/>
          </a:p>
        </p:txBody>
      </p:sp>
      <p:sp>
        <p:nvSpPr>
          <p:cNvPr id="406536" name="Rectangle 8"/>
          <p:cNvSpPr>
            <a:spLocks noChangeArrowheads="1"/>
          </p:cNvSpPr>
          <p:nvPr/>
        </p:nvSpPr>
        <p:spPr bwMode="auto">
          <a:xfrm>
            <a:off x="762000" y="4038600"/>
            <a:ext cx="2438400" cy="121920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3175" cap="rnd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406537" name="Rectangle 9"/>
          <p:cNvSpPr>
            <a:spLocks noChangeArrowheads="1"/>
          </p:cNvSpPr>
          <p:nvPr/>
        </p:nvSpPr>
        <p:spPr bwMode="auto">
          <a:xfrm>
            <a:off x="914400" y="4114800"/>
            <a:ext cx="2057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800" b="0">
                <a:solidFill>
                  <a:srgbClr val="FF3300"/>
                </a:solidFill>
              </a:rPr>
              <a:t>A </a:t>
            </a:r>
            <a:r>
              <a:rPr lang="en-US" altLang="sr-Latn-RS" sz="2800" b="0">
                <a:solidFill>
                  <a:srgbClr val="FF330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800" b="0">
                <a:solidFill>
                  <a:srgbClr val="FF3300"/>
                </a:solidFill>
                <a:sym typeface="Symbol" panose="05050102010706020507" pitchFamily="18" charset="2"/>
              </a:rPr>
              <a:t> </a:t>
            </a:r>
            <a:r>
              <a:rPr lang="hr-HR" altLang="sr-Latn-RS" sz="2800" b="0">
                <a:solidFill>
                  <a:srgbClr val="FF3300"/>
                </a:solidFill>
              </a:rPr>
              <a:t>a A</a:t>
            </a:r>
            <a:r>
              <a:rPr lang="hr-HR" altLang="sr-Latn-RS" sz="2800" b="0">
                <a:solidFill>
                  <a:srgbClr val="EAEAEA"/>
                </a:solidFill>
              </a:rPr>
              <a:t> D</a:t>
            </a:r>
            <a:r>
              <a:rPr lang="en-US" altLang="sr-Latn-RS" sz="2000" b="0"/>
              <a:t> </a:t>
            </a:r>
            <a:endParaRPr lang="en-GB" altLang="sr-Latn-RS" sz="2000" b="0"/>
          </a:p>
        </p:txBody>
      </p:sp>
      <p:sp>
        <p:nvSpPr>
          <p:cNvPr id="406538" name="Rectangle 10"/>
          <p:cNvSpPr>
            <a:spLocks noChangeArrowheads="1"/>
          </p:cNvSpPr>
          <p:nvPr/>
        </p:nvSpPr>
        <p:spPr bwMode="auto">
          <a:xfrm>
            <a:off x="914400" y="4648200"/>
            <a:ext cx="2057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800" b="0">
                <a:solidFill>
                  <a:srgbClr val="FF3300"/>
                </a:solidFill>
              </a:rPr>
              <a:t>A </a:t>
            </a:r>
            <a:r>
              <a:rPr lang="en-US" altLang="sr-Latn-RS" sz="2800" b="0">
                <a:solidFill>
                  <a:srgbClr val="FF330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800" b="0">
                <a:solidFill>
                  <a:srgbClr val="FF3300"/>
                </a:solidFill>
                <a:sym typeface="Symbol" panose="05050102010706020507" pitchFamily="18" charset="2"/>
              </a:rPr>
              <a:t> </a:t>
            </a:r>
            <a:r>
              <a:rPr lang="hr-HR" altLang="sr-Latn-RS" sz="2800" b="0">
                <a:solidFill>
                  <a:srgbClr val="FF3300"/>
                </a:solidFill>
                <a:latin typeface="Symbol" panose="05050102010706020507" pitchFamily="18" charset="2"/>
              </a:rPr>
              <a:t>e</a:t>
            </a:r>
            <a:r>
              <a:rPr lang="en-US" altLang="sr-Latn-RS" sz="2000" b="0"/>
              <a:t> </a:t>
            </a:r>
            <a:endParaRPr lang="en-GB" altLang="sr-Latn-RS" sz="2000" b="0"/>
          </a:p>
        </p:txBody>
      </p:sp>
      <p:sp>
        <p:nvSpPr>
          <p:cNvPr id="406539" name="Rectangle 11"/>
          <p:cNvSpPr>
            <a:spLocks noChangeArrowheads="1"/>
          </p:cNvSpPr>
          <p:nvPr/>
        </p:nvSpPr>
        <p:spPr bwMode="auto">
          <a:xfrm>
            <a:off x="3733800" y="4038600"/>
            <a:ext cx="2438400" cy="121920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3175" cap="rnd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406540" name="Rectangle 12"/>
          <p:cNvSpPr>
            <a:spLocks noChangeArrowheads="1"/>
          </p:cNvSpPr>
          <p:nvPr/>
        </p:nvSpPr>
        <p:spPr bwMode="auto">
          <a:xfrm>
            <a:off x="3886200" y="4114800"/>
            <a:ext cx="2057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800" b="0">
                <a:solidFill>
                  <a:srgbClr val="FF3300"/>
                </a:solidFill>
              </a:rPr>
              <a:t>B </a:t>
            </a:r>
            <a:r>
              <a:rPr lang="en-US" altLang="sr-Latn-RS" sz="2800" b="0">
                <a:solidFill>
                  <a:srgbClr val="FF330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800" b="0">
                <a:solidFill>
                  <a:srgbClr val="FF3300"/>
                </a:solidFill>
                <a:sym typeface="Symbol" panose="05050102010706020507" pitchFamily="18" charset="2"/>
              </a:rPr>
              <a:t> </a:t>
            </a:r>
            <a:r>
              <a:rPr lang="hr-HR" altLang="sr-Latn-RS" sz="2800" b="0">
                <a:solidFill>
                  <a:srgbClr val="FF3300"/>
                </a:solidFill>
              </a:rPr>
              <a:t>b B</a:t>
            </a:r>
            <a:r>
              <a:rPr lang="hr-HR" altLang="sr-Latn-RS" sz="2800" b="0">
                <a:solidFill>
                  <a:srgbClr val="EAEAEA"/>
                </a:solidFill>
              </a:rPr>
              <a:t> E</a:t>
            </a:r>
            <a:r>
              <a:rPr lang="en-US" altLang="sr-Latn-RS" sz="2000" b="0"/>
              <a:t> </a:t>
            </a:r>
            <a:endParaRPr lang="en-GB" altLang="sr-Latn-RS" sz="2000" b="0"/>
          </a:p>
        </p:txBody>
      </p:sp>
      <p:sp>
        <p:nvSpPr>
          <p:cNvPr id="406541" name="Rectangle 13"/>
          <p:cNvSpPr>
            <a:spLocks noChangeArrowheads="1"/>
          </p:cNvSpPr>
          <p:nvPr/>
        </p:nvSpPr>
        <p:spPr bwMode="auto">
          <a:xfrm>
            <a:off x="3886200" y="4648200"/>
            <a:ext cx="2057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800" b="0">
                <a:solidFill>
                  <a:srgbClr val="FF3300"/>
                </a:solidFill>
              </a:rPr>
              <a:t>B </a:t>
            </a:r>
            <a:r>
              <a:rPr lang="en-US" altLang="sr-Latn-RS" sz="2800" b="0">
                <a:solidFill>
                  <a:srgbClr val="FF330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800" b="0">
                <a:solidFill>
                  <a:srgbClr val="FF3300"/>
                </a:solidFill>
                <a:sym typeface="Symbol" panose="05050102010706020507" pitchFamily="18" charset="2"/>
              </a:rPr>
              <a:t> </a:t>
            </a:r>
            <a:r>
              <a:rPr lang="hr-HR" altLang="sr-Latn-RS" sz="2800" b="0">
                <a:solidFill>
                  <a:srgbClr val="FF3300"/>
                </a:solidFill>
                <a:latin typeface="Symbol" panose="05050102010706020507" pitchFamily="18" charset="2"/>
              </a:rPr>
              <a:t>e</a:t>
            </a:r>
            <a:r>
              <a:rPr lang="en-US" altLang="sr-Latn-RS" sz="2000" b="0"/>
              <a:t> </a:t>
            </a:r>
            <a:endParaRPr lang="en-GB" altLang="sr-Latn-RS" sz="2000" b="0"/>
          </a:p>
        </p:txBody>
      </p:sp>
      <p:sp>
        <p:nvSpPr>
          <p:cNvPr id="406542" name="Rectangle 14"/>
          <p:cNvSpPr>
            <a:spLocks noChangeArrowheads="1"/>
          </p:cNvSpPr>
          <p:nvPr/>
        </p:nvSpPr>
        <p:spPr bwMode="auto">
          <a:xfrm>
            <a:off x="6705600" y="4038600"/>
            <a:ext cx="2438400" cy="121920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3175" cap="rnd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406543" name="Rectangle 15"/>
          <p:cNvSpPr>
            <a:spLocks noChangeArrowheads="1"/>
          </p:cNvSpPr>
          <p:nvPr/>
        </p:nvSpPr>
        <p:spPr bwMode="auto">
          <a:xfrm>
            <a:off x="6858000" y="4114800"/>
            <a:ext cx="2057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800" b="0">
                <a:solidFill>
                  <a:srgbClr val="FF3300"/>
                </a:solidFill>
              </a:rPr>
              <a:t>C </a:t>
            </a:r>
            <a:r>
              <a:rPr lang="en-US" altLang="sr-Latn-RS" sz="2800" b="0">
                <a:solidFill>
                  <a:srgbClr val="FF330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800" b="0">
                <a:solidFill>
                  <a:srgbClr val="FF3300"/>
                </a:solidFill>
                <a:sym typeface="Symbol" panose="05050102010706020507" pitchFamily="18" charset="2"/>
              </a:rPr>
              <a:t> </a:t>
            </a:r>
            <a:r>
              <a:rPr lang="hr-HR" altLang="sr-Latn-RS" sz="2800" b="0">
                <a:solidFill>
                  <a:srgbClr val="FF3300"/>
                </a:solidFill>
              </a:rPr>
              <a:t>c C</a:t>
            </a:r>
            <a:r>
              <a:rPr lang="en-US" altLang="sr-Latn-RS" sz="2000" b="0"/>
              <a:t> </a:t>
            </a:r>
            <a:endParaRPr lang="en-GB" altLang="sr-Latn-RS" sz="2000" b="0"/>
          </a:p>
        </p:txBody>
      </p:sp>
      <p:sp>
        <p:nvSpPr>
          <p:cNvPr id="406544" name="Rectangle 16"/>
          <p:cNvSpPr>
            <a:spLocks noChangeArrowheads="1"/>
          </p:cNvSpPr>
          <p:nvPr/>
        </p:nvSpPr>
        <p:spPr bwMode="auto">
          <a:xfrm>
            <a:off x="6858000" y="4648200"/>
            <a:ext cx="2057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800" b="0">
                <a:solidFill>
                  <a:srgbClr val="FF3300"/>
                </a:solidFill>
              </a:rPr>
              <a:t>C </a:t>
            </a:r>
            <a:r>
              <a:rPr lang="en-US" altLang="sr-Latn-RS" sz="2800" b="0">
                <a:solidFill>
                  <a:srgbClr val="FF330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800" b="0">
                <a:solidFill>
                  <a:srgbClr val="FF3300"/>
                </a:solidFill>
                <a:sym typeface="Symbol" panose="05050102010706020507" pitchFamily="18" charset="2"/>
              </a:rPr>
              <a:t> </a:t>
            </a:r>
            <a:r>
              <a:rPr lang="hr-HR" altLang="sr-Latn-RS" sz="2800" b="0">
                <a:solidFill>
                  <a:srgbClr val="FF3300"/>
                </a:solidFill>
                <a:latin typeface="Symbol" panose="05050102010706020507" pitchFamily="18" charset="2"/>
              </a:rPr>
              <a:t>e</a:t>
            </a:r>
            <a:r>
              <a:rPr lang="en-US" altLang="sr-Latn-RS" sz="2000" b="0"/>
              <a:t> </a:t>
            </a:r>
            <a:endParaRPr lang="en-GB" altLang="sr-Latn-RS" sz="2000" b="0"/>
          </a:p>
        </p:txBody>
      </p:sp>
      <p:sp>
        <p:nvSpPr>
          <p:cNvPr id="406545" name="Rectangle 17"/>
          <p:cNvSpPr>
            <a:spLocks noChangeArrowheads="1"/>
          </p:cNvSpPr>
          <p:nvPr/>
        </p:nvSpPr>
        <p:spPr bwMode="auto">
          <a:xfrm>
            <a:off x="5715000" y="1828800"/>
            <a:ext cx="3429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 b="0">
                <a:solidFill>
                  <a:srgbClr val="FF3300"/>
                </a:solidFill>
              </a:rPr>
              <a:t>V = { A, B, C, D, E, S }</a:t>
            </a:r>
            <a:endParaRPr lang="en-GB" altLang="sr-Latn-RS" sz="2400" b="0">
              <a:solidFill>
                <a:srgbClr val="FF3300"/>
              </a:solidFill>
            </a:endParaRPr>
          </a:p>
        </p:txBody>
      </p:sp>
      <p:sp>
        <p:nvSpPr>
          <p:cNvPr id="406546" name="Rectangle 18"/>
          <p:cNvSpPr>
            <a:spLocks noChangeArrowheads="1"/>
          </p:cNvSpPr>
          <p:nvPr/>
        </p:nvSpPr>
        <p:spPr bwMode="auto">
          <a:xfrm>
            <a:off x="5715000" y="2286000"/>
            <a:ext cx="3429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 b="0">
                <a:solidFill>
                  <a:srgbClr val="FF3300"/>
                </a:solidFill>
              </a:rPr>
              <a:t>T = { a, b, c, d, e }</a:t>
            </a:r>
            <a:endParaRPr lang="en-GB" altLang="sr-Latn-RS" sz="2400" b="0">
              <a:solidFill>
                <a:srgbClr val="FF3300"/>
              </a:solidFill>
            </a:endParaRPr>
          </a:p>
        </p:txBody>
      </p:sp>
      <p:sp>
        <p:nvSpPr>
          <p:cNvPr id="406547" name="Rectangle 19"/>
          <p:cNvSpPr>
            <a:spLocks noChangeArrowheads="1"/>
          </p:cNvSpPr>
          <p:nvPr/>
        </p:nvSpPr>
        <p:spPr bwMode="auto">
          <a:xfrm>
            <a:off x="5715000" y="2743200"/>
            <a:ext cx="4267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 b="0">
                <a:solidFill>
                  <a:srgbClr val="FF3300"/>
                </a:solidFill>
              </a:rPr>
              <a:t>S početni nezavršni znak</a:t>
            </a:r>
            <a:endParaRPr lang="en-GB" altLang="sr-Latn-RS" sz="2400" b="0">
              <a:solidFill>
                <a:srgbClr val="FF3300"/>
              </a:solidFill>
            </a:endParaRPr>
          </a:p>
        </p:txBody>
      </p:sp>
      <p:sp>
        <p:nvSpPr>
          <p:cNvPr id="406548" name="Rectangle 20"/>
          <p:cNvSpPr>
            <a:spLocks noChangeArrowheads="1"/>
          </p:cNvSpPr>
          <p:nvPr/>
        </p:nvSpPr>
        <p:spPr bwMode="auto">
          <a:xfrm>
            <a:off x="2209800" y="5410200"/>
            <a:ext cx="2438400" cy="175260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3175" cap="rnd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406549" name="Rectangle 21"/>
          <p:cNvSpPr>
            <a:spLocks noChangeArrowheads="1"/>
          </p:cNvSpPr>
          <p:nvPr/>
        </p:nvSpPr>
        <p:spPr bwMode="auto">
          <a:xfrm>
            <a:off x="2362200" y="5486400"/>
            <a:ext cx="2057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800" b="0">
                <a:solidFill>
                  <a:srgbClr val="FF3300"/>
                </a:solidFill>
              </a:rPr>
              <a:t>D b </a:t>
            </a:r>
            <a:r>
              <a:rPr lang="en-US" altLang="sr-Latn-RS" sz="2800" b="0">
                <a:solidFill>
                  <a:srgbClr val="FF330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800" b="0">
                <a:solidFill>
                  <a:srgbClr val="FF3300"/>
                </a:solidFill>
                <a:sym typeface="Symbol" panose="05050102010706020507" pitchFamily="18" charset="2"/>
              </a:rPr>
              <a:t> </a:t>
            </a:r>
            <a:r>
              <a:rPr lang="hr-HR" altLang="sr-Latn-RS" sz="2800" b="0">
                <a:solidFill>
                  <a:srgbClr val="FF3300"/>
                </a:solidFill>
              </a:rPr>
              <a:t>b D</a:t>
            </a:r>
            <a:r>
              <a:rPr lang="en-US" altLang="sr-Latn-RS" sz="2000" b="0"/>
              <a:t> </a:t>
            </a:r>
            <a:endParaRPr lang="en-GB" altLang="sr-Latn-RS" sz="2000" b="0"/>
          </a:p>
        </p:txBody>
      </p:sp>
      <p:sp>
        <p:nvSpPr>
          <p:cNvPr id="406550" name="Rectangle 22"/>
          <p:cNvSpPr>
            <a:spLocks noChangeArrowheads="1"/>
          </p:cNvSpPr>
          <p:nvPr/>
        </p:nvSpPr>
        <p:spPr bwMode="auto">
          <a:xfrm>
            <a:off x="5181600" y="5410200"/>
            <a:ext cx="2438400" cy="175260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3175" cap="rnd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CS" altLang="sr-Latn-RS"/>
          </a:p>
        </p:txBody>
      </p:sp>
      <p:sp>
        <p:nvSpPr>
          <p:cNvPr id="406551" name="Rectangle 23"/>
          <p:cNvSpPr>
            <a:spLocks noChangeArrowheads="1"/>
          </p:cNvSpPr>
          <p:nvPr/>
        </p:nvSpPr>
        <p:spPr bwMode="auto">
          <a:xfrm>
            <a:off x="5334000" y="5486400"/>
            <a:ext cx="2057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800" b="0">
                <a:solidFill>
                  <a:srgbClr val="FF3300"/>
                </a:solidFill>
              </a:rPr>
              <a:t>E c </a:t>
            </a:r>
            <a:r>
              <a:rPr lang="en-US" altLang="sr-Latn-RS" sz="2800" b="0">
                <a:solidFill>
                  <a:srgbClr val="FF330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800" b="0">
                <a:solidFill>
                  <a:srgbClr val="FF3300"/>
                </a:solidFill>
                <a:sym typeface="Symbol" panose="05050102010706020507" pitchFamily="18" charset="2"/>
              </a:rPr>
              <a:t> </a:t>
            </a:r>
            <a:r>
              <a:rPr lang="hr-HR" altLang="sr-Latn-RS" sz="2800" b="0">
                <a:solidFill>
                  <a:srgbClr val="FF3300"/>
                </a:solidFill>
              </a:rPr>
              <a:t>c E</a:t>
            </a:r>
            <a:r>
              <a:rPr lang="en-US" altLang="sr-Latn-RS" sz="2000" b="0"/>
              <a:t> </a:t>
            </a:r>
            <a:endParaRPr lang="en-GB" altLang="sr-Latn-RS" sz="2000" b="0"/>
          </a:p>
        </p:txBody>
      </p:sp>
      <p:sp>
        <p:nvSpPr>
          <p:cNvPr id="406552" name="Rectangle 24"/>
          <p:cNvSpPr>
            <a:spLocks noChangeArrowheads="1"/>
          </p:cNvSpPr>
          <p:nvPr/>
        </p:nvSpPr>
        <p:spPr bwMode="auto">
          <a:xfrm>
            <a:off x="2362200" y="6019800"/>
            <a:ext cx="2057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800" b="0">
                <a:solidFill>
                  <a:srgbClr val="FF3300"/>
                </a:solidFill>
              </a:rPr>
              <a:t>D c </a:t>
            </a:r>
            <a:r>
              <a:rPr lang="en-US" altLang="sr-Latn-RS" sz="2800" b="0">
                <a:solidFill>
                  <a:srgbClr val="FF330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800" b="0">
                <a:solidFill>
                  <a:srgbClr val="FF3300"/>
                </a:solidFill>
                <a:sym typeface="Symbol" panose="05050102010706020507" pitchFamily="18" charset="2"/>
              </a:rPr>
              <a:t> </a:t>
            </a:r>
            <a:r>
              <a:rPr lang="hr-HR" altLang="sr-Latn-RS" sz="2800" b="0">
                <a:solidFill>
                  <a:srgbClr val="FF3300"/>
                </a:solidFill>
              </a:rPr>
              <a:t>c D</a:t>
            </a:r>
            <a:r>
              <a:rPr lang="en-US" altLang="sr-Latn-RS" sz="2000" b="0"/>
              <a:t> </a:t>
            </a:r>
            <a:endParaRPr lang="en-GB" altLang="sr-Latn-RS" sz="2000" b="0"/>
          </a:p>
        </p:txBody>
      </p:sp>
      <p:sp>
        <p:nvSpPr>
          <p:cNvPr id="406553" name="Rectangle 25"/>
          <p:cNvSpPr>
            <a:spLocks noChangeArrowheads="1"/>
          </p:cNvSpPr>
          <p:nvPr/>
        </p:nvSpPr>
        <p:spPr bwMode="auto">
          <a:xfrm>
            <a:off x="5334000" y="6019800"/>
            <a:ext cx="2057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800" b="0">
                <a:solidFill>
                  <a:srgbClr val="FF3300"/>
                </a:solidFill>
              </a:rPr>
              <a:t>E d </a:t>
            </a:r>
            <a:r>
              <a:rPr lang="en-US" altLang="sr-Latn-RS" sz="2800" b="0">
                <a:solidFill>
                  <a:srgbClr val="FF330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800" b="0">
                <a:solidFill>
                  <a:srgbClr val="FF3300"/>
                </a:solidFill>
                <a:sym typeface="Symbol" panose="05050102010706020507" pitchFamily="18" charset="2"/>
              </a:rPr>
              <a:t> </a:t>
            </a:r>
            <a:r>
              <a:rPr lang="hr-HR" altLang="sr-Latn-RS" sz="2800" b="0">
                <a:solidFill>
                  <a:srgbClr val="FF3300"/>
                </a:solidFill>
              </a:rPr>
              <a:t>d E</a:t>
            </a:r>
            <a:r>
              <a:rPr lang="en-US" altLang="sr-Latn-RS" sz="2000" b="0"/>
              <a:t> </a:t>
            </a:r>
            <a:endParaRPr lang="en-GB" altLang="sr-Latn-RS" sz="2000" b="0"/>
          </a:p>
        </p:txBody>
      </p:sp>
      <p:sp>
        <p:nvSpPr>
          <p:cNvPr id="406554" name="Rectangle 26"/>
          <p:cNvSpPr>
            <a:spLocks noChangeArrowheads="1"/>
          </p:cNvSpPr>
          <p:nvPr/>
        </p:nvSpPr>
        <p:spPr bwMode="auto">
          <a:xfrm>
            <a:off x="2362200" y="6553200"/>
            <a:ext cx="2057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800" b="0">
                <a:solidFill>
                  <a:srgbClr val="FF3300"/>
                </a:solidFill>
              </a:rPr>
              <a:t>D d </a:t>
            </a:r>
            <a:r>
              <a:rPr lang="en-US" altLang="sr-Latn-RS" sz="2800" b="0">
                <a:solidFill>
                  <a:srgbClr val="FF330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800" b="0">
                <a:solidFill>
                  <a:srgbClr val="FF3300"/>
                </a:solidFill>
                <a:sym typeface="Symbol" panose="05050102010706020507" pitchFamily="18" charset="2"/>
              </a:rPr>
              <a:t> </a:t>
            </a:r>
            <a:r>
              <a:rPr lang="hr-HR" altLang="sr-Latn-RS" sz="2800" b="0">
                <a:solidFill>
                  <a:srgbClr val="FF3300"/>
                </a:solidFill>
              </a:rPr>
              <a:t>d d</a:t>
            </a:r>
            <a:r>
              <a:rPr lang="en-US" altLang="sr-Latn-RS" sz="2000" b="0"/>
              <a:t> </a:t>
            </a:r>
            <a:endParaRPr lang="en-GB" altLang="sr-Latn-RS" sz="2000" b="0"/>
          </a:p>
        </p:txBody>
      </p:sp>
      <p:sp>
        <p:nvSpPr>
          <p:cNvPr id="406555" name="Rectangle 27"/>
          <p:cNvSpPr>
            <a:spLocks noChangeArrowheads="1"/>
          </p:cNvSpPr>
          <p:nvPr/>
        </p:nvSpPr>
        <p:spPr bwMode="auto">
          <a:xfrm>
            <a:off x="5334000" y="6553200"/>
            <a:ext cx="2057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800" b="0">
                <a:solidFill>
                  <a:srgbClr val="FF3300"/>
                </a:solidFill>
              </a:rPr>
              <a:t>E e </a:t>
            </a:r>
            <a:r>
              <a:rPr lang="en-US" altLang="sr-Latn-RS" sz="2800" b="0">
                <a:solidFill>
                  <a:srgbClr val="FF330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800" b="0">
                <a:solidFill>
                  <a:srgbClr val="FF3300"/>
                </a:solidFill>
                <a:sym typeface="Symbol" panose="05050102010706020507" pitchFamily="18" charset="2"/>
              </a:rPr>
              <a:t> </a:t>
            </a:r>
            <a:r>
              <a:rPr lang="hr-HR" altLang="sr-Latn-RS" sz="2800" b="0">
                <a:solidFill>
                  <a:srgbClr val="FF3300"/>
                </a:solidFill>
              </a:rPr>
              <a:t>e e</a:t>
            </a:r>
            <a:r>
              <a:rPr lang="en-US" altLang="sr-Latn-RS" sz="2000" b="0"/>
              <a:t> </a:t>
            </a:r>
            <a:endParaRPr lang="en-GB" altLang="sr-Latn-RS" sz="2000" b="0"/>
          </a:p>
        </p:txBody>
      </p:sp>
      <p:sp>
        <p:nvSpPr>
          <p:cNvPr id="10268" name="Rectangle 28"/>
          <p:cNvSpPr>
            <a:spLocks noChangeArrowheads="1"/>
          </p:cNvSpPr>
          <p:nvPr/>
        </p:nvSpPr>
        <p:spPr bwMode="auto">
          <a:xfrm>
            <a:off x="1752600" y="1676400"/>
            <a:ext cx="165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hr-HR" altLang="sr-Latn-RS" sz="3200" b="0">
                <a:solidFill>
                  <a:schemeClr val="accent2"/>
                </a:solidFill>
              </a:rPr>
              <a:t>a</a:t>
            </a:r>
            <a:r>
              <a:rPr lang="en-US" altLang="sr-Latn-RS" sz="3200" b="0" i="1" baseline="30000">
                <a:solidFill>
                  <a:schemeClr val="accent2"/>
                </a:solidFill>
              </a:rPr>
              <a:t>i</a:t>
            </a:r>
            <a:r>
              <a:rPr lang="en-US" altLang="sr-Latn-RS" sz="3200" b="0">
                <a:solidFill>
                  <a:schemeClr val="accent2"/>
                </a:solidFill>
              </a:rPr>
              <a:t>b</a:t>
            </a:r>
            <a:r>
              <a:rPr lang="en-US" altLang="sr-Latn-RS" sz="3200" b="0" i="1" baseline="30000">
                <a:solidFill>
                  <a:schemeClr val="accent2"/>
                </a:solidFill>
              </a:rPr>
              <a:t>j</a:t>
            </a:r>
            <a:r>
              <a:rPr lang="en-US" altLang="sr-Latn-RS" sz="3200" b="0">
                <a:solidFill>
                  <a:schemeClr val="accent2"/>
                </a:solidFill>
              </a:rPr>
              <a:t>c</a:t>
            </a:r>
            <a:r>
              <a:rPr lang="en-US" altLang="sr-Latn-RS" sz="3200" b="0" i="1" baseline="30000">
                <a:solidFill>
                  <a:schemeClr val="accent2"/>
                </a:solidFill>
              </a:rPr>
              <a:t>k</a:t>
            </a:r>
            <a:r>
              <a:rPr lang="en-US" altLang="sr-Latn-RS" sz="3200" b="0">
                <a:solidFill>
                  <a:schemeClr val="accent2"/>
                </a:solidFill>
              </a:rPr>
              <a:t>d</a:t>
            </a:r>
            <a:r>
              <a:rPr lang="en-US" altLang="sr-Latn-RS" sz="3200" b="0" i="1" baseline="30000">
                <a:solidFill>
                  <a:schemeClr val="accent2"/>
                </a:solidFill>
              </a:rPr>
              <a:t>i</a:t>
            </a:r>
            <a:r>
              <a:rPr lang="en-US" altLang="sr-Latn-RS" sz="3200" b="0">
                <a:solidFill>
                  <a:schemeClr val="accent2"/>
                </a:solidFill>
              </a:rPr>
              <a:t>e</a:t>
            </a:r>
            <a:r>
              <a:rPr lang="en-US" altLang="sr-Latn-RS" sz="3200" b="0" i="1" baseline="30000">
                <a:solidFill>
                  <a:schemeClr val="accent2"/>
                </a:solidFill>
              </a:rPr>
              <a:t>j</a:t>
            </a:r>
            <a:endParaRPr lang="hr-HR" altLang="sr-Latn-RS" sz="3200" b="0" i="1" baseline="30000">
              <a:solidFill>
                <a:schemeClr val="accent2"/>
              </a:solidFill>
            </a:endParaRPr>
          </a:p>
        </p:txBody>
      </p:sp>
      <p:sp>
        <p:nvSpPr>
          <p:cNvPr id="406557" name="Rectangle 29"/>
          <p:cNvSpPr>
            <a:spLocks noChangeArrowheads="1"/>
          </p:cNvSpPr>
          <p:nvPr/>
        </p:nvSpPr>
        <p:spPr bwMode="auto">
          <a:xfrm>
            <a:off x="4191000" y="3352800"/>
            <a:ext cx="381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en-US" altLang="sr-Latn-RS" sz="2800" b="0">
                <a:solidFill>
                  <a:srgbClr val="FF330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800" b="0">
                <a:solidFill>
                  <a:srgbClr val="FF3300"/>
                </a:solidFill>
                <a:sym typeface="Symbol" panose="05050102010706020507" pitchFamily="18" charset="2"/>
              </a:rPr>
              <a:t> </a:t>
            </a:r>
            <a:r>
              <a:rPr lang="hr-HR" altLang="sr-Latn-RS" sz="2800" b="0">
                <a:solidFill>
                  <a:srgbClr val="FF3300"/>
                </a:solidFill>
              </a:rPr>
              <a:t>a </a:t>
            </a:r>
            <a:r>
              <a:rPr lang="hr-HR" altLang="sr-Latn-RS" sz="2800" b="0" u="sng">
                <a:solidFill>
                  <a:srgbClr val="FF3300"/>
                </a:solidFill>
              </a:rPr>
              <a:t>a A D</a:t>
            </a:r>
            <a:r>
              <a:rPr lang="hr-HR" altLang="sr-Latn-RS" sz="2800" b="0">
                <a:solidFill>
                  <a:srgbClr val="FF3300"/>
                </a:solidFill>
              </a:rPr>
              <a:t> b </a:t>
            </a:r>
            <a:r>
              <a:rPr lang="en-US" altLang="sr-Latn-RS" sz="2800" b="0">
                <a:solidFill>
                  <a:srgbClr val="FF3300"/>
                </a:solidFill>
              </a:rPr>
              <a:t>B</a:t>
            </a:r>
            <a:r>
              <a:rPr lang="hr-HR" altLang="sr-Latn-RS" sz="2800" b="0">
                <a:solidFill>
                  <a:srgbClr val="FF3300"/>
                </a:solidFill>
              </a:rPr>
              <a:t> c C d e</a:t>
            </a:r>
            <a:r>
              <a:rPr lang="en-US" altLang="sr-Latn-RS" sz="2000" b="0"/>
              <a:t> </a:t>
            </a:r>
            <a:endParaRPr lang="en-GB" altLang="sr-Latn-RS" sz="2000" b="0"/>
          </a:p>
        </p:txBody>
      </p:sp>
      <p:sp>
        <p:nvSpPr>
          <p:cNvPr id="406558" name="Rectangle 30"/>
          <p:cNvSpPr>
            <a:spLocks noChangeArrowheads="1"/>
          </p:cNvSpPr>
          <p:nvPr/>
        </p:nvSpPr>
        <p:spPr bwMode="auto">
          <a:xfrm>
            <a:off x="1981200" y="33528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en-US" altLang="sr-Latn-RS" sz="2800" b="0" u="sng">
                <a:solidFill>
                  <a:srgbClr val="FF3300"/>
                </a:solidFill>
              </a:rPr>
              <a:t>A</a:t>
            </a:r>
            <a:endParaRPr lang="en-GB" altLang="sr-Latn-RS" sz="2000" b="0" u="sng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6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6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6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6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6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6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6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06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06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6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4065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4065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6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406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406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6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065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065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6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065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065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06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65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065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06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406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406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406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406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406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065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065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06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06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06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06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065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065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065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" dur="500" fill="hold"/>
                                        <p:tgtEl>
                                          <p:spTgt spid="4065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4" dur="500" fill="hold"/>
                                        <p:tgtEl>
                                          <p:spTgt spid="406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06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06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06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065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065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06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406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/>
                                        <p:tgtEl>
                                          <p:spTgt spid="406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406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6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065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4065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06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4065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4065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06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406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406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06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4065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4065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406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4065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4065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406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4065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4065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406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5" presetID="55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6" dur="500"/>
                                        <p:tgtEl>
                                          <p:spTgt spid="4065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/>
                                        <p:tgtEl>
                                          <p:spTgt spid="4065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4065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6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3" dur="500"/>
                                        <p:tgtEl>
                                          <p:spTgt spid="406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0" grpId="0" animBg="1"/>
      <p:bldP spid="406533" grpId="0" build="allAtOnce"/>
      <p:bldP spid="406534" grpId="0"/>
      <p:bldP spid="406534" grpId="1"/>
      <p:bldP spid="406535" grpId="0" build="allAtOnce"/>
      <p:bldP spid="406535" grpId="1" build="allAtOnce"/>
      <p:bldP spid="406536" grpId="0" animBg="1"/>
      <p:bldP spid="406537" grpId="0" build="allAtOnce"/>
      <p:bldP spid="406538" grpId="0"/>
      <p:bldP spid="406539" grpId="0" animBg="1"/>
      <p:bldP spid="406540" grpId="0" build="allAtOnce"/>
      <p:bldP spid="406541" grpId="0"/>
      <p:bldP spid="406542" grpId="0" animBg="1"/>
      <p:bldP spid="406543" grpId="0"/>
      <p:bldP spid="406544" grpId="0"/>
      <p:bldP spid="406545" grpId="0"/>
      <p:bldP spid="406546" grpId="0"/>
      <p:bldP spid="406547" grpId="0"/>
      <p:bldP spid="406548" grpId="0" animBg="1"/>
      <p:bldP spid="406549" grpId="0"/>
      <p:bldP spid="406550" grpId="0" animBg="1"/>
      <p:bldP spid="406551" grpId="0"/>
      <p:bldP spid="406552" grpId="0"/>
      <p:bldP spid="406553" grpId="0"/>
      <p:bldP spid="406554" grpId="0"/>
      <p:bldP spid="406555" grpId="0"/>
      <p:bldP spid="406557" grpId="0"/>
      <p:bldP spid="406557" grpId="1"/>
      <p:bldP spid="406558" grpId="0" build="allAtOnce"/>
      <p:bldP spid="406558" grpId="1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ChangeArrowheads="1"/>
          </p:cNvSpPr>
          <p:nvPr/>
        </p:nvSpPr>
        <p:spPr bwMode="auto">
          <a:xfrm>
            <a:off x="3513138" y="1828800"/>
            <a:ext cx="28114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hr-HR" altLang="sr-Latn-RS" sz="2800" b="0">
                <a:solidFill>
                  <a:srgbClr val="FF330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800" b="0">
                <a:solidFill>
                  <a:srgbClr val="FF3300"/>
                </a:solidFill>
              </a:rPr>
              <a:t>a</a:t>
            </a:r>
            <a:r>
              <a:rPr lang="hr-HR" altLang="sr-Latn-RS" sz="2800">
                <a:solidFill>
                  <a:srgbClr val="FF3300"/>
                </a:solidFill>
              </a:rPr>
              <a:t>aAD</a:t>
            </a:r>
            <a:r>
              <a:rPr lang="hr-HR" altLang="sr-Latn-RS" sz="2800" b="0">
                <a:solidFill>
                  <a:srgbClr val="FF3300"/>
                </a:solidFill>
              </a:rPr>
              <a:t>bBcCde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altLang="sr-Latn-RS" sz="3000" smtClean="0"/>
              <a:t>Zadatak br. 3</a:t>
            </a:r>
            <a:r>
              <a:rPr lang="en-US" altLang="sr-Latn-RS" sz="3000" smtClean="0"/>
              <a:t>1</a:t>
            </a:r>
            <a:endParaRPr lang="hr-HR" altLang="sr-Latn-RS" sz="3000" smtClean="0"/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762000" y="990600"/>
            <a:ext cx="5240338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hr-HR" altLang="sr-Latn-RS" sz="2400" b="0">
                <a:solidFill>
                  <a:schemeClr val="accent2"/>
                </a:solidFill>
              </a:rPr>
              <a:t>P</a:t>
            </a:r>
            <a:r>
              <a:rPr lang="en-US" altLang="sr-Latn-RS" sz="2400" b="0">
                <a:solidFill>
                  <a:schemeClr val="accent2"/>
                </a:solidFill>
              </a:rPr>
              <a:t>rimjer generiranja niza </a:t>
            </a:r>
            <a:r>
              <a:rPr lang="en-US" altLang="sr-Latn-RS" sz="2400" b="0" i="1">
                <a:solidFill>
                  <a:schemeClr val="accent2"/>
                </a:solidFill>
              </a:rPr>
              <a:t>aabbccddee</a:t>
            </a:r>
            <a:r>
              <a:rPr lang="hr-HR" altLang="sr-Latn-RS" sz="2400" b="0">
                <a:solidFill>
                  <a:schemeClr val="accent2"/>
                </a:solidFill>
              </a:rPr>
              <a:t>:</a:t>
            </a:r>
            <a:endParaRPr lang="hr-HR" altLang="sr-Latn-RS" sz="2000" b="0">
              <a:solidFill>
                <a:srgbClr val="FF0000"/>
              </a:solidFill>
            </a:endParaRPr>
          </a:p>
        </p:txBody>
      </p:sp>
      <p:sp>
        <p:nvSpPr>
          <p:cNvPr id="407557" name="Rectangle 5"/>
          <p:cNvSpPr>
            <a:spLocks noChangeArrowheads="1"/>
          </p:cNvSpPr>
          <p:nvPr/>
        </p:nvSpPr>
        <p:spPr bwMode="auto">
          <a:xfrm>
            <a:off x="914400" y="1828800"/>
            <a:ext cx="457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en-US" altLang="sr-Latn-RS" sz="2800" b="0">
                <a:solidFill>
                  <a:srgbClr val="FF3300"/>
                </a:solidFill>
              </a:rPr>
              <a:t>S</a:t>
            </a:r>
            <a:endParaRPr lang="en-GB" altLang="sr-Latn-RS" sz="2800" b="0">
              <a:solidFill>
                <a:srgbClr val="FF3300"/>
              </a:solidFill>
            </a:endParaRPr>
          </a:p>
        </p:txBody>
      </p:sp>
      <p:sp>
        <p:nvSpPr>
          <p:cNvPr id="407558" name="Rectangle 6"/>
          <p:cNvSpPr>
            <a:spLocks noChangeArrowheads="1"/>
          </p:cNvSpPr>
          <p:nvPr/>
        </p:nvSpPr>
        <p:spPr bwMode="auto">
          <a:xfrm>
            <a:off x="3886200" y="51054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 b="0">
                <a:solidFill>
                  <a:schemeClr val="accent2"/>
                </a:solidFill>
              </a:rPr>
              <a:t>A </a:t>
            </a:r>
            <a:r>
              <a:rPr lang="en-US" altLang="sr-Latn-RS" sz="2400" b="0">
                <a:solidFill>
                  <a:schemeClr val="accent2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 b="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hr-HR" altLang="sr-Latn-RS" sz="2400" b="0">
                <a:solidFill>
                  <a:schemeClr val="accent2"/>
                </a:solidFill>
              </a:rPr>
              <a:t>a A D</a:t>
            </a:r>
            <a:r>
              <a:rPr lang="en-US" altLang="sr-Latn-RS" sz="2400" b="0">
                <a:solidFill>
                  <a:schemeClr val="accent2"/>
                </a:solidFill>
              </a:rPr>
              <a:t> </a:t>
            </a:r>
            <a:endParaRPr lang="en-GB" altLang="sr-Latn-RS" sz="2400" b="0">
              <a:solidFill>
                <a:schemeClr val="accent2"/>
              </a:solidFill>
            </a:endParaRPr>
          </a:p>
        </p:txBody>
      </p:sp>
      <p:sp>
        <p:nvSpPr>
          <p:cNvPr id="407559" name="Rectangle 7"/>
          <p:cNvSpPr>
            <a:spLocks noChangeArrowheads="1"/>
          </p:cNvSpPr>
          <p:nvPr/>
        </p:nvSpPr>
        <p:spPr bwMode="auto">
          <a:xfrm>
            <a:off x="3886200" y="54864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 b="0">
                <a:solidFill>
                  <a:schemeClr val="accent2"/>
                </a:solidFill>
              </a:rPr>
              <a:t>A </a:t>
            </a:r>
            <a:r>
              <a:rPr lang="en-US" altLang="sr-Latn-RS" sz="2400" b="0">
                <a:solidFill>
                  <a:schemeClr val="accent2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 b="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hr-HR" altLang="sr-Latn-RS" sz="2400" b="0">
                <a:solidFill>
                  <a:schemeClr val="accent2"/>
                </a:solidFill>
                <a:latin typeface="Symbol" panose="05050102010706020507" pitchFamily="18" charset="2"/>
              </a:rPr>
              <a:t>e</a:t>
            </a:r>
            <a:r>
              <a:rPr lang="en-US" altLang="sr-Latn-RS" sz="2400" b="0">
                <a:solidFill>
                  <a:schemeClr val="accent2"/>
                </a:solidFill>
              </a:rPr>
              <a:t> </a:t>
            </a:r>
            <a:endParaRPr lang="en-GB" altLang="sr-Latn-RS" sz="2400" b="0">
              <a:solidFill>
                <a:schemeClr val="accent2"/>
              </a:solidFill>
            </a:endParaRPr>
          </a:p>
        </p:txBody>
      </p:sp>
      <p:sp>
        <p:nvSpPr>
          <p:cNvPr id="407560" name="Rectangle 8"/>
          <p:cNvSpPr>
            <a:spLocks noChangeArrowheads="1"/>
          </p:cNvSpPr>
          <p:nvPr/>
        </p:nvSpPr>
        <p:spPr bwMode="auto">
          <a:xfrm>
            <a:off x="6858000" y="51054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 b="0">
                <a:solidFill>
                  <a:schemeClr val="accent2"/>
                </a:solidFill>
              </a:rPr>
              <a:t>B </a:t>
            </a:r>
            <a:r>
              <a:rPr lang="en-US" altLang="sr-Latn-RS" sz="2400" b="0">
                <a:solidFill>
                  <a:schemeClr val="accent2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 b="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hr-HR" altLang="sr-Latn-RS" sz="2400" b="0">
                <a:solidFill>
                  <a:schemeClr val="accent2"/>
                </a:solidFill>
              </a:rPr>
              <a:t>b B E</a:t>
            </a:r>
            <a:r>
              <a:rPr lang="en-US" altLang="sr-Latn-RS" sz="2400" b="0">
                <a:solidFill>
                  <a:schemeClr val="accent2"/>
                </a:solidFill>
              </a:rPr>
              <a:t> </a:t>
            </a:r>
            <a:endParaRPr lang="en-GB" altLang="sr-Latn-RS" sz="2400" b="0">
              <a:solidFill>
                <a:schemeClr val="accent2"/>
              </a:solidFill>
            </a:endParaRPr>
          </a:p>
        </p:txBody>
      </p:sp>
      <p:sp>
        <p:nvSpPr>
          <p:cNvPr id="407561" name="Rectangle 9"/>
          <p:cNvSpPr>
            <a:spLocks noChangeArrowheads="1"/>
          </p:cNvSpPr>
          <p:nvPr/>
        </p:nvSpPr>
        <p:spPr bwMode="auto">
          <a:xfrm>
            <a:off x="6858000" y="54864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 b="0">
                <a:solidFill>
                  <a:schemeClr val="accent2"/>
                </a:solidFill>
              </a:rPr>
              <a:t>B </a:t>
            </a:r>
            <a:r>
              <a:rPr lang="en-US" altLang="sr-Latn-RS" sz="2400" b="0">
                <a:solidFill>
                  <a:schemeClr val="accent2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 b="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hr-HR" altLang="sr-Latn-RS" sz="2400" b="0">
                <a:solidFill>
                  <a:schemeClr val="accent2"/>
                </a:solidFill>
                <a:latin typeface="Symbol" panose="05050102010706020507" pitchFamily="18" charset="2"/>
              </a:rPr>
              <a:t>e</a:t>
            </a:r>
            <a:r>
              <a:rPr lang="en-US" altLang="sr-Latn-RS" sz="2400" b="0">
                <a:solidFill>
                  <a:schemeClr val="accent2"/>
                </a:solidFill>
              </a:rPr>
              <a:t> </a:t>
            </a:r>
            <a:endParaRPr lang="en-GB" altLang="sr-Latn-RS" sz="2400" b="0">
              <a:solidFill>
                <a:schemeClr val="accent2"/>
              </a:solidFill>
            </a:endParaRPr>
          </a:p>
        </p:txBody>
      </p:sp>
      <p:sp>
        <p:nvSpPr>
          <p:cNvPr id="407562" name="Rectangle 10"/>
          <p:cNvSpPr>
            <a:spLocks noChangeArrowheads="1"/>
          </p:cNvSpPr>
          <p:nvPr/>
        </p:nvSpPr>
        <p:spPr bwMode="auto">
          <a:xfrm>
            <a:off x="609600" y="60198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 b="0">
                <a:solidFill>
                  <a:schemeClr val="accent2"/>
                </a:solidFill>
              </a:rPr>
              <a:t>C </a:t>
            </a:r>
            <a:r>
              <a:rPr lang="en-US" altLang="sr-Latn-RS" sz="2400" b="0">
                <a:solidFill>
                  <a:schemeClr val="accent2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 b="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hr-HR" altLang="sr-Latn-RS" sz="2400" b="0">
                <a:solidFill>
                  <a:schemeClr val="accent2"/>
                </a:solidFill>
              </a:rPr>
              <a:t>c C</a:t>
            </a:r>
            <a:r>
              <a:rPr lang="en-US" altLang="sr-Latn-RS" sz="2400" b="0">
                <a:solidFill>
                  <a:schemeClr val="accent2"/>
                </a:solidFill>
              </a:rPr>
              <a:t> </a:t>
            </a:r>
            <a:endParaRPr lang="en-GB" altLang="sr-Latn-RS" sz="2400" b="0">
              <a:solidFill>
                <a:schemeClr val="accent2"/>
              </a:solidFill>
            </a:endParaRPr>
          </a:p>
        </p:txBody>
      </p:sp>
      <p:sp>
        <p:nvSpPr>
          <p:cNvPr id="407563" name="Rectangle 11"/>
          <p:cNvSpPr>
            <a:spLocks noChangeArrowheads="1"/>
          </p:cNvSpPr>
          <p:nvPr/>
        </p:nvSpPr>
        <p:spPr bwMode="auto">
          <a:xfrm>
            <a:off x="609600" y="64008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 b="0">
                <a:solidFill>
                  <a:schemeClr val="accent2"/>
                </a:solidFill>
              </a:rPr>
              <a:t>C </a:t>
            </a:r>
            <a:r>
              <a:rPr lang="en-US" altLang="sr-Latn-RS" sz="2400" b="0">
                <a:solidFill>
                  <a:schemeClr val="accent2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 b="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hr-HR" altLang="sr-Latn-RS" sz="2400" b="0">
                <a:solidFill>
                  <a:schemeClr val="accent2"/>
                </a:solidFill>
                <a:latin typeface="Symbol" panose="05050102010706020507" pitchFamily="18" charset="2"/>
              </a:rPr>
              <a:t>e</a:t>
            </a:r>
            <a:r>
              <a:rPr lang="en-US" altLang="sr-Latn-RS" sz="2400" b="0">
                <a:solidFill>
                  <a:schemeClr val="accent2"/>
                </a:solidFill>
              </a:rPr>
              <a:t> </a:t>
            </a:r>
            <a:endParaRPr lang="en-GB" altLang="sr-Latn-RS" sz="2400" b="0">
              <a:solidFill>
                <a:schemeClr val="accent2"/>
              </a:solidFill>
            </a:endParaRPr>
          </a:p>
        </p:txBody>
      </p:sp>
      <p:sp>
        <p:nvSpPr>
          <p:cNvPr id="407564" name="Rectangle 12"/>
          <p:cNvSpPr>
            <a:spLocks noChangeArrowheads="1"/>
          </p:cNvSpPr>
          <p:nvPr/>
        </p:nvSpPr>
        <p:spPr bwMode="auto">
          <a:xfrm>
            <a:off x="3886200" y="60198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 b="0">
                <a:solidFill>
                  <a:schemeClr val="accent2"/>
                </a:solidFill>
              </a:rPr>
              <a:t>D b </a:t>
            </a:r>
            <a:r>
              <a:rPr lang="en-US" altLang="sr-Latn-RS" sz="2400" b="0">
                <a:solidFill>
                  <a:schemeClr val="accent2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 b="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hr-HR" altLang="sr-Latn-RS" sz="2400" b="0">
                <a:solidFill>
                  <a:schemeClr val="accent2"/>
                </a:solidFill>
              </a:rPr>
              <a:t>b D</a:t>
            </a:r>
            <a:r>
              <a:rPr lang="en-US" altLang="sr-Latn-RS" sz="2400" b="0">
                <a:solidFill>
                  <a:schemeClr val="accent2"/>
                </a:solidFill>
              </a:rPr>
              <a:t> </a:t>
            </a:r>
            <a:endParaRPr lang="en-GB" altLang="sr-Latn-RS" sz="2400" b="0">
              <a:solidFill>
                <a:schemeClr val="accent2"/>
              </a:solidFill>
            </a:endParaRPr>
          </a:p>
        </p:txBody>
      </p:sp>
      <p:sp>
        <p:nvSpPr>
          <p:cNvPr id="407565" name="Rectangle 13"/>
          <p:cNvSpPr>
            <a:spLocks noChangeArrowheads="1"/>
          </p:cNvSpPr>
          <p:nvPr/>
        </p:nvSpPr>
        <p:spPr bwMode="auto">
          <a:xfrm>
            <a:off x="6858000" y="60198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 b="0">
                <a:solidFill>
                  <a:schemeClr val="accent2"/>
                </a:solidFill>
              </a:rPr>
              <a:t>E c </a:t>
            </a:r>
            <a:r>
              <a:rPr lang="en-US" altLang="sr-Latn-RS" sz="2400" b="0">
                <a:solidFill>
                  <a:schemeClr val="accent2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 b="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hr-HR" altLang="sr-Latn-RS" sz="2400" b="0">
                <a:solidFill>
                  <a:schemeClr val="accent2"/>
                </a:solidFill>
              </a:rPr>
              <a:t>c E</a:t>
            </a:r>
            <a:r>
              <a:rPr lang="en-US" altLang="sr-Latn-RS" sz="2400" b="0">
                <a:solidFill>
                  <a:schemeClr val="accent2"/>
                </a:solidFill>
              </a:rPr>
              <a:t> </a:t>
            </a:r>
            <a:endParaRPr lang="en-GB" altLang="sr-Latn-RS" sz="2400" b="0">
              <a:solidFill>
                <a:schemeClr val="accent2"/>
              </a:solidFill>
            </a:endParaRPr>
          </a:p>
        </p:txBody>
      </p:sp>
      <p:sp>
        <p:nvSpPr>
          <p:cNvPr id="407566" name="Rectangle 14"/>
          <p:cNvSpPr>
            <a:spLocks noChangeArrowheads="1"/>
          </p:cNvSpPr>
          <p:nvPr/>
        </p:nvSpPr>
        <p:spPr bwMode="auto">
          <a:xfrm>
            <a:off x="3886200" y="64008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 b="0">
                <a:solidFill>
                  <a:schemeClr val="accent2"/>
                </a:solidFill>
              </a:rPr>
              <a:t>D c </a:t>
            </a:r>
            <a:r>
              <a:rPr lang="en-US" altLang="sr-Latn-RS" sz="2400" b="0">
                <a:solidFill>
                  <a:schemeClr val="accent2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 b="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hr-HR" altLang="sr-Latn-RS" sz="2400" b="0">
                <a:solidFill>
                  <a:schemeClr val="accent2"/>
                </a:solidFill>
              </a:rPr>
              <a:t>c D</a:t>
            </a:r>
            <a:r>
              <a:rPr lang="en-US" altLang="sr-Latn-RS" sz="2400" b="0">
                <a:solidFill>
                  <a:schemeClr val="accent2"/>
                </a:solidFill>
              </a:rPr>
              <a:t> </a:t>
            </a:r>
            <a:endParaRPr lang="en-GB" altLang="sr-Latn-RS" sz="2400" b="0">
              <a:solidFill>
                <a:schemeClr val="accent2"/>
              </a:solidFill>
            </a:endParaRPr>
          </a:p>
        </p:txBody>
      </p:sp>
      <p:sp>
        <p:nvSpPr>
          <p:cNvPr id="407567" name="Rectangle 15"/>
          <p:cNvSpPr>
            <a:spLocks noChangeArrowheads="1"/>
          </p:cNvSpPr>
          <p:nvPr/>
        </p:nvSpPr>
        <p:spPr bwMode="auto">
          <a:xfrm>
            <a:off x="6858000" y="64008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 b="0">
                <a:solidFill>
                  <a:schemeClr val="accent2"/>
                </a:solidFill>
              </a:rPr>
              <a:t>E d </a:t>
            </a:r>
            <a:r>
              <a:rPr lang="en-US" altLang="sr-Latn-RS" sz="2400" b="0">
                <a:solidFill>
                  <a:schemeClr val="accent2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 b="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hr-HR" altLang="sr-Latn-RS" sz="2400" b="0">
                <a:solidFill>
                  <a:schemeClr val="accent2"/>
                </a:solidFill>
              </a:rPr>
              <a:t>d E</a:t>
            </a:r>
            <a:r>
              <a:rPr lang="en-US" altLang="sr-Latn-RS" sz="2400" b="0">
                <a:solidFill>
                  <a:schemeClr val="accent2"/>
                </a:solidFill>
              </a:rPr>
              <a:t> </a:t>
            </a:r>
            <a:endParaRPr lang="en-GB" altLang="sr-Latn-RS" sz="2400" b="0">
              <a:solidFill>
                <a:schemeClr val="accent2"/>
              </a:solidFill>
            </a:endParaRPr>
          </a:p>
        </p:txBody>
      </p:sp>
      <p:sp>
        <p:nvSpPr>
          <p:cNvPr id="407568" name="Rectangle 16"/>
          <p:cNvSpPr>
            <a:spLocks noChangeArrowheads="1"/>
          </p:cNvSpPr>
          <p:nvPr/>
        </p:nvSpPr>
        <p:spPr bwMode="auto">
          <a:xfrm>
            <a:off x="3886200" y="67818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 b="0">
                <a:solidFill>
                  <a:schemeClr val="accent2"/>
                </a:solidFill>
              </a:rPr>
              <a:t>D d </a:t>
            </a:r>
            <a:r>
              <a:rPr lang="en-US" altLang="sr-Latn-RS" sz="2400" b="0">
                <a:solidFill>
                  <a:schemeClr val="accent2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 b="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hr-HR" altLang="sr-Latn-RS" sz="2400" b="0">
                <a:solidFill>
                  <a:schemeClr val="accent2"/>
                </a:solidFill>
              </a:rPr>
              <a:t>d d</a:t>
            </a:r>
            <a:r>
              <a:rPr lang="en-US" altLang="sr-Latn-RS" sz="2400" b="0">
                <a:solidFill>
                  <a:schemeClr val="accent2"/>
                </a:solidFill>
              </a:rPr>
              <a:t> </a:t>
            </a:r>
            <a:endParaRPr lang="en-GB" altLang="sr-Latn-RS" sz="2400" b="0">
              <a:solidFill>
                <a:schemeClr val="accent2"/>
              </a:solidFill>
            </a:endParaRPr>
          </a:p>
        </p:txBody>
      </p:sp>
      <p:sp>
        <p:nvSpPr>
          <p:cNvPr id="407569" name="Rectangle 17"/>
          <p:cNvSpPr>
            <a:spLocks noChangeArrowheads="1"/>
          </p:cNvSpPr>
          <p:nvPr/>
        </p:nvSpPr>
        <p:spPr bwMode="auto">
          <a:xfrm>
            <a:off x="6858000" y="67818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 b="0">
                <a:solidFill>
                  <a:schemeClr val="accent2"/>
                </a:solidFill>
              </a:rPr>
              <a:t>E e </a:t>
            </a:r>
            <a:r>
              <a:rPr lang="en-US" altLang="sr-Latn-RS" sz="2400" b="0">
                <a:solidFill>
                  <a:schemeClr val="accent2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 b="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hr-HR" altLang="sr-Latn-RS" sz="2400" b="0">
                <a:solidFill>
                  <a:schemeClr val="accent2"/>
                </a:solidFill>
              </a:rPr>
              <a:t>e e</a:t>
            </a:r>
            <a:r>
              <a:rPr lang="en-US" altLang="sr-Latn-RS" sz="2400" b="0">
                <a:solidFill>
                  <a:schemeClr val="accent2"/>
                </a:solidFill>
              </a:rPr>
              <a:t> </a:t>
            </a:r>
            <a:endParaRPr lang="en-GB" altLang="sr-Latn-RS" sz="2400" b="0">
              <a:solidFill>
                <a:schemeClr val="accent2"/>
              </a:solidFill>
            </a:endParaRPr>
          </a:p>
        </p:txBody>
      </p:sp>
      <p:sp>
        <p:nvSpPr>
          <p:cNvPr id="407570" name="Rectangle 18"/>
          <p:cNvSpPr>
            <a:spLocks noChangeArrowheads="1"/>
          </p:cNvSpPr>
          <p:nvPr/>
        </p:nvSpPr>
        <p:spPr bwMode="auto">
          <a:xfrm>
            <a:off x="609600" y="5105400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en-US" altLang="sr-Latn-RS" sz="2400" b="0">
                <a:solidFill>
                  <a:schemeClr val="accent2"/>
                </a:solidFill>
              </a:rPr>
              <a:t>S</a:t>
            </a:r>
            <a:r>
              <a:rPr lang="hr-HR" altLang="sr-Latn-RS" sz="2400" b="0">
                <a:solidFill>
                  <a:schemeClr val="accent2"/>
                </a:solidFill>
              </a:rPr>
              <a:t> </a:t>
            </a:r>
            <a:r>
              <a:rPr lang="en-US" altLang="sr-Latn-RS" sz="2400" b="0">
                <a:solidFill>
                  <a:schemeClr val="accent2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 b="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hr-HR" altLang="sr-Latn-RS" sz="2400" b="0">
                <a:solidFill>
                  <a:schemeClr val="accent2"/>
                </a:solidFill>
              </a:rPr>
              <a:t>a </a:t>
            </a:r>
            <a:r>
              <a:rPr lang="en-US" altLang="sr-Latn-RS" sz="2400" b="0">
                <a:solidFill>
                  <a:schemeClr val="accent2"/>
                </a:solidFill>
              </a:rPr>
              <a:t>A</a:t>
            </a:r>
            <a:r>
              <a:rPr lang="hr-HR" altLang="sr-Latn-RS" sz="2400" b="0">
                <a:solidFill>
                  <a:schemeClr val="accent2"/>
                </a:solidFill>
              </a:rPr>
              <a:t> b </a:t>
            </a:r>
            <a:r>
              <a:rPr lang="en-US" altLang="sr-Latn-RS" sz="2400" b="0">
                <a:solidFill>
                  <a:schemeClr val="accent2"/>
                </a:solidFill>
              </a:rPr>
              <a:t>B</a:t>
            </a:r>
            <a:r>
              <a:rPr lang="hr-HR" altLang="sr-Latn-RS" sz="2400" b="0">
                <a:solidFill>
                  <a:schemeClr val="accent2"/>
                </a:solidFill>
              </a:rPr>
              <a:t> c C d e</a:t>
            </a:r>
            <a:r>
              <a:rPr lang="en-US" altLang="sr-Latn-RS" sz="2400" b="0">
                <a:solidFill>
                  <a:schemeClr val="accent2"/>
                </a:solidFill>
              </a:rPr>
              <a:t> </a:t>
            </a:r>
            <a:endParaRPr lang="en-GB" altLang="sr-Latn-RS" sz="2400" b="0">
              <a:solidFill>
                <a:schemeClr val="accent2"/>
              </a:solidFill>
            </a:endParaRPr>
          </a:p>
        </p:txBody>
      </p:sp>
      <p:sp>
        <p:nvSpPr>
          <p:cNvPr id="407571" name="Rectangle 19"/>
          <p:cNvSpPr>
            <a:spLocks noChangeArrowheads="1"/>
          </p:cNvSpPr>
          <p:nvPr/>
        </p:nvSpPr>
        <p:spPr bwMode="auto">
          <a:xfrm>
            <a:off x="1219200" y="1828800"/>
            <a:ext cx="23352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800" b="0">
                <a:solidFill>
                  <a:srgbClr val="FF330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800" b="0">
                <a:solidFill>
                  <a:srgbClr val="FF3300"/>
                </a:solidFill>
                <a:sym typeface="Symbol" panose="05050102010706020507" pitchFamily="18" charset="2"/>
              </a:rPr>
              <a:t> </a:t>
            </a:r>
            <a:r>
              <a:rPr lang="hr-HR" altLang="sr-Latn-RS" sz="2800" b="0">
                <a:solidFill>
                  <a:srgbClr val="FF3300"/>
                </a:solidFill>
              </a:rPr>
              <a:t>aAbBcCde</a:t>
            </a:r>
          </a:p>
        </p:txBody>
      </p:sp>
      <p:sp>
        <p:nvSpPr>
          <p:cNvPr id="407572" name="Rectangle 20"/>
          <p:cNvSpPr>
            <a:spLocks noChangeArrowheads="1"/>
          </p:cNvSpPr>
          <p:nvPr/>
        </p:nvSpPr>
        <p:spPr bwMode="auto">
          <a:xfrm>
            <a:off x="1219200" y="1828800"/>
            <a:ext cx="23352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800" b="0">
                <a:solidFill>
                  <a:srgbClr val="FF330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800" b="0">
                <a:solidFill>
                  <a:srgbClr val="FF3300"/>
                </a:solidFill>
                <a:sym typeface="Symbol" panose="05050102010706020507" pitchFamily="18" charset="2"/>
              </a:rPr>
              <a:t> </a:t>
            </a:r>
            <a:r>
              <a:rPr lang="hr-HR" altLang="sr-Latn-RS" sz="2800" b="0">
                <a:solidFill>
                  <a:srgbClr val="FF3300"/>
                </a:solidFill>
              </a:rPr>
              <a:t>a</a:t>
            </a:r>
            <a:r>
              <a:rPr lang="hr-HR" altLang="sr-Latn-RS" sz="2800" b="0" u="sng">
                <a:solidFill>
                  <a:srgbClr val="FF3300"/>
                </a:solidFill>
              </a:rPr>
              <a:t>A</a:t>
            </a:r>
            <a:r>
              <a:rPr lang="hr-HR" altLang="sr-Latn-RS" sz="2800" b="0">
                <a:solidFill>
                  <a:srgbClr val="FF3300"/>
                </a:solidFill>
              </a:rPr>
              <a:t>bBcCde</a:t>
            </a:r>
          </a:p>
        </p:txBody>
      </p:sp>
      <p:sp>
        <p:nvSpPr>
          <p:cNvPr id="407573" name="Rectangle 21"/>
          <p:cNvSpPr>
            <a:spLocks noChangeArrowheads="1"/>
          </p:cNvSpPr>
          <p:nvPr/>
        </p:nvSpPr>
        <p:spPr bwMode="auto">
          <a:xfrm>
            <a:off x="3505200" y="1828800"/>
            <a:ext cx="2790825" cy="519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hr-HR" altLang="sr-Latn-RS" sz="2800" b="0">
                <a:solidFill>
                  <a:srgbClr val="FF330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800" b="0">
                <a:solidFill>
                  <a:srgbClr val="FF3300"/>
                </a:solidFill>
              </a:rPr>
              <a:t>aaADbBcCde</a:t>
            </a:r>
          </a:p>
        </p:txBody>
      </p:sp>
      <p:sp>
        <p:nvSpPr>
          <p:cNvPr id="407574" name="Rectangle 22"/>
          <p:cNvSpPr>
            <a:spLocks noChangeArrowheads="1"/>
          </p:cNvSpPr>
          <p:nvPr/>
        </p:nvSpPr>
        <p:spPr bwMode="auto">
          <a:xfrm>
            <a:off x="3505200" y="1828800"/>
            <a:ext cx="2790825" cy="519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hr-HR" altLang="sr-Latn-RS" sz="2800" b="0">
                <a:solidFill>
                  <a:srgbClr val="FF330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800" b="0">
                <a:solidFill>
                  <a:srgbClr val="FF3300"/>
                </a:solidFill>
              </a:rPr>
              <a:t>aa</a:t>
            </a:r>
            <a:r>
              <a:rPr lang="hr-HR" altLang="sr-Latn-RS" sz="2800" b="0" u="sng">
                <a:solidFill>
                  <a:srgbClr val="FF3300"/>
                </a:solidFill>
              </a:rPr>
              <a:t>A</a:t>
            </a:r>
            <a:r>
              <a:rPr lang="hr-HR" altLang="sr-Latn-RS" sz="2800" b="0">
                <a:solidFill>
                  <a:srgbClr val="FF3300"/>
                </a:solidFill>
              </a:rPr>
              <a:t>DbBcCde</a:t>
            </a:r>
          </a:p>
        </p:txBody>
      </p:sp>
      <p:sp>
        <p:nvSpPr>
          <p:cNvPr id="407575" name="Rectangle 23"/>
          <p:cNvSpPr>
            <a:spLocks noChangeArrowheads="1"/>
          </p:cNvSpPr>
          <p:nvPr/>
        </p:nvSpPr>
        <p:spPr bwMode="auto">
          <a:xfrm>
            <a:off x="6208713" y="1828800"/>
            <a:ext cx="25542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hr-HR" altLang="sr-Latn-RS" sz="2800" b="0">
                <a:solidFill>
                  <a:srgbClr val="FF330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800" b="0">
                <a:solidFill>
                  <a:srgbClr val="FF3300"/>
                </a:solidFill>
              </a:rPr>
              <a:t>aaDb</a:t>
            </a:r>
            <a:r>
              <a:rPr lang="hr-HR" altLang="sr-Latn-RS" sz="2800" b="0" u="sng">
                <a:solidFill>
                  <a:srgbClr val="FF3300"/>
                </a:solidFill>
              </a:rPr>
              <a:t>B</a:t>
            </a:r>
            <a:r>
              <a:rPr lang="hr-HR" altLang="sr-Latn-RS" sz="2800" b="0">
                <a:solidFill>
                  <a:srgbClr val="FF3300"/>
                </a:solidFill>
              </a:rPr>
              <a:t>cCde</a:t>
            </a:r>
          </a:p>
        </p:txBody>
      </p:sp>
      <p:sp>
        <p:nvSpPr>
          <p:cNvPr id="407576" name="Rectangle 24"/>
          <p:cNvSpPr>
            <a:spLocks noChangeArrowheads="1"/>
          </p:cNvSpPr>
          <p:nvPr/>
        </p:nvSpPr>
        <p:spPr bwMode="auto">
          <a:xfrm>
            <a:off x="6208713" y="1828800"/>
            <a:ext cx="25542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hr-HR" altLang="sr-Latn-RS" sz="2800" b="0">
                <a:solidFill>
                  <a:srgbClr val="FF330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800" b="0">
                <a:solidFill>
                  <a:srgbClr val="FF3300"/>
                </a:solidFill>
              </a:rPr>
              <a:t>aaDbBcCde</a:t>
            </a:r>
          </a:p>
        </p:txBody>
      </p:sp>
      <p:sp>
        <p:nvSpPr>
          <p:cNvPr id="407577" name="Rectangle 25"/>
          <p:cNvSpPr>
            <a:spLocks noChangeArrowheads="1"/>
          </p:cNvSpPr>
          <p:nvPr/>
        </p:nvSpPr>
        <p:spPr bwMode="auto">
          <a:xfrm>
            <a:off x="1238250" y="2286000"/>
            <a:ext cx="3028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hr-HR" altLang="sr-Latn-RS" sz="2800" b="0">
                <a:solidFill>
                  <a:srgbClr val="FF330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800" b="0">
                <a:solidFill>
                  <a:srgbClr val="FF3300"/>
                </a:solidFill>
              </a:rPr>
              <a:t>aaDb</a:t>
            </a:r>
            <a:r>
              <a:rPr lang="hr-HR" altLang="sr-Latn-RS" sz="2800">
                <a:solidFill>
                  <a:srgbClr val="FF3300"/>
                </a:solidFill>
              </a:rPr>
              <a:t>bBE</a:t>
            </a:r>
            <a:r>
              <a:rPr lang="hr-HR" altLang="sr-Latn-RS" sz="2800" b="0">
                <a:solidFill>
                  <a:srgbClr val="FF3300"/>
                </a:solidFill>
              </a:rPr>
              <a:t>cCde</a:t>
            </a:r>
          </a:p>
        </p:txBody>
      </p:sp>
      <p:sp>
        <p:nvSpPr>
          <p:cNvPr id="407578" name="Rectangle 26"/>
          <p:cNvSpPr>
            <a:spLocks noChangeArrowheads="1"/>
          </p:cNvSpPr>
          <p:nvPr/>
        </p:nvSpPr>
        <p:spPr bwMode="auto">
          <a:xfrm>
            <a:off x="1219200" y="2286000"/>
            <a:ext cx="2989263" cy="519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hr-HR" altLang="sr-Latn-RS" sz="2800" b="0">
                <a:solidFill>
                  <a:srgbClr val="FF330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800" b="0">
                <a:solidFill>
                  <a:srgbClr val="FF3300"/>
                </a:solidFill>
              </a:rPr>
              <a:t>aaDbbBEcCde</a:t>
            </a:r>
          </a:p>
        </p:txBody>
      </p:sp>
      <p:sp>
        <p:nvSpPr>
          <p:cNvPr id="407579" name="Rectangle 27"/>
          <p:cNvSpPr>
            <a:spLocks noChangeArrowheads="1"/>
          </p:cNvSpPr>
          <p:nvPr/>
        </p:nvSpPr>
        <p:spPr bwMode="auto">
          <a:xfrm>
            <a:off x="1219200" y="2286000"/>
            <a:ext cx="29892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hr-HR" altLang="sr-Latn-RS" sz="2800" b="0">
                <a:solidFill>
                  <a:srgbClr val="FF330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800" b="0">
                <a:solidFill>
                  <a:srgbClr val="FF3300"/>
                </a:solidFill>
              </a:rPr>
              <a:t>aaDbb</a:t>
            </a:r>
            <a:r>
              <a:rPr lang="hr-HR" altLang="sr-Latn-RS" sz="2800" b="0" u="sng">
                <a:solidFill>
                  <a:srgbClr val="FF3300"/>
                </a:solidFill>
              </a:rPr>
              <a:t>B</a:t>
            </a:r>
            <a:r>
              <a:rPr lang="hr-HR" altLang="sr-Latn-RS" sz="2800" b="0">
                <a:solidFill>
                  <a:srgbClr val="FF3300"/>
                </a:solidFill>
              </a:rPr>
              <a:t>EcCde</a:t>
            </a:r>
          </a:p>
        </p:txBody>
      </p:sp>
      <p:sp>
        <p:nvSpPr>
          <p:cNvPr id="407580" name="Rectangle 28"/>
          <p:cNvSpPr>
            <a:spLocks noChangeArrowheads="1"/>
          </p:cNvSpPr>
          <p:nvPr/>
        </p:nvSpPr>
        <p:spPr bwMode="auto">
          <a:xfrm>
            <a:off x="4105275" y="2286000"/>
            <a:ext cx="2752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hr-HR" altLang="sr-Latn-RS" sz="2800" b="0">
                <a:solidFill>
                  <a:srgbClr val="FF330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800" b="0">
                <a:solidFill>
                  <a:srgbClr val="FF3300"/>
                </a:solidFill>
              </a:rPr>
              <a:t>aaDbbEc</a:t>
            </a:r>
            <a:r>
              <a:rPr lang="hr-HR" altLang="sr-Latn-RS" sz="2800" b="0" u="sng">
                <a:solidFill>
                  <a:srgbClr val="FF3300"/>
                </a:solidFill>
              </a:rPr>
              <a:t>C</a:t>
            </a:r>
            <a:r>
              <a:rPr lang="hr-HR" altLang="sr-Latn-RS" sz="2800" b="0">
                <a:solidFill>
                  <a:srgbClr val="FF3300"/>
                </a:solidFill>
              </a:rPr>
              <a:t>de</a:t>
            </a:r>
          </a:p>
        </p:txBody>
      </p:sp>
      <p:sp>
        <p:nvSpPr>
          <p:cNvPr id="407581" name="Rectangle 29"/>
          <p:cNvSpPr>
            <a:spLocks noChangeArrowheads="1"/>
          </p:cNvSpPr>
          <p:nvPr/>
        </p:nvSpPr>
        <p:spPr bwMode="auto">
          <a:xfrm>
            <a:off x="4105275" y="2286000"/>
            <a:ext cx="2752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hr-HR" altLang="sr-Latn-RS" sz="2800" b="0">
                <a:solidFill>
                  <a:srgbClr val="FF330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800" b="0">
                <a:solidFill>
                  <a:srgbClr val="FF3300"/>
                </a:solidFill>
              </a:rPr>
              <a:t>aaDbbEcCde</a:t>
            </a:r>
          </a:p>
        </p:txBody>
      </p:sp>
      <p:sp>
        <p:nvSpPr>
          <p:cNvPr id="407582" name="Rectangle 30"/>
          <p:cNvSpPr>
            <a:spLocks noChangeArrowheads="1"/>
          </p:cNvSpPr>
          <p:nvPr/>
        </p:nvSpPr>
        <p:spPr bwMode="auto">
          <a:xfrm>
            <a:off x="6781800" y="2286000"/>
            <a:ext cx="29511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hr-HR" altLang="sr-Latn-RS" sz="2800" b="0">
                <a:solidFill>
                  <a:srgbClr val="FF330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800" b="0">
                <a:solidFill>
                  <a:srgbClr val="FF3300"/>
                </a:solidFill>
              </a:rPr>
              <a:t>aaDbbEc</a:t>
            </a:r>
            <a:r>
              <a:rPr lang="hr-HR" altLang="sr-Latn-RS" sz="2800">
                <a:solidFill>
                  <a:srgbClr val="FF3300"/>
                </a:solidFill>
              </a:rPr>
              <a:t>cC</a:t>
            </a:r>
            <a:r>
              <a:rPr lang="hr-HR" altLang="sr-Latn-RS" sz="2800" b="0">
                <a:solidFill>
                  <a:srgbClr val="FF3300"/>
                </a:solidFill>
              </a:rPr>
              <a:t>de</a:t>
            </a:r>
          </a:p>
        </p:txBody>
      </p:sp>
      <p:sp>
        <p:nvSpPr>
          <p:cNvPr id="407583" name="Rectangle 31"/>
          <p:cNvSpPr>
            <a:spLocks noChangeArrowheads="1"/>
          </p:cNvSpPr>
          <p:nvPr/>
        </p:nvSpPr>
        <p:spPr bwMode="auto">
          <a:xfrm>
            <a:off x="6781800" y="2300288"/>
            <a:ext cx="2930525" cy="5191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hr-HR" altLang="sr-Latn-RS" sz="2800" b="0">
                <a:solidFill>
                  <a:srgbClr val="FF330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800" b="0">
                <a:solidFill>
                  <a:srgbClr val="FF3300"/>
                </a:solidFill>
              </a:rPr>
              <a:t>aaDbbEccCde</a:t>
            </a:r>
          </a:p>
        </p:txBody>
      </p:sp>
      <p:sp>
        <p:nvSpPr>
          <p:cNvPr id="407584" name="Rectangle 32"/>
          <p:cNvSpPr>
            <a:spLocks noChangeArrowheads="1"/>
          </p:cNvSpPr>
          <p:nvPr/>
        </p:nvSpPr>
        <p:spPr bwMode="auto">
          <a:xfrm>
            <a:off x="6781800" y="2300288"/>
            <a:ext cx="2930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hr-HR" altLang="sr-Latn-RS" sz="2800" b="0">
                <a:solidFill>
                  <a:srgbClr val="FF330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800" b="0">
                <a:solidFill>
                  <a:srgbClr val="FF3300"/>
                </a:solidFill>
              </a:rPr>
              <a:t>aaDbbEcc</a:t>
            </a:r>
            <a:r>
              <a:rPr lang="hr-HR" altLang="sr-Latn-RS" sz="2800" b="0" u="sng">
                <a:solidFill>
                  <a:srgbClr val="FF3300"/>
                </a:solidFill>
              </a:rPr>
              <a:t>C</a:t>
            </a:r>
            <a:r>
              <a:rPr lang="hr-HR" altLang="sr-Latn-RS" sz="2800" b="0">
                <a:solidFill>
                  <a:srgbClr val="FF3300"/>
                </a:solidFill>
              </a:rPr>
              <a:t>de</a:t>
            </a:r>
          </a:p>
        </p:txBody>
      </p:sp>
      <p:sp>
        <p:nvSpPr>
          <p:cNvPr id="407585" name="Rectangle 33"/>
          <p:cNvSpPr>
            <a:spLocks noChangeArrowheads="1"/>
          </p:cNvSpPr>
          <p:nvPr/>
        </p:nvSpPr>
        <p:spPr bwMode="auto">
          <a:xfrm>
            <a:off x="1219200" y="2743200"/>
            <a:ext cx="2673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hr-HR" altLang="sr-Latn-RS" sz="2800" b="0">
                <a:solidFill>
                  <a:srgbClr val="FF330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800" b="0">
                <a:solidFill>
                  <a:srgbClr val="FF3300"/>
                </a:solidFill>
              </a:rPr>
              <a:t>aaDbbEccde</a:t>
            </a:r>
          </a:p>
        </p:txBody>
      </p:sp>
      <p:sp>
        <p:nvSpPr>
          <p:cNvPr id="407586" name="Rectangle 34"/>
          <p:cNvSpPr>
            <a:spLocks noChangeArrowheads="1"/>
          </p:cNvSpPr>
          <p:nvPr/>
        </p:nvSpPr>
        <p:spPr bwMode="auto">
          <a:xfrm>
            <a:off x="1219200" y="2743200"/>
            <a:ext cx="2673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hr-HR" altLang="sr-Latn-RS" sz="2800" b="0">
                <a:solidFill>
                  <a:srgbClr val="FF330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800" b="0">
                <a:solidFill>
                  <a:srgbClr val="FF3300"/>
                </a:solidFill>
              </a:rPr>
              <a:t>aaDbb</a:t>
            </a:r>
            <a:r>
              <a:rPr lang="hr-HR" altLang="sr-Latn-RS" sz="2800" b="0" u="sng">
                <a:solidFill>
                  <a:srgbClr val="FF3300"/>
                </a:solidFill>
              </a:rPr>
              <a:t>Ec</a:t>
            </a:r>
            <a:r>
              <a:rPr lang="hr-HR" altLang="sr-Latn-RS" sz="2800" b="0">
                <a:solidFill>
                  <a:srgbClr val="FF3300"/>
                </a:solidFill>
              </a:rPr>
              <a:t>cde</a:t>
            </a:r>
          </a:p>
        </p:txBody>
      </p:sp>
      <p:sp>
        <p:nvSpPr>
          <p:cNvPr id="407587" name="Rectangle 35"/>
          <p:cNvSpPr>
            <a:spLocks noChangeArrowheads="1"/>
          </p:cNvSpPr>
          <p:nvPr/>
        </p:nvSpPr>
        <p:spPr bwMode="auto">
          <a:xfrm>
            <a:off x="3783013" y="2743200"/>
            <a:ext cx="26939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hr-HR" altLang="sr-Latn-RS" sz="2800" b="0">
                <a:solidFill>
                  <a:srgbClr val="FF330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800" b="0">
                <a:solidFill>
                  <a:srgbClr val="FF3300"/>
                </a:solidFill>
              </a:rPr>
              <a:t>aaDbb</a:t>
            </a:r>
            <a:r>
              <a:rPr lang="hr-HR" altLang="sr-Latn-RS" sz="2800">
                <a:solidFill>
                  <a:srgbClr val="FF3300"/>
                </a:solidFill>
              </a:rPr>
              <a:t>cE</a:t>
            </a:r>
            <a:r>
              <a:rPr lang="hr-HR" altLang="sr-Latn-RS" sz="2800" b="0">
                <a:solidFill>
                  <a:srgbClr val="FF3300"/>
                </a:solidFill>
              </a:rPr>
              <a:t>cde</a:t>
            </a:r>
          </a:p>
        </p:txBody>
      </p:sp>
      <p:sp>
        <p:nvSpPr>
          <p:cNvPr id="407588" name="Rectangle 36"/>
          <p:cNvSpPr>
            <a:spLocks noChangeArrowheads="1"/>
          </p:cNvSpPr>
          <p:nvPr/>
        </p:nvSpPr>
        <p:spPr bwMode="auto">
          <a:xfrm>
            <a:off x="3803650" y="2743200"/>
            <a:ext cx="2673350" cy="519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hr-HR" altLang="sr-Latn-RS" sz="2800" b="0">
                <a:solidFill>
                  <a:srgbClr val="FF330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800" b="0">
                <a:solidFill>
                  <a:srgbClr val="FF3300"/>
                </a:solidFill>
              </a:rPr>
              <a:t>aaDbbcEcde</a:t>
            </a:r>
          </a:p>
        </p:txBody>
      </p:sp>
      <p:sp>
        <p:nvSpPr>
          <p:cNvPr id="407589" name="Rectangle 37"/>
          <p:cNvSpPr>
            <a:spLocks noChangeArrowheads="1"/>
          </p:cNvSpPr>
          <p:nvPr/>
        </p:nvSpPr>
        <p:spPr bwMode="auto">
          <a:xfrm>
            <a:off x="3803650" y="2743200"/>
            <a:ext cx="2673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hr-HR" altLang="sr-Latn-RS" sz="2800" b="0">
                <a:solidFill>
                  <a:srgbClr val="FF330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800" b="0">
                <a:solidFill>
                  <a:srgbClr val="FF3300"/>
                </a:solidFill>
              </a:rPr>
              <a:t>aaDbbc</a:t>
            </a:r>
            <a:r>
              <a:rPr lang="hr-HR" altLang="sr-Latn-RS" sz="2800" b="0" u="sng">
                <a:solidFill>
                  <a:srgbClr val="FF3300"/>
                </a:solidFill>
              </a:rPr>
              <a:t>Ec</a:t>
            </a:r>
            <a:r>
              <a:rPr lang="hr-HR" altLang="sr-Latn-RS" sz="2800" b="0">
                <a:solidFill>
                  <a:srgbClr val="FF3300"/>
                </a:solidFill>
              </a:rPr>
              <a:t>de</a:t>
            </a:r>
          </a:p>
        </p:txBody>
      </p:sp>
      <p:sp>
        <p:nvSpPr>
          <p:cNvPr id="407590" name="Rectangle 38"/>
          <p:cNvSpPr>
            <a:spLocks noChangeArrowheads="1"/>
          </p:cNvSpPr>
          <p:nvPr/>
        </p:nvSpPr>
        <p:spPr bwMode="auto">
          <a:xfrm>
            <a:off x="6373813" y="2743200"/>
            <a:ext cx="26939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hr-HR" altLang="sr-Latn-RS" sz="2800" b="0">
                <a:solidFill>
                  <a:srgbClr val="FF330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800" b="0">
                <a:solidFill>
                  <a:srgbClr val="FF3300"/>
                </a:solidFill>
              </a:rPr>
              <a:t>aaDbbc</a:t>
            </a:r>
            <a:r>
              <a:rPr lang="hr-HR" altLang="sr-Latn-RS" sz="2800">
                <a:solidFill>
                  <a:srgbClr val="FF3300"/>
                </a:solidFill>
              </a:rPr>
              <a:t>cE</a:t>
            </a:r>
            <a:r>
              <a:rPr lang="hr-HR" altLang="sr-Latn-RS" sz="2800" b="0">
                <a:solidFill>
                  <a:srgbClr val="FF3300"/>
                </a:solidFill>
              </a:rPr>
              <a:t>de</a:t>
            </a:r>
          </a:p>
        </p:txBody>
      </p:sp>
      <p:sp>
        <p:nvSpPr>
          <p:cNvPr id="407591" name="Rectangle 39"/>
          <p:cNvSpPr>
            <a:spLocks noChangeArrowheads="1"/>
          </p:cNvSpPr>
          <p:nvPr/>
        </p:nvSpPr>
        <p:spPr bwMode="auto">
          <a:xfrm>
            <a:off x="6394450" y="2743200"/>
            <a:ext cx="2673350" cy="519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hr-HR" altLang="sr-Latn-RS" sz="2800" b="0">
                <a:solidFill>
                  <a:srgbClr val="FF330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800" b="0">
                <a:solidFill>
                  <a:srgbClr val="FF3300"/>
                </a:solidFill>
              </a:rPr>
              <a:t>aaDbbccEde</a:t>
            </a:r>
          </a:p>
        </p:txBody>
      </p:sp>
      <p:sp>
        <p:nvSpPr>
          <p:cNvPr id="407592" name="Rectangle 40"/>
          <p:cNvSpPr>
            <a:spLocks noChangeArrowheads="1"/>
          </p:cNvSpPr>
          <p:nvPr/>
        </p:nvSpPr>
        <p:spPr bwMode="auto">
          <a:xfrm>
            <a:off x="6394450" y="2743200"/>
            <a:ext cx="2673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hr-HR" altLang="sr-Latn-RS" sz="2800" b="0">
                <a:solidFill>
                  <a:srgbClr val="FF330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800" b="0">
                <a:solidFill>
                  <a:srgbClr val="FF3300"/>
                </a:solidFill>
              </a:rPr>
              <a:t>aaDbbcc</a:t>
            </a:r>
            <a:r>
              <a:rPr lang="hr-HR" altLang="sr-Latn-RS" sz="2800" b="0" u="sng">
                <a:solidFill>
                  <a:srgbClr val="FF3300"/>
                </a:solidFill>
              </a:rPr>
              <a:t>Ed</a:t>
            </a:r>
            <a:r>
              <a:rPr lang="hr-HR" altLang="sr-Latn-RS" sz="2800" b="0">
                <a:solidFill>
                  <a:srgbClr val="FF3300"/>
                </a:solidFill>
              </a:rPr>
              <a:t>e</a:t>
            </a:r>
          </a:p>
        </p:txBody>
      </p:sp>
      <p:sp>
        <p:nvSpPr>
          <p:cNvPr id="407593" name="Rectangle 41"/>
          <p:cNvSpPr>
            <a:spLocks noChangeArrowheads="1"/>
          </p:cNvSpPr>
          <p:nvPr/>
        </p:nvSpPr>
        <p:spPr bwMode="auto">
          <a:xfrm>
            <a:off x="1219200" y="3200400"/>
            <a:ext cx="269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hr-HR" altLang="sr-Latn-RS" sz="2800" b="0">
                <a:solidFill>
                  <a:srgbClr val="FF330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800" b="0">
                <a:solidFill>
                  <a:srgbClr val="FF3300"/>
                </a:solidFill>
              </a:rPr>
              <a:t>aaDbbcc</a:t>
            </a:r>
            <a:r>
              <a:rPr lang="hr-HR" altLang="sr-Latn-RS" sz="2800">
                <a:solidFill>
                  <a:srgbClr val="FF3300"/>
                </a:solidFill>
              </a:rPr>
              <a:t>dE</a:t>
            </a:r>
            <a:r>
              <a:rPr lang="hr-HR" altLang="sr-Latn-RS" sz="2800" b="0">
                <a:solidFill>
                  <a:srgbClr val="FF3300"/>
                </a:solidFill>
              </a:rPr>
              <a:t>e</a:t>
            </a:r>
          </a:p>
        </p:txBody>
      </p:sp>
      <p:sp>
        <p:nvSpPr>
          <p:cNvPr id="407594" name="Rectangle 42"/>
          <p:cNvSpPr>
            <a:spLocks noChangeArrowheads="1"/>
          </p:cNvSpPr>
          <p:nvPr/>
        </p:nvSpPr>
        <p:spPr bwMode="auto">
          <a:xfrm>
            <a:off x="1219200" y="3200400"/>
            <a:ext cx="2673350" cy="519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hr-HR" altLang="sr-Latn-RS" sz="2800" b="0">
                <a:solidFill>
                  <a:srgbClr val="FF330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800" b="0">
                <a:solidFill>
                  <a:srgbClr val="FF3300"/>
                </a:solidFill>
              </a:rPr>
              <a:t>aaDbbccdEe</a:t>
            </a:r>
          </a:p>
        </p:txBody>
      </p:sp>
      <p:sp>
        <p:nvSpPr>
          <p:cNvPr id="407595" name="Rectangle 43"/>
          <p:cNvSpPr>
            <a:spLocks noChangeArrowheads="1"/>
          </p:cNvSpPr>
          <p:nvPr/>
        </p:nvSpPr>
        <p:spPr bwMode="auto">
          <a:xfrm>
            <a:off x="1219200" y="3200400"/>
            <a:ext cx="2673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hr-HR" altLang="sr-Latn-RS" sz="2800" b="0">
                <a:solidFill>
                  <a:srgbClr val="FF330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800" b="0">
                <a:solidFill>
                  <a:srgbClr val="FF3300"/>
                </a:solidFill>
              </a:rPr>
              <a:t>aaDbbccd</a:t>
            </a:r>
            <a:r>
              <a:rPr lang="hr-HR" altLang="sr-Latn-RS" sz="2800" b="0" u="sng">
                <a:solidFill>
                  <a:srgbClr val="FF3300"/>
                </a:solidFill>
              </a:rPr>
              <a:t>Ee</a:t>
            </a:r>
          </a:p>
        </p:txBody>
      </p:sp>
      <p:sp>
        <p:nvSpPr>
          <p:cNvPr id="407596" name="Rectangle 44"/>
          <p:cNvSpPr>
            <a:spLocks noChangeArrowheads="1"/>
          </p:cNvSpPr>
          <p:nvPr/>
        </p:nvSpPr>
        <p:spPr bwMode="auto">
          <a:xfrm>
            <a:off x="3733800" y="3200400"/>
            <a:ext cx="2635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hr-HR" altLang="sr-Latn-RS" sz="2800" b="0">
                <a:solidFill>
                  <a:srgbClr val="FF330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800" b="0">
                <a:solidFill>
                  <a:srgbClr val="FF3300"/>
                </a:solidFill>
              </a:rPr>
              <a:t>aaDbbccd</a:t>
            </a:r>
            <a:r>
              <a:rPr lang="hr-HR" altLang="sr-Latn-RS" sz="2800">
                <a:solidFill>
                  <a:srgbClr val="FF3300"/>
                </a:solidFill>
              </a:rPr>
              <a:t>ee</a:t>
            </a:r>
          </a:p>
        </p:txBody>
      </p:sp>
      <p:sp>
        <p:nvSpPr>
          <p:cNvPr id="407597" name="Rectangle 45"/>
          <p:cNvSpPr>
            <a:spLocks noChangeArrowheads="1"/>
          </p:cNvSpPr>
          <p:nvPr/>
        </p:nvSpPr>
        <p:spPr bwMode="auto">
          <a:xfrm>
            <a:off x="3841750" y="3200400"/>
            <a:ext cx="2635250" cy="519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hr-HR" altLang="sr-Latn-RS" sz="2800" b="0">
                <a:solidFill>
                  <a:srgbClr val="FF330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800" b="0">
                <a:solidFill>
                  <a:srgbClr val="FF3300"/>
                </a:solidFill>
              </a:rPr>
              <a:t>aaDbbccdee</a:t>
            </a:r>
          </a:p>
        </p:txBody>
      </p:sp>
      <p:sp>
        <p:nvSpPr>
          <p:cNvPr id="407598" name="Rectangle 46"/>
          <p:cNvSpPr>
            <a:spLocks noChangeArrowheads="1"/>
          </p:cNvSpPr>
          <p:nvPr/>
        </p:nvSpPr>
        <p:spPr bwMode="auto">
          <a:xfrm>
            <a:off x="3841750" y="3200400"/>
            <a:ext cx="2635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hr-HR" altLang="sr-Latn-RS" sz="2800" b="0">
                <a:solidFill>
                  <a:srgbClr val="FF330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800" b="0">
                <a:solidFill>
                  <a:srgbClr val="FF3300"/>
                </a:solidFill>
              </a:rPr>
              <a:t>aa</a:t>
            </a:r>
            <a:r>
              <a:rPr lang="hr-HR" altLang="sr-Latn-RS" sz="2800" b="0" u="sng">
                <a:solidFill>
                  <a:srgbClr val="FF3300"/>
                </a:solidFill>
              </a:rPr>
              <a:t>Db</a:t>
            </a:r>
            <a:r>
              <a:rPr lang="hr-HR" altLang="sr-Latn-RS" sz="2800" b="0">
                <a:solidFill>
                  <a:srgbClr val="FF3300"/>
                </a:solidFill>
              </a:rPr>
              <a:t>bccdee</a:t>
            </a:r>
          </a:p>
        </p:txBody>
      </p:sp>
      <p:sp>
        <p:nvSpPr>
          <p:cNvPr id="407599" name="Rectangle 47"/>
          <p:cNvSpPr>
            <a:spLocks noChangeArrowheads="1"/>
          </p:cNvSpPr>
          <p:nvPr/>
        </p:nvSpPr>
        <p:spPr bwMode="auto">
          <a:xfrm>
            <a:off x="6337300" y="3200400"/>
            <a:ext cx="2654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hr-HR" altLang="sr-Latn-RS" sz="2800" b="0">
                <a:solidFill>
                  <a:srgbClr val="FF330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800" b="0">
                <a:solidFill>
                  <a:srgbClr val="FF3300"/>
                </a:solidFill>
              </a:rPr>
              <a:t>aa</a:t>
            </a:r>
            <a:r>
              <a:rPr lang="hr-HR" altLang="sr-Latn-RS" sz="2800">
                <a:solidFill>
                  <a:srgbClr val="FF3300"/>
                </a:solidFill>
              </a:rPr>
              <a:t>bD</a:t>
            </a:r>
            <a:r>
              <a:rPr lang="hr-HR" altLang="sr-Latn-RS" sz="2800" b="0">
                <a:solidFill>
                  <a:srgbClr val="FF3300"/>
                </a:solidFill>
              </a:rPr>
              <a:t>bccdee</a:t>
            </a:r>
          </a:p>
        </p:txBody>
      </p:sp>
      <p:sp>
        <p:nvSpPr>
          <p:cNvPr id="407600" name="Rectangle 48"/>
          <p:cNvSpPr>
            <a:spLocks noChangeArrowheads="1"/>
          </p:cNvSpPr>
          <p:nvPr/>
        </p:nvSpPr>
        <p:spPr bwMode="auto">
          <a:xfrm>
            <a:off x="6356350" y="3214688"/>
            <a:ext cx="2635250" cy="5191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hr-HR" altLang="sr-Latn-RS" sz="2800" b="0">
                <a:solidFill>
                  <a:srgbClr val="FF330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800" b="0">
                <a:solidFill>
                  <a:srgbClr val="FF3300"/>
                </a:solidFill>
              </a:rPr>
              <a:t>aabDbccdee</a:t>
            </a:r>
          </a:p>
        </p:txBody>
      </p:sp>
      <p:sp>
        <p:nvSpPr>
          <p:cNvPr id="407601" name="Rectangle 49"/>
          <p:cNvSpPr>
            <a:spLocks noChangeArrowheads="1"/>
          </p:cNvSpPr>
          <p:nvPr/>
        </p:nvSpPr>
        <p:spPr bwMode="auto">
          <a:xfrm>
            <a:off x="6356350" y="3214688"/>
            <a:ext cx="2635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hr-HR" altLang="sr-Latn-RS" sz="2800" b="0">
                <a:solidFill>
                  <a:srgbClr val="FF3300"/>
                </a:solidFill>
                <a:sym typeface="Symbol" panose="05050102010706020507" pitchFamily="18" charset="2"/>
              </a:rPr>
              <a:t> </a:t>
            </a:r>
            <a:r>
              <a:rPr lang="hr-HR" altLang="sr-Latn-RS" sz="2800" b="0">
                <a:solidFill>
                  <a:srgbClr val="FF3300"/>
                </a:solidFill>
              </a:rPr>
              <a:t>aab</a:t>
            </a:r>
            <a:r>
              <a:rPr lang="hr-HR" altLang="sr-Latn-RS" sz="2800" b="0" u="sng">
                <a:solidFill>
                  <a:srgbClr val="FF3300"/>
                </a:solidFill>
              </a:rPr>
              <a:t>Db</a:t>
            </a:r>
            <a:r>
              <a:rPr lang="hr-HR" altLang="sr-Latn-RS" sz="2800" b="0">
                <a:solidFill>
                  <a:srgbClr val="FF3300"/>
                </a:solidFill>
              </a:rPr>
              <a:t>ccdee</a:t>
            </a:r>
          </a:p>
        </p:txBody>
      </p:sp>
      <p:sp>
        <p:nvSpPr>
          <p:cNvPr id="407602" name="Rectangle 50"/>
          <p:cNvSpPr>
            <a:spLocks noChangeArrowheads="1"/>
          </p:cNvSpPr>
          <p:nvPr/>
        </p:nvSpPr>
        <p:spPr bwMode="auto">
          <a:xfrm>
            <a:off x="1231900" y="3657600"/>
            <a:ext cx="2654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hr-HR" altLang="sr-Latn-RS" sz="2800" b="0">
                <a:solidFill>
                  <a:srgbClr val="FF3300"/>
                </a:solidFill>
                <a:sym typeface="Symbol" panose="05050102010706020507" pitchFamily="18" charset="2"/>
              </a:rPr>
              <a:t> </a:t>
            </a:r>
            <a:r>
              <a:rPr lang="en-US" altLang="sr-Latn-RS" sz="2800" b="0">
                <a:solidFill>
                  <a:srgbClr val="FF3300"/>
                </a:solidFill>
              </a:rPr>
              <a:t>aab</a:t>
            </a:r>
            <a:r>
              <a:rPr lang="en-US" altLang="sr-Latn-RS" sz="2800">
                <a:solidFill>
                  <a:srgbClr val="FF3300"/>
                </a:solidFill>
              </a:rPr>
              <a:t>bD</a:t>
            </a:r>
            <a:r>
              <a:rPr lang="en-US" altLang="sr-Latn-RS" sz="2800" b="0">
                <a:solidFill>
                  <a:srgbClr val="FF3300"/>
                </a:solidFill>
              </a:rPr>
              <a:t>ccdee</a:t>
            </a:r>
            <a:endParaRPr lang="hr-HR" altLang="sr-Latn-RS" sz="2800" b="0">
              <a:solidFill>
                <a:srgbClr val="FF3300"/>
              </a:solidFill>
            </a:endParaRPr>
          </a:p>
        </p:txBody>
      </p:sp>
      <p:sp>
        <p:nvSpPr>
          <p:cNvPr id="407603" name="Rectangle 51"/>
          <p:cNvSpPr>
            <a:spLocks noChangeArrowheads="1"/>
          </p:cNvSpPr>
          <p:nvPr/>
        </p:nvSpPr>
        <p:spPr bwMode="auto">
          <a:xfrm>
            <a:off x="1219200" y="3657600"/>
            <a:ext cx="2635250" cy="519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hr-HR" altLang="sr-Latn-RS" sz="2800" b="0">
                <a:solidFill>
                  <a:srgbClr val="FF3300"/>
                </a:solidFill>
                <a:sym typeface="Symbol" panose="05050102010706020507" pitchFamily="18" charset="2"/>
              </a:rPr>
              <a:t> </a:t>
            </a:r>
            <a:r>
              <a:rPr lang="en-US" altLang="sr-Latn-RS" sz="2800" b="0">
                <a:solidFill>
                  <a:srgbClr val="FF3300"/>
                </a:solidFill>
              </a:rPr>
              <a:t>aabbDccdee</a:t>
            </a:r>
            <a:endParaRPr lang="hr-HR" altLang="sr-Latn-RS" sz="2800" b="0">
              <a:solidFill>
                <a:srgbClr val="FF3300"/>
              </a:solidFill>
            </a:endParaRPr>
          </a:p>
        </p:txBody>
      </p:sp>
      <p:sp>
        <p:nvSpPr>
          <p:cNvPr id="407604" name="Rectangle 52"/>
          <p:cNvSpPr>
            <a:spLocks noChangeArrowheads="1"/>
          </p:cNvSpPr>
          <p:nvPr/>
        </p:nvSpPr>
        <p:spPr bwMode="auto">
          <a:xfrm>
            <a:off x="1219200" y="3657600"/>
            <a:ext cx="2635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hr-HR" altLang="sr-Latn-RS" sz="2800" b="0">
                <a:solidFill>
                  <a:srgbClr val="FF3300"/>
                </a:solidFill>
                <a:sym typeface="Symbol" panose="05050102010706020507" pitchFamily="18" charset="2"/>
              </a:rPr>
              <a:t> </a:t>
            </a:r>
            <a:r>
              <a:rPr lang="en-US" altLang="sr-Latn-RS" sz="2800" b="0">
                <a:solidFill>
                  <a:srgbClr val="FF3300"/>
                </a:solidFill>
              </a:rPr>
              <a:t>aabb</a:t>
            </a:r>
            <a:r>
              <a:rPr lang="en-US" altLang="sr-Latn-RS" sz="2800" b="0" u="sng">
                <a:solidFill>
                  <a:srgbClr val="FF3300"/>
                </a:solidFill>
              </a:rPr>
              <a:t>Dc</a:t>
            </a:r>
            <a:r>
              <a:rPr lang="en-US" altLang="sr-Latn-RS" sz="2800" b="0">
                <a:solidFill>
                  <a:srgbClr val="FF3300"/>
                </a:solidFill>
              </a:rPr>
              <a:t>cdee</a:t>
            </a:r>
            <a:endParaRPr lang="hr-HR" altLang="sr-Latn-RS" sz="2800" b="0">
              <a:solidFill>
                <a:srgbClr val="FF3300"/>
              </a:solidFill>
            </a:endParaRPr>
          </a:p>
        </p:txBody>
      </p:sp>
      <p:sp>
        <p:nvSpPr>
          <p:cNvPr id="407605" name="Rectangle 53"/>
          <p:cNvSpPr>
            <a:spLocks noChangeArrowheads="1"/>
          </p:cNvSpPr>
          <p:nvPr/>
        </p:nvSpPr>
        <p:spPr bwMode="auto">
          <a:xfrm>
            <a:off x="3810000" y="3657600"/>
            <a:ext cx="26558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800" b="0">
                <a:solidFill>
                  <a:srgbClr val="FF330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800" b="0">
                <a:solidFill>
                  <a:srgbClr val="FF3300"/>
                </a:solidFill>
                <a:sym typeface="Symbol" panose="05050102010706020507" pitchFamily="18" charset="2"/>
              </a:rPr>
              <a:t> </a:t>
            </a:r>
            <a:r>
              <a:rPr lang="en-US" altLang="sr-Latn-RS" sz="2800" b="0">
                <a:solidFill>
                  <a:srgbClr val="FF3300"/>
                </a:solidFill>
              </a:rPr>
              <a:t>aabb</a:t>
            </a:r>
            <a:r>
              <a:rPr lang="en-US" altLang="sr-Latn-RS" sz="2800">
                <a:solidFill>
                  <a:srgbClr val="FF3300"/>
                </a:solidFill>
              </a:rPr>
              <a:t>cD</a:t>
            </a:r>
            <a:r>
              <a:rPr lang="en-US" altLang="sr-Latn-RS" sz="2800" b="0">
                <a:solidFill>
                  <a:srgbClr val="FF3300"/>
                </a:solidFill>
              </a:rPr>
              <a:t>cdee</a:t>
            </a:r>
            <a:endParaRPr lang="hr-HR" altLang="sr-Latn-RS" sz="2800" b="0">
              <a:solidFill>
                <a:srgbClr val="FF3300"/>
              </a:solidFill>
            </a:endParaRPr>
          </a:p>
        </p:txBody>
      </p:sp>
      <p:sp>
        <p:nvSpPr>
          <p:cNvPr id="407606" name="Rectangle 54"/>
          <p:cNvSpPr>
            <a:spLocks noChangeArrowheads="1"/>
          </p:cNvSpPr>
          <p:nvPr/>
        </p:nvSpPr>
        <p:spPr bwMode="auto">
          <a:xfrm>
            <a:off x="3810000" y="3657600"/>
            <a:ext cx="2635250" cy="519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800" b="0">
                <a:solidFill>
                  <a:srgbClr val="FF330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800" b="0">
                <a:solidFill>
                  <a:srgbClr val="FF3300"/>
                </a:solidFill>
                <a:sym typeface="Symbol" panose="05050102010706020507" pitchFamily="18" charset="2"/>
              </a:rPr>
              <a:t> </a:t>
            </a:r>
            <a:r>
              <a:rPr lang="en-US" altLang="sr-Latn-RS" sz="2800" b="0">
                <a:solidFill>
                  <a:srgbClr val="FF3300"/>
                </a:solidFill>
              </a:rPr>
              <a:t>aabbcDcdee</a:t>
            </a:r>
            <a:endParaRPr lang="hr-HR" altLang="sr-Latn-RS" sz="2800" b="0">
              <a:solidFill>
                <a:srgbClr val="FF3300"/>
              </a:solidFill>
            </a:endParaRPr>
          </a:p>
        </p:txBody>
      </p:sp>
      <p:sp>
        <p:nvSpPr>
          <p:cNvPr id="407607" name="Rectangle 55"/>
          <p:cNvSpPr>
            <a:spLocks noChangeArrowheads="1"/>
          </p:cNvSpPr>
          <p:nvPr/>
        </p:nvSpPr>
        <p:spPr bwMode="auto">
          <a:xfrm>
            <a:off x="3810000" y="3657600"/>
            <a:ext cx="2635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800" b="0">
                <a:solidFill>
                  <a:srgbClr val="FF330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800" b="0">
                <a:solidFill>
                  <a:srgbClr val="FF3300"/>
                </a:solidFill>
                <a:sym typeface="Symbol" panose="05050102010706020507" pitchFamily="18" charset="2"/>
              </a:rPr>
              <a:t> </a:t>
            </a:r>
            <a:r>
              <a:rPr lang="en-US" altLang="sr-Latn-RS" sz="2800" b="0">
                <a:solidFill>
                  <a:srgbClr val="FF3300"/>
                </a:solidFill>
              </a:rPr>
              <a:t>aabbc</a:t>
            </a:r>
            <a:r>
              <a:rPr lang="en-US" altLang="sr-Latn-RS" sz="2800" b="0" u="sng">
                <a:solidFill>
                  <a:srgbClr val="FF3300"/>
                </a:solidFill>
              </a:rPr>
              <a:t>Dc</a:t>
            </a:r>
            <a:r>
              <a:rPr lang="en-US" altLang="sr-Latn-RS" sz="2800" b="0">
                <a:solidFill>
                  <a:srgbClr val="FF3300"/>
                </a:solidFill>
              </a:rPr>
              <a:t>dee</a:t>
            </a:r>
            <a:endParaRPr lang="hr-HR" altLang="sr-Latn-RS" sz="2800" b="0">
              <a:solidFill>
                <a:srgbClr val="FF3300"/>
              </a:solidFill>
            </a:endParaRPr>
          </a:p>
        </p:txBody>
      </p:sp>
      <p:sp>
        <p:nvSpPr>
          <p:cNvPr id="407608" name="Rectangle 56"/>
          <p:cNvSpPr>
            <a:spLocks noChangeArrowheads="1"/>
          </p:cNvSpPr>
          <p:nvPr/>
        </p:nvSpPr>
        <p:spPr bwMode="auto">
          <a:xfrm>
            <a:off x="6335713" y="3657600"/>
            <a:ext cx="26558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800" b="0">
                <a:solidFill>
                  <a:srgbClr val="FF330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800" b="0">
                <a:solidFill>
                  <a:srgbClr val="FF3300"/>
                </a:solidFill>
                <a:sym typeface="Symbol" panose="05050102010706020507" pitchFamily="18" charset="2"/>
              </a:rPr>
              <a:t> </a:t>
            </a:r>
            <a:r>
              <a:rPr lang="en-US" altLang="sr-Latn-RS" sz="2800" b="0">
                <a:solidFill>
                  <a:srgbClr val="FF3300"/>
                </a:solidFill>
              </a:rPr>
              <a:t>aabbc</a:t>
            </a:r>
            <a:r>
              <a:rPr lang="en-US" altLang="sr-Latn-RS" sz="2800">
                <a:solidFill>
                  <a:srgbClr val="FF3300"/>
                </a:solidFill>
              </a:rPr>
              <a:t>cD</a:t>
            </a:r>
            <a:r>
              <a:rPr lang="en-US" altLang="sr-Latn-RS" sz="2800" b="0">
                <a:solidFill>
                  <a:srgbClr val="FF3300"/>
                </a:solidFill>
              </a:rPr>
              <a:t>dee</a:t>
            </a:r>
            <a:endParaRPr lang="hr-HR" altLang="sr-Latn-RS" sz="2800" b="0">
              <a:solidFill>
                <a:srgbClr val="FF3300"/>
              </a:solidFill>
            </a:endParaRPr>
          </a:p>
        </p:txBody>
      </p:sp>
      <p:sp>
        <p:nvSpPr>
          <p:cNvPr id="407609" name="Rectangle 57"/>
          <p:cNvSpPr>
            <a:spLocks noChangeArrowheads="1"/>
          </p:cNvSpPr>
          <p:nvPr/>
        </p:nvSpPr>
        <p:spPr bwMode="auto">
          <a:xfrm>
            <a:off x="6324600" y="3657600"/>
            <a:ext cx="2635250" cy="519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800" b="0">
                <a:solidFill>
                  <a:srgbClr val="FF330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800" b="0">
                <a:solidFill>
                  <a:srgbClr val="FF3300"/>
                </a:solidFill>
                <a:sym typeface="Symbol" panose="05050102010706020507" pitchFamily="18" charset="2"/>
              </a:rPr>
              <a:t> </a:t>
            </a:r>
            <a:r>
              <a:rPr lang="en-US" altLang="sr-Latn-RS" sz="2800" b="0">
                <a:solidFill>
                  <a:srgbClr val="FF3300"/>
                </a:solidFill>
              </a:rPr>
              <a:t>aabbccDdee</a:t>
            </a:r>
            <a:endParaRPr lang="hr-HR" altLang="sr-Latn-RS" sz="2800" b="0">
              <a:solidFill>
                <a:srgbClr val="FF3300"/>
              </a:solidFill>
            </a:endParaRPr>
          </a:p>
        </p:txBody>
      </p:sp>
      <p:sp>
        <p:nvSpPr>
          <p:cNvPr id="407610" name="Rectangle 58"/>
          <p:cNvSpPr>
            <a:spLocks noChangeArrowheads="1"/>
          </p:cNvSpPr>
          <p:nvPr/>
        </p:nvSpPr>
        <p:spPr bwMode="auto">
          <a:xfrm>
            <a:off x="6324600" y="3657600"/>
            <a:ext cx="2635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800" b="0">
                <a:solidFill>
                  <a:srgbClr val="FF330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800" b="0">
                <a:solidFill>
                  <a:srgbClr val="FF3300"/>
                </a:solidFill>
                <a:sym typeface="Symbol" panose="05050102010706020507" pitchFamily="18" charset="2"/>
              </a:rPr>
              <a:t> </a:t>
            </a:r>
            <a:r>
              <a:rPr lang="en-US" altLang="sr-Latn-RS" sz="2800" b="0">
                <a:solidFill>
                  <a:srgbClr val="FF3300"/>
                </a:solidFill>
              </a:rPr>
              <a:t>aabbcc</a:t>
            </a:r>
            <a:r>
              <a:rPr lang="en-US" altLang="sr-Latn-RS" sz="2800" b="0" u="sng">
                <a:solidFill>
                  <a:srgbClr val="FF3300"/>
                </a:solidFill>
              </a:rPr>
              <a:t>Dd</a:t>
            </a:r>
            <a:r>
              <a:rPr lang="en-US" altLang="sr-Latn-RS" sz="2800" b="0">
                <a:solidFill>
                  <a:srgbClr val="FF3300"/>
                </a:solidFill>
              </a:rPr>
              <a:t>ee</a:t>
            </a:r>
            <a:endParaRPr lang="hr-HR" altLang="sr-Latn-RS" sz="2800" b="0">
              <a:solidFill>
                <a:srgbClr val="FF3300"/>
              </a:solidFill>
            </a:endParaRPr>
          </a:p>
        </p:txBody>
      </p:sp>
      <p:sp>
        <p:nvSpPr>
          <p:cNvPr id="407611" name="Rectangle 59"/>
          <p:cNvSpPr>
            <a:spLocks noChangeArrowheads="1"/>
          </p:cNvSpPr>
          <p:nvPr/>
        </p:nvSpPr>
        <p:spPr bwMode="auto">
          <a:xfrm>
            <a:off x="1219200" y="4114800"/>
            <a:ext cx="26146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800" b="0">
                <a:solidFill>
                  <a:srgbClr val="FF330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800" b="0">
                <a:solidFill>
                  <a:srgbClr val="FF3300"/>
                </a:solidFill>
                <a:sym typeface="Symbol" panose="05050102010706020507" pitchFamily="18" charset="2"/>
              </a:rPr>
              <a:t> </a:t>
            </a:r>
            <a:r>
              <a:rPr lang="en-US" altLang="sr-Latn-RS" sz="2800" b="0">
                <a:solidFill>
                  <a:srgbClr val="FF3300"/>
                </a:solidFill>
              </a:rPr>
              <a:t>aabbcc</a:t>
            </a:r>
            <a:r>
              <a:rPr lang="en-US" altLang="sr-Latn-RS" sz="2800">
                <a:solidFill>
                  <a:srgbClr val="FF3300"/>
                </a:solidFill>
              </a:rPr>
              <a:t>dd</a:t>
            </a:r>
            <a:r>
              <a:rPr lang="en-US" altLang="sr-Latn-RS" sz="2800" b="0">
                <a:solidFill>
                  <a:srgbClr val="FF3300"/>
                </a:solidFill>
              </a:rPr>
              <a:t>ee</a:t>
            </a:r>
            <a:endParaRPr lang="hr-HR" altLang="sr-Latn-RS" sz="2800" b="0">
              <a:solidFill>
                <a:srgbClr val="FF3300"/>
              </a:solidFill>
            </a:endParaRPr>
          </a:p>
        </p:txBody>
      </p:sp>
      <p:sp>
        <p:nvSpPr>
          <p:cNvPr id="407612" name="Rectangle 60"/>
          <p:cNvSpPr>
            <a:spLocks noChangeArrowheads="1"/>
          </p:cNvSpPr>
          <p:nvPr/>
        </p:nvSpPr>
        <p:spPr bwMode="auto">
          <a:xfrm>
            <a:off x="1219200" y="4114800"/>
            <a:ext cx="2576513" cy="519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2800" b="0">
                <a:solidFill>
                  <a:srgbClr val="FF330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800" b="0">
                <a:solidFill>
                  <a:srgbClr val="FF3300"/>
                </a:solidFill>
                <a:sym typeface="Symbol" panose="05050102010706020507" pitchFamily="18" charset="2"/>
              </a:rPr>
              <a:t> </a:t>
            </a:r>
            <a:r>
              <a:rPr lang="en-US" altLang="sr-Latn-RS" sz="2800" b="0">
                <a:solidFill>
                  <a:srgbClr val="FF3300"/>
                </a:solidFill>
              </a:rPr>
              <a:t>aabbccddee</a:t>
            </a:r>
            <a:endParaRPr lang="hr-HR" altLang="sr-Latn-RS" sz="2800" b="0">
              <a:solidFill>
                <a:srgbClr val="FF33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07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407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407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4075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4075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4075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40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407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4075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4075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4075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4075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4075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4075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407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2000" fill="hold"/>
                                        <p:tgtEl>
                                          <p:spTgt spid="4075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2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407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500"/>
                                        <p:tgtEl>
                                          <p:spTgt spid="407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2000" fill="hold"/>
                                        <p:tgtEl>
                                          <p:spTgt spid="4075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4075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4075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2000" fill="hold"/>
                                        <p:tgtEl>
                                          <p:spTgt spid="4075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4075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4075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3" dur="500"/>
                                        <p:tgtEl>
                                          <p:spTgt spid="407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8" dur="500"/>
                                        <p:tgtEl>
                                          <p:spTgt spid="407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2000" fill="hold"/>
                                        <p:tgtEl>
                                          <p:spTgt spid="4075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4075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4075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500" fill="hold"/>
                                        <p:tgtEl>
                                          <p:spTgt spid="4075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4075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4075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2" dur="500"/>
                                        <p:tgtEl>
                                          <p:spTgt spid="407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7" dur="500"/>
                                        <p:tgtEl>
                                          <p:spTgt spid="407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2" dur="500"/>
                                        <p:tgtEl>
                                          <p:spTgt spid="407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2000" fill="hold"/>
                                        <p:tgtEl>
                                          <p:spTgt spid="4075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5" dur="2000" fill="hold"/>
                                        <p:tgtEl>
                                          <p:spTgt spid="4075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2000" fill="hold"/>
                                        <p:tgtEl>
                                          <p:spTgt spid="4075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500" fill="hold"/>
                                        <p:tgtEl>
                                          <p:spTgt spid="4075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4075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4075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6" dur="500"/>
                                        <p:tgtEl>
                                          <p:spTgt spid="407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1" dur="500"/>
                                        <p:tgtEl>
                                          <p:spTgt spid="407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" dur="2000" fill="hold"/>
                                        <p:tgtEl>
                                          <p:spTgt spid="4075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4" dur="2000" fill="hold"/>
                                        <p:tgtEl>
                                          <p:spTgt spid="4075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2000" fill="hold"/>
                                        <p:tgtEl>
                                          <p:spTgt spid="4075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500" fill="hold"/>
                                        <p:tgtEl>
                                          <p:spTgt spid="4075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20" dur="500" fill="hold"/>
                                        <p:tgtEl>
                                          <p:spTgt spid="4075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4075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5" dur="500"/>
                                        <p:tgtEl>
                                          <p:spTgt spid="407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0" dur="500"/>
                                        <p:tgtEl>
                                          <p:spTgt spid="407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5" dur="500"/>
                                        <p:tgtEl>
                                          <p:spTgt spid="407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500" fill="hold"/>
                                        <p:tgtEl>
                                          <p:spTgt spid="4075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8" dur="500" fill="hold"/>
                                        <p:tgtEl>
                                          <p:spTgt spid="4075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500" fill="hold"/>
                                        <p:tgtEl>
                                          <p:spTgt spid="4075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3" dur="500" fill="hold"/>
                                        <p:tgtEl>
                                          <p:spTgt spid="4075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44" dur="500" fill="hold"/>
                                        <p:tgtEl>
                                          <p:spTgt spid="4075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5" dur="500" fill="hold"/>
                                        <p:tgtEl>
                                          <p:spTgt spid="4075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9" dur="500"/>
                                        <p:tgtEl>
                                          <p:spTgt spid="407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4" dur="500"/>
                                        <p:tgtEl>
                                          <p:spTgt spid="40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6" dur="500" fill="hold"/>
                                        <p:tgtEl>
                                          <p:spTgt spid="4075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7" dur="500" fill="hold"/>
                                        <p:tgtEl>
                                          <p:spTgt spid="4075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8" dur="500" fill="hold"/>
                                        <p:tgtEl>
                                          <p:spTgt spid="4075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2" dur="500" fill="hold"/>
                                        <p:tgtEl>
                                          <p:spTgt spid="4075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63" dur="500" fill="hold"/>
                                        <p:tgtEl>
                                          <p:spTgt spid="4075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500" fill="hold"/>
                                        <p:tgtEl>
                                          <p:spTgt spid="4075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8" dur="500"/>
                                        <p:tgtEl>
                                          <p:spTgt spid="40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3" dur="500"/>
                                        <p:tgtEl>
                                          <p:spTgt spid="40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8" dur="500"/>
                                        <p:tgtEl>
                                          <p:spTgt spid="40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0" dur="500" fill="hold"/>
                                        <p:tgtEl>
                                          <p:spTgt spid="4075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1" dur="500" fill="hold"/>
                                        <p:tgtEl>
                                          <p:spTgt spid="4075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2" dur="500" fill="hold"/>
                                        <p:tgtEl>
                                          <p:spTgt spid="4075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500" fill="hold"/>
                                        <p:tgtEl>
                                          <p:spTgt spid="4075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87" dur="500" fill="hold"/>
                                        <p:tgtEl>
                                          <p:spTgt spid="4075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" dur="500" fill="hold"/>
                                        <p:tgtEl>
                                          <p:spTgt spid="4075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2" dur="500"/>
                                        <p:tgtEl>
                                          <p:spTgt spid="40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7" dur="500"/>
                                        <p:tgtEl>
                                          <p:spTgt spid="40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2" dur="500"/>
                                        <p:tgtEl>
                                          <p:spTgt spid="40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4" dur="500" fill="hold"/>
                                        <p:tgtEl>
                                          <p:spTgt spid="4075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5" dur="500" fill="hold"/>
                                        <p:tgtEl>
                                          <p:spTgt spid="4075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6" dur="500" fill="hold"/>
                                        <p:tgtEl>
                                          <p:spTgt spid="4075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0" dur="500" fill="hold"/>
                                        <p:tgtEl>
                                          <p:spTgt spid="4075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211" dur="500" fill="hold"/>
                                        <p:tgtEl>
                                          <p:spTgt spid="4075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2" dur="500" fill="hold"/>
                                        <p:tgtEl>
                                          <p:spTgt spid="4075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6" dur="500"/>
                                        <p:tgtEl>
                                          <p:spTgt spid="40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1" dur="500"/>
                                        <p:tgtEl>
                                          <p:spTgt spid="40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 nodeType="clickPar">
                      <p:stCondLst>
                        <p:cond delay="indefinite"/>
                      </p:stCondLst>
                      <p:childTnLst>
                        <p:par>
                          <p:cTn id="2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6" dur="500"/>
                                        <p:tgtEl>
                                          <p:spTgt spid="407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8" dur="500" fill="hold"/>
                                        <p:tgtEl>
                                          <p:spTgt spid="4075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9" dur="500" fill="hold"/>
                                        <p:tgtEl>
                                          <p:spTgt spid="4075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0" dur="500" fill="hold"/>
                                        <p:tgtEl>
                                          <p:spTgt spid="4075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 nodeType="clickPar">
                      <p:stCondLst>
                        <p:cond delay="indefinite"/>
                      </p:stCondLst>
                      <p:childTnLst>
                        <p:par>
                          <p:cTn id="2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4" dur="500" fill="hold"/>
                                        <p:tgtEl>
                                          <p:spTgt spid="4075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235" dur="500" fill="hold"/>
                                        <p:tgtEl>
                                          <p:spTgt spid="4075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6" dur="500" fill="hold"/>
                                        <p:tgtEl>
                                          <p:spTgt spid="4075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0" dur="500"/>
                                        <p:tgtEl>
                                          <p:spTgt spid="407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 nodeType="clickPar">
                      <p:stCondLst>
                        <p:cond delay="indefinite"/>
                      </p:stCondLst>
                      <p:childTnLst>
                        <p:par>
                          <p:cTn id="2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5" dur="500"/>
                                        <p:tgtEl>
                                          <p:spTgt spid="407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 nodeType="clickPar">
                      <p:stCondLst>
                        <p:cond delay="indefinite"/>
                      </p:stCondLst>
                      <p:childTnLst>
                        <p:par>
                          <p:cTn id="2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0" dur="500"/>
                                        <p:tgtEl>
                                          <p:spTgt spid="407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2" dur="500" fill="hold"/>
                                        <p:tgtEl>
                                          <p:spTgt spid="4075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3" dur="500" fill="hold"/>
                                        <p:tgtEl>
                                          <p:spTgt spid="4075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4" dur="500" fill="hold"/>
                                        <p:tgtEl>
                                          <p:spTgt spid="4075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 nodeType="clickPar">
                      <p:stCondLst>
                        <p:cond delay="indefinite"/>
                      </p:stCondLst>
                      <p:childTnLst>
                        <p:par>
                          <p:cTn id="2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8" dur="500" fill="hold"/>
                                        <p:tgtEl>
                                          <p:spTgt spid="4075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259" dur="500" fill="hold"/>
                                        <p:tgtEl>
                                          <p:spTgt spid="4075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0" dur="500" fill="hold"/>
                                        <p:tgtEl>
                                          <p:spTgt spid="4075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4" dur="500"/>
                                        <p:tgtEl>
                                          <p:spTgt spid="407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 nodeType="clickPar">
                      <p:stCondLst>
                        <p:cond delay="indefinite"/>
                      </p:stCondLst>
                      <p:childTnLst>
                        <p:par>
                          <p:cTn id="2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9" dur="500"/>
                                        <p:tgtEl>
                                          <p:spTgt spid="407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 nodeType="clickPar">
                      <p:stCondLst>
                        <p:cond delay="indefinite"/>
                      </p:stCondLst>
                      <p:childTnLst>
                        <p:par>
                          <p:cTn id="2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4" dur="500"/>
                                        <p:tgtEl>
                                          <p:spTgt spid="407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 nodeType="clickPar">
                      <p:stCondLst>
                        <p:cond delay="indefinite"/>
                      </p:stCondLst>
                      <p:childTnLst>
                        <p:par>
                          <p:cTn id="2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9" dur="500"/>
                                        <p:tgtEl>
                                          <p:spTgt spid="407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 nodeType="clickPar">
                      <p:stCondLst>
                        <p:cond delay="indefinite"/>
                      </p:stCondLst>
                      <p:childTnLst>
                        <p:par>
                          <p:cTn id="2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4" dur="500"/>
                                        <p:tgtEl>
                                          <p:spTgt spid="407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 nodeType="clickPar">
                      <p:stCondLst>
                        <p:cond delay="indefinite"/>
                      </p:stCondLst>
                      <p:childTnLst>
                        <p:par>
                          <p:cTn id="2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9" dur="500"/>
                                        <p:tgtEl>
                                          <p:spTgt spid="407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1" dur="500" fill="hold"/>
                                        <p:tgtEl>
                                          <p:spTgt spid="4075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2" dur="500" fill="hold"/>
                                        <p:tgtEl>
                                          <p:spTgt spid="4075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3" dur="500" fill="hold"/>
                                        <p:tgtEl>
                                          <p:spTgt spid="4075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 nodeType="clickPar">
                      <p:stCondLst>
                        <p:cond delay="indefinite"/>
                      </p:stCondLst>
                      <p:childTnLst>
                        <p:par>
                          <p:cTn id="2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7" dur="500" fill="hold"/>
                                        <p:tgtEl>
                                          <p:spTgt spid="4075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298" dur="500" fill="hold"/>
                                        <p:tgtEl>
                                          <p:spTgt spid="4075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9" dur="500" fill="hold"/>
                                        <p:tgtEl>
                                          <p:spTgt spid="4075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3" dur="500"/>
                                        <p:tgtEl>
                                          <p:spTgt spid="407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 nodeType="clickPar">
                      <p:stCondLst>
                        <p:cond delay="indefinite"/>
                      </p:stCondLst>
                      <p:childTnLst>
                        <p:par>
                          <p:cTn id="3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8" dur="500"/>
                                        <p:tgtEl>
                                          <p:spTgt spid="407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 nodeType="clickPar">
                      <p:stCondLst>
                        <p:cond delay="indefinite"/>
                      </p:stCondLst>
                      <p:childTnLst>
                        <p:par>
                          <p:cTn id="3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3" dur="500"/>
                                        <p:tgtEl>
                                          <p:spTgt spid="407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 nodeType="clickPar">
                      <p:stCondLst>
                        <p:cond delay="indefinite"/>
                      </p:stCondLst>
                      <p:childTnLst>
                        <p:par>
                          <p:cTn id="3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8" dur="500"/>
                                        <p:tgtEl>
                                          <p:spTgt spid="407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 nodeType="clickPar">
                      <p:stCondLst>
                        <p:cond delay="indefinite"/>
                      </p:stCondLst>
                      <p:childTnLst>
                        <p:par>
                          <p:cTn id="3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3" dur="500"/>
                                        <p:tgtEl>
                                          <p:spTgt spid="407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 nodeType="clickPar">
                      <p:stCondLst>
                        <p:cond delay="indefinite"/>
                      </p:stCondLst>
                      <p:childTnLst>
                        <p:par>
                          <p:cTn id="3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8" dur="500"/>
                                        <p:tgtEl>
                                          <p:spTgt spid="407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0" dur="500" fill="hold"/>
                                        <p:tgtEl>
                                          <p:spTgt spid="4075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1" dur="500" fill="hold"/>
                                        <p:tgtEl>
                                          <p:spTgt spid="4075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2" dur="500" fill="hold"/>
                                        <p:tgtEl>
                                          <p:spTgt spid="4075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 nodeType="clickPar">
                      <p:stCondLst>
                        <p:cond delay="indefinite"/>
                      </p:stCondLst>
                      <p:childTnLst>
                        <p:par>
                          <p:cTn id="3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6" dur="500" fill="hold"/>
                                        <p:tgtEl>
                                          <p:spTgt spid="4075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337" dur="500" fill="hold"/>
                                        <p:tgtEl>
                                          <p:spTgt spid="4075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8" dur="500" fill="hold"/>
                                        <p:tgtEl>
                                          <p:spTgt spid="4075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2" dur="500"/>
                                        <p:tgtEl>
                                          <p:spTgt spid="407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 nodeType="clickPar">
                      <p:stCondLst>
                        <p:cond delay="indefinite"/>
                      </p:stCondLst>
                      <p:childTnLst>
                        <p:par>
                          <p:cTn id="3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7" dur="500"/>
                                        <p:tgtEl>
                                          <p:spTgt spid="407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 nodeType="clickPar">
                      <p:stCondLst>
                        <p:cond delay="indefinite"/>
                      </p:stCondLst>
                      <p:childTnLst>
                        <p:par>
                          <p:cTn id="3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0" presetID="5" presetClass="emph" presetSubtype="3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51" dur="indefinite"/>
                                        <p:tgtEl>
                                          <p:spTgt spid="40761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italic"/>
                                      </p:to>
                                    </p:set>
                                    <p:set>
                                      <p:cBhvr override="childStyle">
                                        <p:cTn id="352" dur="indefinite"/>
                                        <p:tgtEl>
                                          <p:spTgt spid="40761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53" dur="indefinite"/>
                                        <p:tgtEl>
                                          <p:spTgt spid="40761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54" grpId="0"/>
      <p:bldP spid="407554" grpId="1"/>
      <p:bldP spid="407571" grpId="0" build="allAtOnce"/>
      <p:bldP spid="407572" grpId="0" build="allAtOnce"/>
      <p:bldP spid="407573" grpId="0" animBg="1"/>
      <p:bldP spid="407574" grpId="0" animBg="1"/>
      <p:bldP spid="407575" grpId="0"/>
      <p:bldP spid="407576" grpId="0"/>
      <p:bldP spid="407577" grpId="0"/>
      <p:bldP spid="407578" grpId="0" animBg="1"/>
      <p:bldP spid="407579" grpId="0"/>
      <p:bldP spid="407580" grpId="0"/>
      <p:bldP spid="407581" grpId="0"/>
      <p:bldP spid="407582" grpId="0"/>
      <p:bldP spid="407583" grpId="0" animBg="1"/>
      <p:bldP spid="407584" grpId="0"/>
      <p:bldP spid="407585" grpId="0"/>
      <p:bldP spid="407586" grpId="0"/>
      <p:bldP spid="407587" grpId="0"/>
      <p:bldP spid="407588" grpId="0" animBg="1"/>
      <p:bldP spid="407589" grpId="0"/>
      <p:bldP spid="407590" grpId="0"/>
      <p:bldP spid="407591" grpId="0" animBg="1"/>
      <p:bldP spid="407592" grpId="0"/>
      <p:bldP spid="407593" grpId="0"/>
      <p:bldP spid="407594" grpId="0" animBg="1"/>
      <p:bldP spid="407595" grpId="0"/>
      <p:bldP spid="407596" grpId="0"/>
      <p:bldP spid="407597" grpId="0" animBg="1"/>
      <p:bldP spid="407598" grpId="0"/>
      <p:bldP spid="407599" grpId="0"/>
      <p:bldP spid="407600" grpId="0" animBg="1"/>
      <p:bldP spid="407601" grpId="0"/>
      <p:bldP spid="407602" grpId="0"/>
      <p:bldP spid="407603" grpId="0" animBg="1"/>
      <p:bldP spid="407604" grpId="0"/>
      <p:bldP spid="407605" grpId="0"/>
      <p:bldP spid="407606" grpId="0" animBg="1"/>
      <p:bldP spid="407607" grpId="0"/>
      <p:bldP spid="407608" grpId="0"/>
      <p:bldP spid="407609" grpId="0" animBg="1"/>
      <p:bldP spid="407610" grpId="0"/>
      <p:bldP spid="407611" grpId="0"/>
      <p:bldP spid="407612" grpId="0" animBg="1"/>
      <p:bldP spid="40761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770938" cy="685800"/>
          </a:xfrm>
        </p:spPr>
        <p:txBody>
          <a:bodyPr/>
          <a:lstStyle/>
          <a:p>
            <a:pPr marL="211138" indent="-211138">
              <a:lnSpc>
                <a:spcPct val="80000"/>
              </a:lnSpc>
            </a:pPr>
            <a:r>
              <a:rPr lang="en-US" altLang="sr-Latn-RS" b="0" smtClean="0">
                <a:solidFill>
                  <a:schemeClr val="tx1"/>
                </a:solidFill>
              </a:rPr>
              <a:t>Pretvoriti zadanu gramatiku s neograničenim produkcijama u konteks</a:t>
            </a:r>
            <a:r>
              <a:rPr lang="hr-HR" altLang="sr-Latn-RS" b="0" smtClean="0">
                <a:solidFill>
                  <a:schemeClr val="tx1"/>
                </a:solidFill>
              </a:rPr>
              <a:t>t</a:t>
            </a:r>
            <a:r>
              <a:rPr lang="en-US" altLang="sr-Latn-RS" b="0" smtClean="0">
                <a:solidFill>
                  <a:schemeClr val="tx1"/>
                </a:solidFill>
              </a:rPr>
              <a:t>no ovisnu gramatiku.</a:t>
            </a:r>
            <a:r>
              <a:rPr lang="hr-HR" altLang="sr-Latn-RS" b="0" smtClean="0">
                <a:solidFill>
                  <a:schemeClr val="tx1"/>
                </a:solidFill>
              </a:rPr>
              <a:t> </a:t>
            </a:r>
            <a:endParaRPr lang="en-US" altLang="sr-Latn-RS" b="0" smtClean="0">
              <a:solidFill>
                <a:schemeClr val="tx1"/>
              </a:solidFill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altLang="sr-Latn-RS" sz="3000" smtClean="0"/>
              <a:t>Zadatak br. 3</a:t>
            </a:r>
            <a:r>
              <a:rPr lang="en-US" altLang="sr-Latn-RS" sz="3000" smtClean="0"/>
              <a:t>2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4038600" y="2133600"/>
            <a:ext cx="2057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 b="0"/>
              <a:t>A </a:t>
            </a:r>
            <a:r>
              <a:rPr lang="en-US" altLang="sr-Latn-RS" sz="2400" b="0">
                <a:sym typeface="Symbol" panose="05050102010706020507" pitchFamily="18" charset="2"/>
              </a:rPr>
              <a:t></a:t>
            </a:r>
            <a:r>
              <a:rPr lang="hr-HR" altLang="sr-Latn-RS" sz="2400" b="0">
                <a:sym typeface="Symbol" panose="05050102010706020507" pitchFamily="18" charset="2"/>
              </a:rPr>
              <a:t> </a:t>
            </a:r>
            <a:r>
              <a:rPr lang="hr-HR" altLang="sr-Latn-RS" sz="2400" b="0"/>
              <a:t>a A D</a:t>
            </a:r>
            <a:r>
              <a:rPr lang="en-US" altLang="sr-Latn-RS" sz="2400" b="0"/>
              <a:t> </a:t>
            </a:r>
            <a:endParaRPr lang="en-GB" altLang="sr-Latn-RS" sz="2400" b="0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4038600" y="2514600"/>
            <a:ext cx="2057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 b="0"/>
              <a:t>A </a:t>
            </a:r>
            <a:r>
              <a:rPr lang="en-US" altLang="sr-Latn-RS" sz="2400" b="0">
                <a:sym typeface="Symbol" panose="05050102010706020507" pitchFamily="18" charset="2"/>
              </a:rPr>
              <a:t></a:t>
            </a:r>
            <a:r>
              <a:rPr lang="hr-HR" altLang="sr-Latn-RS" sz="2400" b="0">
                <a:sym typeface="Symbol" panose="05050102010706020507" pitchFamily="18" charset="2"/>
              </a:rPr>
              <a:t> </a:t>
            </a:r>
            <a:r>
              <a:rPr lang="hr-HR" altLang="sr-Latn-RS" sz="2400" b="0">
                <a:latin typeface="Symbol" panose="05050102010706020507" pitchFamily="18" charset="2"/>
              </a:rPr>
              <a:t>e</a:t>
            </a:r>
            <a:r>
              <a:rPr lang="en-US" altLang="sr-Latn-RS" sz="2400" b="0"/>
              <a:t> </a:t>
            </a:r>
            <a:endParaRPr lang="en-GB" altLang="sr-Latn-RS" sz="2400" b="0"/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7010400" y="2133600"/>
            <a:ext cx="2057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 b="0"/>
              <a:t>B </a:t>
            </a:r>
            <a:r>
              <a:rPr lang="en-US" altLang="sr-Latn-RS" sz="2400" b="0">
                <a:sym typeface="Symbol" panose="05050102010706020507" pitchFamily="18" charset="2"/>
              </a:rPr>
              <a:t></a:t>
            </a:r>
            <a:r>
              <a:rPr lang="hr-HR" altLang="sr-Latn-RS" sz="2400" b="0">
                <a:sym typeface="Symbol" panose="05050102010706020507" pitchFamily="18" charset="2"/>
              </a:rPr>
              <a:t> </a:t>
            </a:r>
            <a:r>
              <a:rPr lang="hr-HR" altLang="sr-Latn-RS" sz="2400" b="0"/>
              <a:t>b B E</a:t>
            </a:r>
            <a:r>
              <a:rPr lang="en-US" altLang="sr-Latn-RS" sz="2400" b="0"/>
              <a:t> </a:t>
            </a:r>
            <a:endParaRPr lang="en-GB" altLang="sr-Latn-RS" sz="2400" b="0"/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7010400" y="2514600"/>
            <a:ext cx="2057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 b="0"/>
              <a:t>B </a:t>
            </a:r>
            <a:r>
              <a:rPr lang="en-US" altLang="sr-Latn-RS" sz="2400" b="0">
                <a:sym typeface="Symbol" panose="05050102010706020507" pitchFamily="18" charset="2"/>
              </a:rPr>
              <a:t></a:t>
            </a:r>
            <a:r>
              <a:rPr lang="hr-HR" altLang="sr-Latn-RS" sz="2400" b="0">
                <a:sym typeface="Symbol" panose="05050102010706020507" pitchFamily="18" charset="2"/>
              </a:rPr>
              <a:t> </a:t>
            </a:r>
            <a:r>
              <a:rPr lang="hr-HR" altLang="sr-Latn-RS" sz="2400" b="0">
                <a:latin typeface="Symbol" panose="05050102010706020507" pitchFamily="18" charset="2"/>
              </a:rPr>
              <a:t>e</a:t>
            </a:r>
            <a:r>
              <a:rPr lang="en-US" altLang="sr-Latn-RS" sz="2400" b="0"/>
              <a:t> </a:t>
            </a:r>
            <a:endParaRPr lang="en-GB" altLang="sr-Latn-RS" sz="2400" b="0"/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762000" y="3048000"/>
            <a:ext cx="2057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 b="0"/>
              <a:t>C </a:t>
            </a:r>
            <a:r>
              <a:rPr lang="en-US" altLang="sr-Latn-RS" sz="2400" b="0">
                <a:sym typeface="Symbol" panose="05050102010706020507" pitchFamily="18" charset="2"/>
              </a:rPr>
              <a:t></a:t>
            </a:r>
            <a:r>
              <a:rPr lang="hr-HR" altLang="sr-Latn-RS" sz="2400" b="0">
                <a:sym typeface="Symbol" panose="05050102010706020507" pitchFamily="18" charset="2"/>
              </a:rPr>
              <a:t> </a:t>
            </a:r>
            <a:r>
              <a:rPr lang="hr-HR" altLang="sr-Latn-RS" sz="2400" b="0"/>
              <a:t>c C</a:t>
            </a:r>
            <a:r>
              <a:rPr lang="en-US" altLang="sr-Latn-RS" sz="2400" b="0"/>
              <a:t> </a:t>
            </a:r>
            <a:endParaRPr lang="en-GB" altLang="sr-Latn-RS" sz="2400" b="0"/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762000" y="3429000"/>
            <a:ext cx="2057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 b="0"/>
              <a:t>C </a:t>
            </a:r>
            <a:r>
              <a:rPr lang="en-US" altLang="sr-Latn-RS" sz="2400" b="0">
                <a:sym typeface="Symbol" panose="05050102010706020507" pitchFamily="18" charset="2"/>
              </a:rPr>
              <a:t></a:t>
            </a:r>
            <a:r>
              <a:rPr lang="hr-HR" altLang="sr-Latn-RS" sz="2400" b="0">
                <a:sym typeface="Symbol" panose="05050102010706020507" pitchFamily="18" charset="2"/>
              </a:rPr>
              <a:t> </a:t>
            </a:r>
            <a:r>
              <a:rPr lang="hr-HR" altLang="sr-Latn-RS" sz="2400" b="0">
                <a:latin typeface="Symbol" panose="05050102010706020507" pitchFamily="18" charset="2"/>
              </a:rPr>
              <a:t>e</a:t>
            </a:r>
            <a:r>
              <a:rPr lang="en-US" altLang="sr-Latn-RS" sz="2400" b="0"/>
              <a:t> </a:t>
            </a:r>
            <a:endParaRPr lang="en-GB" altLang="sr-Latn-RS" sz="2400" b="0"/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4038600" y="3048000"/>
            <a:ext cx="2057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 b="0"/>
              <a:t>D b </a:t>
            </a:r>
            <a:r>
              <a:rPr lang="en-US" altLang="sr-Latn-RS" sz="2400" b="0">
                <a:sym typeface="Symbol" panose="05050102010706020507" pitchFamily="18" charset="2"/>
              </a:rPr>
              <a:t></a:t>
            </a:r>
            <a:r>
              <a:rPr lang="hr-HR" altLang="sr-Latn-RS" sz="2400" b="0">
                <a:sym typeface="Symbol" panose="05050102010706020507" pitchFamily="18" charset="2"/>
              </a:rPr>
              <a:t> </a:t>
            </a:r>
            <a:r>
              <a:rPr lang="hr-HR" altLang="sr-Latn-RS" sz="2400" b="0"/>
              <a:t>b D</a:t>
            </a:r>
            <a:r>
              <a:rPr lang="en-US" altLang="sr-Latn-RS" sz="2400" b="0"/>
              <a:t> </a:t>
            </a:r>
            <a:endParaRPr lang="en-GB" altLang="sr-Latn-RS" sz="2400" b="0"/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7010400" y="3048000"/>
            <a:ext cx="2057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 b="0"/>
              <a:t>E c </a:t>
            </a:r>
            <a:r>
              <a:rPr lang="en-US" altLang="sr-Latn-RS" sz="2400" b="0">
                <a:sym typeface="Symbol" panose="05050102010706020507" pitchFamily="18" charset="2"/>
              </a:rPr>
              <a:t></a:t>
            </a:r>
            <a:r>
              <a:rPr lang="hr-HR" altLang="sr-Latn-RS" sz="2400" b="0">
                <a:sym typeface="Symbol" panose="05050102010706020507" pitchFamily="18" charset="2"/>
              </a:rPr>
              <a:t> </a:t>
            </a:r>
            <a:r>
              <a:rPr lang="hr-HR" altLang="sr-Latn-RS" sz="2400" b="0"/>
              <a:t>c E</a:t>
            </a:r>
            <a:r>
              <a:rPr lang="en-US" altLang="sr-Latn-RS" sz="2400" b="0"/>
              <a:t> </a:t>
            </a:r>
            <a:endParaRPr lang="en-GB" altLang="sr-Latn-RS" sz="2400" b="0"/>
          </a:p>
        </p:txBody>
      </p:sp>
      <p:sp>
        <p:nvSpPr>
          <p:cNvPr id="12300" name="Rectangle 12"/>
          <p:cNvSpPr>
            <a:spLocks noChangeArrowheads="1"/>
          </p:cNvSpPr>
          <p:nvPr/>
        </p:nvSpPr>
        <p:spPr bwMode="auto">
          <a:xfrm>
            <a:off x="4038600" y="3429000"/>
            <a:ext cx="2057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 b="0"/>
              <a:t>D c </a:t>
            </a:r>
            <a:r>
              <a:rPr lang="en-US" altLang="sr-Latn-RS" sz="2400" b="0">
                <a:sym typeface="Symbol" panose="05050102010706020507" pitchFamily="18" charset="2"/>
              </a:rPr>
              <a:t></a:t>
            </a:r>
            <a:r>
              <a:rPr lang="hr-HR" altLang="sr-Latn-RS" sz="2400" b="0">
                <a:sym typeface="Symbol" panose="05050102010706020507" pitchFamily="18" charset="2"/>
              </a:rPr>
              <a:t> </a:t>
            </a:r>
            <a:r>
              <a:rPr lang="hr-HR" altLang="sr-Latn-RS" sz="2400" b="0"/>
              <a:t>c D</a:t>
            </a:r>
            <a:r>
              <a:rPr lang="en-US" altLang="sr-Latn-RS" sz="2400" b="0"/>
              <a:t> </a:t>
            </a:r>
            <a:endParaRPr lang="en-GB" altLang="sr-Latn-RS" sz="2400" b="0"/>
          </a:p>
        </p:txBody>
      </p:sp>
      <p:sp>
        <p:nvSpPr>
          <p:cNvPr id="12301" name="Rectangle 13"/>
          <p:cNvSpPr>
            <a:spLocks noChangeArrowheads="1"/>
          </p:cNvSpPr>
          <p:nvPr/>
        </p:nvSpPr>
        <p:spPr bwMode="auto">
          <a:xfrm>
            <a:off x="7010400" y="3429000"/>
            <a:ext cx="2057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 b="0"/>
              <a:t>E d </a:t>
            </a:r>
            <a:r>
              <a:rPr lang="en-US" altLang="sr-Latn-RS" sz="2400" b="0">
                <a:sym typeface="Symbol" panose="05050102010706020507" pitchFamily="18" charset="2"/>
              </a:rPr>
              <a:t></a:t>
            </a:r>
            <a:r>
              <a:rPr lang="hr-HR" altLang="sr-Latn-RS" sz="2400" b="0">
                <a:sym typeface="Symbol" panose="05050102010706020507" pitchFamily="18" charset="2"/>
              </a:rPr>
              <a:t> </a:t>
            </a:r>
            <a:r>
              <a:rPr lang="hr-HR" altLang="sr-Latn-RS" sz="2400" b="0"/>
              <a:t>d E</a:t>
            </a:r>
            <a:r>
              <a:rPr lang="en-US" altLang="sr-Latn-RS" sz="2400" b="0"/>
              <a:t> </a:t>
            </a:r>
            <a:endParaRPr lang="en-GB" altLang="sr-Latn-RS" sz="2400" b="0"/>
          </a:p>
        </p:txBody>
      </p:sp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4038600" y="3810000"/>
            <a:ext cx="2057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 b="0"/>
              <a:t>D d </a:t>
            </a:r>
            <a:r>
              <a:rPr lang="en-US" altLang="sr-Latn-RS" sz="2400" b="0">
                <a:sym typeface="Symbol" panose="05050102010706020507" pitchFamily="18" charset="2"/>
              </a:rPr>
              <a:t></a:t>
            </a:r>
            <a:r>
              <a:rPr lang="hr-HR" altLang="sr-Latn-RS" sz="2400" b="0">
                <a:sym typeface="Symbol" panose="05050102010706020507" pitchFamily="18" charset="2"/>
              </a:rPr>
              <a:t> </a:t>
            </a:r>
            <a:r>
              <a:rPr lang="hr-HR" altLang="sr-Latn-RS" sz="2400" b="0"/>
              <a:t>d d</a:t>
            </a:r>
            <a:r>
              <a:rPr lang="en-US" altLang="sr-Latn-RS" sz="2400" b="0"/>
              <a:t> </a:t>
            </a:r>
            <a:endParaRPr lang="en-GB" altLang="sr-Latn-RS" sz="2400" b="0"/>
          </a:p>
        </p:txBody>
      </p:sp>
      <p:sp>
        <p:nvSpPr>
          <p:cNvPr id="12303" name="Rectangle 15"/>
          <p:cNvSpPr>
            <a:spLocks noChangeArrowheads="1"/>
          </p:cNvSpPr>
          <p:nvPr/>
        </p:nvSpPr>
        <p:spPr bwMode="auto">
          <a:xfrm>
            <a:off x="7010400" y="3810000"/>
            <a:ext cx="2057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 b="0"/>
              <a:t>E e </a:t>
            </a:r>
            <a:r>
              <a:rPr lang="en-US" altLang="sr-Latn-RS" sz="2400" b="0">
                <a:sym typeface="Symbol" panose="05050102010706020507" pitchFamily="18" charset="2"/>
              </a:rPr>
              <a:t></a:t>
            </a:r>
            <a:r>
              <a:rPr lang="hr-HR" altLang="sr-Latn-RS" sz="2400" b="0">
                <a:sym typeface="Symbol" panose="05050102010706020507" pitchFamily="18" charset="2"/>
              </a:rPr>
              <a:t> </a:t>
            </a:r>
            <a:r>
              <a:rPr lang="hr-HR" altLang="sr-Latn-RS" sz="2400" b="0"/>
              <a:t>e e</a:t>
            </a:r>
            <a:r>
              <a:rPr lang="en-US" altLang="sr-Latn-RS" sz="2400" b="0"/>
              <a:t> </a:t>
            </a:r>
            <a:endParaRPr lang="en-GB" altLang="sr-Latn-RS" sz="2400" b="0"/>
          </a:p>
        </p:txBody>
      </p:sp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762000" y="2133600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en-US" altLang="sr-Latn-RS" sz="2400" b="0"/>
              <a:t>S</a:t>
            </a:r>
            <a:r>
              <a:rPr lang="hr-HR" altLang="sr-Latn-RS" sz="2400" b="0"/>
              <a:t> </a:t>
            </a:r>
            <a:r>
              <a:rPr lang="en-US" altLang="sr-Latn-RS" sz="2400" b="0">
                <a:sym typeface="Symbol" panose="05050102010706020507" pitchFamily="18" charset="2"/>
              </a:rPr>
              <a:t></a:t>
            </a:r>
            <a:r>
              <a:rPr lang="hr-HR" altLang="sr-Latn-RS" sz="2400" b="0">
                <a:sym typeface="Symbol" panose="05050102010706020507" pitchFamily="18" charset="2"/>
              </a:rPr>
              <a:t> </a:t>
            </a:r>
            <a:r>
              <a:rPr lang="hr-HR" altLang="sr-Latn-RS" sz="2400" b="0"/>
              <a:t>a </a:t>
            </a:r>
            <a:r>
              <a:rPr lang="en-US" altLang="sr-Latn-RS" sz="2400" b="0"/>
              <a:t>A</a:t>
            </a:r>
            <a:r>
              <a:rPr lang="hr-HR" altLang="sr-Latn-RS" sz="2400" b="0"/>
              <a:t> b </a:t>
            </a:r>
            <a:r>
              <a:rPr lang="en-US" altLang="sr-Latn-RS" sz="2400" b="0"/>
              <a:t>B</a:t>
            </a:r>
            <a:r>
              <a:rPr lang="hr-HR" altLang="sr-Latn-RS" sz="2400" b="0"/>
              <a:t> c C d e</a:t>
            </a:r>
            <a:r>
              <a:rPr lang="en-US" altLang="sr-Latn-RS" sz="2400" b="0"/>
              <a:t> </a:t>
            </a:r>
            <a:endParaRPr lang="en-GB" altLang="sr-Latn-RS" sz="2400" b="0"/>
          </a:p>
        </p:txBody>
      </p:sp>
      <p:sp>
        <p:nvSpPr>
          <p:cNvPr id="408593" name="Text Box 17"/>
          <p:cNvSpPr txBox="1">
            <a:spLocks noChangeArrowheads="1"/>
          </p:cNvSpPr>
          <p:nvPr/>
        </p:nvSpPr>
        <p:spPr bwMode="auto">
          <a:xfrm>
            <a:off x="762000" y="5032375"/>
            <a:ext cx="2913063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hr-HR" altLang="sr-Latn-RS" sz="2400" b="0">
                <a:solidFill>
                  <a:schemeClr val="accent2"/>
                </a:solidFill>
              </a:rPr>
              <a:t>P</a:t>
            </a:r>
            <a:r>
              <a:rPr lang="en-US" altLang="sr-Latn-RS" sz="2400" b="0">
                <a:solidFill>
                  <a:schemeClr val="accent2"/>
                </a:solidFill>
              </a:rPr>
              <a:t>ostup</a:t>
            </a:r>
            <a:r>
              <a:rPr lang="hr-HR" altLang="sr-Latn-RS" sz="2400" b="0">
                <a:solidFill>
                  <a:schemeClr val="accent2"/>
                </a:solidFill>
              </a:rPr>
              <a:t>a</a:t>
            </a:r>
            <a:r>
              <a:rPr lang="en-US" altLang="sr-Latn-RS" sz="2400" b="0">
                <a:solidFill>
                  <a:schemeClr val="accent2"/>
                </a:solidFill>
              </a:rPr>
              <a:t>k pretvorbe</a:t>
            </a:r>
            <a:r>
              <a:rPr lang="hr-HR" altLang="sr-Latn-RS" sz="2400" b="0">
                <a:solidFill>
                  <a:schemeClr val="accent2"/>
                </a:solidFill>
              </a:rPr>
              <a:t>:</a:t>
            </a:r>
          </a:p>
        </p:txBody>
      </p:sp>
      <p:sp>
        <p:nvSpPr>
          <p:cNvPr id="408594" name="Rectangle 18"/>
          <p:cNvSpPr>
            <a:spLocks noChangeArrowheads="1"/>
          </p:cNvSpPr>
          <p:nvPr/>
        </p:nvSpPr>
        <p:spPr bwMode="auto">
          <a:xfrm>
            <a:off x="1651000" y="5661025"/>
            <a:ext cx="5967413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hr-HR" altLang="sr-Latn-RS" sz="2400" b="0">
                <a:solidFill>
                  <a:srgbClr val="FF3300"/>
                </a:solidFill>
              </a:rPr>
              <a:t>S</a:t>
            </a:r>
            <a:r>
              <a:rPr lang="en-US" altLang="sr-Latn-RS" sz="2400" b="0">
                <a:solidFill>
                  <a:srgbClr val="FF3300"/>
                </a:solidFill>
              </a:rPr>
              <a:t>vi nezavršni znakovi moraju biti grupirani </a:t>
            </a:r>
            <a:endParaRPr lang="hr-HR" altLang="sr-Latn-RS" sz="2400" b="0">
              <a:solidFill>
                <a:srgbClr val="FF33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sr-Latn-RS" sz="2400" b="0">
                <a:solidFill>
                  <a:srgbClr val="FF3300"/>
                </a:solidFill>
              </a:rPr>
              <a:t>s nekim završnim znakom</a:t>
            </a:r>
            <a:r>
              <a:rPr lang="hr-HR" altLang="sr-Latn-RS" sz="2400" b="0">
                <a:solidFill>
                  <a:srgbClr val="FF3300"/>
                </a:solidFill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8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8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93" grpId="0"/>
      <p:bldP spid="40859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altLang="sr-Latn-RS" sz="3000" smtClean="0"/>
              <a:t>Zadatak br. 3</a:t>
            </a:r>
            <a:r>
              <a:rPr lang="en-US" altLang="sr-Latn-RS" sz="3000" smtClean="0"/>
              <a:t>2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4800600" y="2362200"/>
            <a:ext cx="2057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 b="0"/>
              <a:t>A </a:t>
            </a:r>
            <a:r>
              <a:rPr lang="en-US" altLang="sr-Latn-RS" sz="2400" b="0">
                <a:sym typeface="Symbol" panose="05050102010706020507" pitchFamily="18" charset="2"/>
              </a:rPr>
              <a:t></a:t>
            </a:r>
            <a:r>
              <a:rPr lang="hr-HR" altLang="sr-Latn-RS" sz="2400" b="0">
                <a:sym typeface="Symbol" panose="05050102010706020507" pitchFamily="18" charset="2"/>
              </a:rPr>
              <a:t> </a:t>
            </a:r>
            <a:r>
              <a:rPr lang="hr-HR" altLang="sr-Latn-RS" sz="2400" b="0"/>
              <a:t>a A D</a:t>
            </a:r>
            <a:r>
              <a:rPr lang="en-US" altLang="sr-Latn-RS" sz="2400" b="0"/>
              <a:t> </a:t>
            </a:r>
            <a:endParaRPr lang="en-GB" altLang="sr-Latn-RS" sz="2400" b="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4800600" y="2743200"/>
            <a:ext cx="2057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 b="0"/>
              <a:t>A </a:t>
            </a:r>
            <a:r>
              <a:rPr lang="en-US" altLang="sr-Latn-RS" sz="2400" b="0">
                <a:sym typeface="Symbol" panose="05050102010706020507" pitchFamily="18" charset="2"/>
              </a:rPr>
              <a:t></a:t>
            </a:r>
            <a:r>
              <a:rPr lang="hr-HR" altLang="sr-Latn-RS" sz="2400" b="0">
                <a:sym typeface="Symbol" panose="05050102010706020507" pitchFamily="18" charset="2"/>
              </a:rPr>
              <a:t> </a:t>
            </a:r>
            <a:r>
              <a:rPr lang="hr-HR" altLang="sr-Latn-RS" sz="2400" b="0">
                <a:latin typeface="Symbol" panose="05050102010706020507" pitchFamily="18" charset="2"/>
              </a:rPr>
              <a:t>e</a:t>
            </a:r>
            <a:r>
              <a:rPr lang="en-US" altLang="sr-Latn-RS" sz="2400" b="0"/>
              <a:t> </a:t>
            </a:r>
            <a:endParaRPr lang="en-GB" altLang="sr-Latn-RS" sz="2400" b="0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7620000" y="2362200"/>
            <a:ext cx="2057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 b="0"/>
              <a:t>B </a:t>
            </a:r>
            <a:r>
              <a:rPr lang="en-US" altLang="sr-Latn-RS" sz="2400" b="0">
                <a:sym typeface="Symbol" panose="05050102010706020507" pitchFamily="18" charset="2"/>
              </a:rPr>
              <a:t></a:t>
            </a:r>
            <a:r>
              <a:rPr lang="hr-HR" altLang="sr-Latn-RS" sz="2400" b="0">
                <a:sym typeface="Symbol" panose="05050102010706020507" pitchFamily="18" charset="2"/>
              </a:rPr>
              <a:t> </a:t>
            </a:r>
            <a:r>
              <a:rPr lang="hr-HR" altLang="sr-Latn-RS" sz="2400" b="0"/>
              <a:t>b B E</a:t>
            </a:r>
            <a:r>
              <a:rPr lang="en-US" altLang="sr-Latn-RS" sz="2400" b="0"/>
              <a:t> </a:t>
            </a:r>
            <a:endParaRPr lang="en-GB" altLang="sr-Latn-RS" sz="2400" b="0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7620000" y="2743200"/>
            <a:ext cx="2057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 b="0"/>
              <a:t>B </a:t>
            </a:r>
            <a:r>
              <a:rPr lang="en-US" altLang="sr-Latn-RS" sz="2400" b="0">
                <a:sym typeface="Symbol" panose="05050102010706020507" pitchFamily="18" charset="2"/>
              </a:rPr>
              <a:t></a:t>
            </a:r>
            <a:r>
              <a:rPr lang="hr-HR" altLang="sr-Latn-RS" sz="2400" b="0">
                <a:sym typeface="Symbol" panose="05050102010706020507" pitchFamily="18" charset="2"/>
              </a:rPr>
              <a:t> </a:t>
            </a:r>
            <a:r>
              <a:rPr lang="hr-HR" altLang="sr-Latn-RS" sz="2400" b="0">
                <a:latin typeface="Symbol" panose="05050102010706020507" pitchFamily="18" charset="2"/>
              </a:rPr>
              <a:t>e</a:t>
            </a:r>
            <a:r>
              <a:rPr lang="en-US" altLang="sr-Latn-RS" sz="2400" b="0"/>
              <a:t> </a:t>
            </a:r>
            <a:endParaRPr lang="en-GB" altLang="sr-Latn-RS" sz="2400" b="0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1219200" y="3886200"/>
            <a:ext cx="2057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 b="0"/>
              <a:t>C </a:t>
            </a:r>
            <a:r>
              <a:rPr lang="en-US" altLang="sr-Latn-RS" sz="2400" b="0">
                <a:sym typeface="Symbol" panose="05050102010706020507" pitchFamily="18" charset="2"/>
              </a:rPr>
              <a:t></a:t>
            </a:r>
            <a:r>
              <a:rPr lang="hr-HR" altLang="sr-Latn-RS" sz="2400" b="0">
                <a:sym typeface="Symbol" panose="05050102010706020507" pitchFamily="18" charset="2"/>
              </a:rPr>
              <a:t> </a:t>
            </a:r>
            <a:r>
              <a:rPr lang="hr-HR" altLang="sr-Latn-RS" sz="2400" b="0"/>
              <a:t>c C</a:t>
            </a:r>
            <a:r>
              <a:rPr lang="en-US" altLang="sr-Latn-RS" sz="2400" b="0"/>
              <a:t> </a:t>
            </a:r>
            <a:endParaRPr lang="en-GB" altLang="sr-Latn-RS" sz="2400" b="0"/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1219200" y="42672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 b="0"/>
              <a:t>C </a:t>
            </a:r>
            <a:r>
              <a:rPr lang="en-US" altLang="sr-Latn-RS" sz="2400" b="0">
                <a:sym typeface="Symbol" panose="05050102010706020507" pitchFamily="18" charset="2"/>
              </a:rPr>
              <a:t></a:t>
            </a:r>
            <a:r>
              <a:rPr lang="hr-HR" altLang="sr-Latn-RS" sz="2400" b="0">
                <a:sym typeface="Symbol" panose="05050102010706020507" pitchFamily="18" charset="2"/>
              </a:rPr>
              <a:t> </a:t>
            </a:r>
            <a:r>
              <a:rPr lang="hr-HR" altLang="sr-Latn-RS" sz="2400" b="0">
                <a:latin typeface="Symbol" panose="05050102010706020507" pitchFamily="18" charset="2"/>
              </a:rPr>
              <a:t>e</a:t>
            </a:r>
            <a:r>
              <a:rPr lang="en-US" altLang="sr-Latn-RS" sz="2400" b="0"/>
              <a:t> </a:t>
            </a:r>
            <a:endParaRPr lang="en-GB" altLang="sr-Latn-RS" sz="2400" b="0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3581400" y="38862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 b="0"/>
              <a:t>D b </a:t>
            </a:r>
            <a:r>
              <a:rPr lang="en-US" altLang="sr-Latn-RS" sz="2400" b="0">
                <a:sym typeface="Symbol" panose="05050102010706020507" pitchFamily="18" charset="2"/>
              </a:rPr>
              <a:t></a:t>
            </a:r>
            <a:r>
              <a:rPr lang="hr-HR" altLang="sr-Latn-RS" sz="2400" b="0">
                <a:sym typeface="Symbol" panose="05050102010706020507" pitchFamily="18" charset="2"/>
              </a:rPr>
              <a:t> </a:t>
            </a:r>
            <a:r>
              <a:rPr lang="hr-HR" altLang="sr-Latn-RS" sz="2400" b="0"/>
              <a:t>b D</a:t>
            </a:r>
            <a:r>
              <a:rPr lang="en-US" altLang="sr-Latn-RS" sz="2400" b="0"/>
              <a:t> </a:t>
            </a:r>
            <a:endParaRPr lang="en-GB" altLang="sr-Latn-RS" sz="2400" b="0"/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8001000" y="3886200"/>
            <a:ext cx="2057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 b="0"/>
              <a:t>E c </a:t>
            </a:r>
            <a:r>
              <a:rPr lang="en-US" altLang="sr-Latn-RS" sz="2400" b="0">
                <a:sym typeface="Symbol" panose="05050102010706020507" pitchFamily="18" charset="2"/>
              </a:rPr>
              <a:t></a:t>
            </a:r>
            <a:r>
              <a:rPr lang="hr-HR" altLang="sr-Latn-RS" sz="2400" b="0">
                <a:sym typeface="Symbol" panose="05050102010706020507" pitchFamily="18" charset="2"/>
              </a:rPr>
              <a:t> </a:t>
            </a:r>
            <a:r>
              <a:rPr lang="hr-HR" altLang="sr-Latn-RS" sz="2400" b="0"/>
              <a:t>c E</a:t>
            </a:r>
            <a:r>
              <a:rPr lang="en-US" altLang="sr-Latn-RS" sz="2400" b="0"/>
              <a:t> </a:t>
            </a:r>
            <a:endParaRPr lang="en-GB" altLang="sr-Latn-RS" sz="2400" b="0"/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3581400" y="4267200"/>
            <a:ext cx="2057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 b="0"/>
              <a:t>D c </a:t>
            </a:r>
            <a:r>
              <a:rPr lang="en-US" altLang="sr-Latn-RS" sz="2400" b="0">
                <a:sym typeface="Symbol" panose="05050102010706020507" pitchFamily="18" charset="2"/>
              </a:rPr>
              <a:t></a:t>
            </a:r>
            <a:r>
              <a:rPr lang="hr-HR" altLang="sr-Latn-RS" sz="2400" b="0">
                <a:sym typeface="Symbol" panose="05050102010706020507" pitchFamily="18" charset="2"/>
              </a:rPr>
              <a:t> </a:t>
            </a:r>
            <a:r>
              <a:rPr lang="hr-HR" altLang="sr-Latn-RS" sz="2400" b="0"/>
              <a:t>c D</a:t>
            </a:r>
            <a:r>
              <a:rPr lang="en-US" altLang="sr-Latn-RS" sz="2400" b="0"/>
              <a:t> </a:t>
            </a:r>
            <a:endParaRPr lang="en-GB" altLang="sr-Latn-RS" sz="2400" b="0"/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8001000" y="4267200"/>
            <a:ext cx="2057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 b="0"/>
              <a:t>E d </a:t>
            </a:r>
            <a:r>
              <a:rPr lang="en-US" altLang="sr-Latn-RS" sz="2400" b="0">
                <a:sym typeface="Symbol" panose="05050102010706020507" pitchFamily="18" charset="2"/>
              </a:rPr>
              <a:t></a:t>
            </a:r>
            <a:r>
              <a:rPr lang="hr-HR" altLang="sr-Latn-RS" sz="2400" b="0">
                <a:sym typeface="Symbol" panose="05050102010706020507" pitchFamily="18" charset="2"/>
              </a:rPr>
              <a:t> </a:t>
            </a:r>
            <a:r>
              <a:rPr lang="hr-HR" altLang="sr-Latn-RS" sz="2400" b="0"/>
              <a:t>d E</a:t>
            </a:r>
            <a:r>
              <a:rPr lang="en-US" altLang="sr-Latn-RS" sz="2400" b="0"/>
              <a:t> </a:t>
            </a:r>
            <a:endParaRPr lang="en-GB" altLang="sr-Latn-RS" sz="2400" b="0"/>
          </a:p>
        </p:txBody>
      </p: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3581400" y="4648200"/>
            <a:ext cx="2057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 b="0"/>
              <a:t>D d </a:t>
            </a:r>
            <a:r>
              <a:rPr lang="en-US" altLang="sr-Latn-RS" sz="2400" b="0">
                <a:sym typeface="Symbol" panose="05050102010706020507" pitchFamily="18" charset="2"/>
              </a:rPr>
              <a:t></a:t>
            </a:r>
            <a:r>
              <a:rPr lang="hr-HR" altLang="sr-Latn-RS" sz="2400" b="0">
                <a:sym typeface="Symbol" panose="05050102010706020507" pitchFamily="18" charset="2"/>
              </a:rPr>
              <a:t> </a:t>
            </a:r>
            <a:r>
              <a:rPr lang="hr-HR" altLang="sr-Latn-RS" sz="2400" b="0"/>
              <a:t>d d</a:t>
            </a:r>
            <a:r>
              <a:rPr lang="en-US" altLang="sr-Latn-RS" sz="2400" b="0"/>
              <a:t> </a:t>
            </a:r>
            <a:endParaRPr lang="en-GB" altLang="sr-Latn-RS" sz="2400" b="0"/>
          </a:p>
        </p:txBody>
      </p:sp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8001000" y="4648200"/>
            <a:ext cx="2057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 b="0"/>
              <a:t>E e </a:t>
            </a:r>
            <a:r>
              <a:rPr lang="en-US" altLang="sr-Latn-RS" sz="2400" b="0">
                <a:sym typeface="Symbol" panose="05050102010706020507" pitchFamily="18" charset="2"/>
              </a:rPr>
              <a:t></a:t>
            </a:r>
            <a:r>
              <a:rPr lang="hr-HR" altLang="sr-Latn-RS" sz="2400" b="0">
                <a:sym typeface="Symbol" panose="05050102010706020507" pitchFamily="18" charset="2"/>
              </a:rPr>
              <a:t> </a:t>
            </a:r>
            <a:r>
              <a:rPr lang="hr-HR" altLang="sr-Latn-RS" sz="2400" b="0"/>
              <a:t>e e</a:t>
            </a:r>
            <a:r>
              <a:rPr lang="en-US" altLang="sr-Latn-RS" sz="2400" b="0"/>
              <a:t> </a:t>
            </a:r>
            <a:endParaRPr lang="en-GB" altLang="sr-Latn-RS" sz="2400" b="0"/>
          </a:p>
        </p:txBody>
      </p:sp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914400" y="2362200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en-US" altLang="sr-Latn-RS" sz="2400" b="0"/>
              <a:t>S</a:t>
            </a:r>
            <a:r>
              <a:rPr lang="hr-HR" altLang="sr-Latn-RS" sz="2400" b="0"/>
              <a:t> </a:t>
            </a:r>
            <a:r>
              <a:rPr lang="en-US" altLang="sr-Latn-RS" sz="2400" b="0">
                <a:sym typeface="Symbol" panose="05050102010706020507" pitchFamily="18" charset="2"/>
              </a:rPr>
              <a:t></a:t>
            </a:r>
            <a:r>
              <a:rPr lang="hr-HR" altLang="sr-Latn-RS" sz="2400" b="0">
                <a:sym typeface="Symbol" panose="05050102010706020507" pitchFamily="18" charset="2"/>
              </a:rPr>
              <a:t> </a:t>
            </a:r>
            <a:r>
              <a:rPr lang="hr-HR" altLang="sr-Latn-RS" sz="2400" b="0"/>
              <a:t>a </a:t>
            </a:r>
            <a:r>
              <a:rPr lang="en-US" altLang="sr-Latn-RS" sz="2400" b="0"/>
              <a:t>A</a:t>
            </a:r>
            <a:r>
              <a:rPr lang="hr-HR" altLang="sr-Latn-RS" sz="2400" b="0"/>
              <a:t> b </a:t>
            </a:r>
            <a:r>
              <a:rPr lang="en-US" altLang="sr-Latn-RS" sz="2400" b="0"/>
              <a:t>B</a:t>
            </a:r>
            <a:r>
              <a:rPr lang="hr-HR" altLang="sr-Latn-RS" sz="2400" b="0"/>
              <a:t> c C d e</a:t>
            </a:r>
            <a:r>
              <a:rPr lang="en-US" altLang="sr-Latn-RS" sz="2400" b="0"/>
              <a:t> </a:t>
            </a:r>
            <a:endParaRPr lang="en-GB" altLang="sr-Latn-RS" sz="2400" b="0"/>
          </a:p>
        </p:txBody>
      </p:sp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685800" y="990600"/>
            <a:ext cx="784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804863" algn="l"/>
                <a:tab pos="2155825" algn="l"/>
                <a:tab pos="3043238" algn="l"/>
              </a:tabLs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804863" algn="l"/>
                <a:tab pos="2155825" algn="l"/>
                <a:tab pos="3043238" algn="l"/>
              </a:tabLs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804863" algn="l"/>
                <a:tab pos="2155825" algn="l"/>
                <a:tab pos="3043238" algn="l"/>
              </a:tabLs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804863" algn="l"/>
                <a:tab pos="2155825" algn="l"/>
                <a:tab pos="3043238" algn="l"/>
              </a:tabLs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804863" algn="l"/>
                <a:tab pos="2155825" algn="l"/>
                <a:tab pos="3043238" algn="l"/>
              </a:tabLs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804863" algn="l"/>
                <a:tab pos="2155825" algn="l"/>
                <a:tab pos="3043238" algn="l"/>
              </a:tabLs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804863" algn="l"/>
                <a:tab pos="2155825" algn="l"/>
                <a:tab pos="3043238" algn="l"/>
              </a:tabLs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804863" algn="l"/>
                <a:tab pos="2155825" algn="l"/>
                <a:tab pos="3043238" algn="l"/>
              </a:tabLs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804863" algn="l"/>
                <a:tab pos="2155825" algn="l"/>
                <a:tab pos="3043238" algn="l"/>
              </a:tabLs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hr-HR" altLang="sr-Latn-RS" sz="2400" b="0">
                <a:solidFill>
                  <a:schemeClr val="accent2"/>
                </a:solidFill>
              </a:rPr>
              <a:t>Produkcije </a:t>
            </a:r>
            <a:r>
              <a:rPr lang="hr-HR" altLang="sr-Latn-RS" sz="2400" b="0" i="1">
                <a:solidFill>
                  <a:schemeClr val="accent2"/>
                </a:solidFill>
              </a:rPr>
              <a:t>kontekstno ovisne gramatike</a:t>
            </a:r>
            <a:r>
              <a:rPr lang="hr-HR" altLang="sr-Latn-RS" sz="2400" b="0">
                <a:solidFill>
                  <a:schemeClr val="accent2"/>
                </a:solidFill>
              </a:rPr>
              <a:t>:</a:t>
            </a:r>
            <a:endParaRPr lang="en-US" altLang="sr-Latn-RS" sz="2400" b="0">
              <a:solidFill>
                <a:schemeClr val="accent2"/>
              </a:solidFill>
            </a:endParaRPr>
          </a:p>
        </p:txBody>
      </p:sp>
      <p:sp>
        <p:nvSpPr>
          <p:cNvPr id="409617" name="Rectangle 17"/>
          <p:cNvSpPr>
            <a:spLocks noChangeArrowheads="1"/>
          </p:cNvSpPr>
          <p:nvPr/>
        </p:nvSpPr>
        <p:spPr bwMode="auto">
          <a:xfrm>
            <a:off x="914400" y="1447800"/>
            <a:ext cx="1371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  <a:buFontTx/>
              <a:buChar char="•"/>
            </a:pPr>
            <a:r>
              <a:rPr lang="hr-HR" altLang="sr-Latn-RS" sz="2400" b="0">
                <a:solidFill>
                  <a:srgbClr val="FF3300"/>
                </a:solidFill>
              </a:rPr>
              <a:t> </a:t>
            </a:r>
            <a:r>
              <a:rPr lang="hr-HR" altLang="sr-Latn-RS" sz="2400" b="0">
                <a:solidFill>
                  <a:srgbClr val="FF3300"/>
                </a:solidFill>
                <a:latin typeface="Symbol" panose="05050102010706020507" pitchFamily="18" charset="2"/>
              </a:rPr>
              <a:t>a</a:t>
            </a:r>
            <a:r>
              <a:rPr lang="hr-HR" altLang="sr-Latn-RS" sz="2400" b="0">
                <a:solidFill>
                  <a:srgbClr val="FF3300"/>
                </a:solidFill>
              </a:rPr>
              <a:t> </a:t>
            </a:r>
            <a:r>
              <a:rPr lang="en-US" altLang="sr-Latn-RS" sz="2400" b="0">
                <a:solidFill>
                  <a:srgbClr val="FF330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 b="0">
                <a:solidFill>
                  <a:srgbClr val="FF3300"/>
                </a:solidFill>
                <a:sym typeface="Symbol" panose="05050102010706020507" pitchFamily="18" charset="2"/>
              </a:rPr>
              <a:t> </a:t>
            </a:r>
            <a:r>
              <a:rPr lang="hr-HR" altLang="sr-Latn-RS" sz="2400" b="0">
                <a:solidFill>
                  <a:srgbClr val="FF3300"/>
                </a:solidFill>
                <a:latin typeface="Symbol" panose="05050102010706020507" pitchFamily="18" charset="2"/>
              </a:rPr>
              <a:t>b</a:t>
            </a:r>
            <a:r>
              <a:rPr lang="en-US" altLang="sr-Latn-RS" sz="2400" b="0">
                <a:solidFill>
                  <a:srgbClr val="FF3300"/>
                </a:solidFill>
              </a:rPr>
              <a:t> </a:t>
            </a:r>
            <a:endParaRPr lang="en-GB" altLang="sr-Latn-RS" sz="2400" b="0">
              <a:solidFill>
                <a:srgbClr val="FF3300"/>
              </a:solidFill>
            </a:endParaRPr>
          </a:p>
        </p:txBody>
      </p:sp>
      <p:sp>
        <p:nvSpPr>
          <p:cNvPr id="409618" name="Rectangle 18"/>
          <p:cNvSpPr>
            <a:spLocks noChangeArrowheads="1"/>
          </p:cNvSpPr>
          <p:nvPr/>
        </p:nvSpPr>
        <p:spPr bwMode="auto">
          <a:xfrm>
            <a:off x="1981200" y="1447800"/>
            <a:ext cx="2286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 b="0">
                <a:solidFill>
                  <a:srgbClr val="FF3300"/>
                </a:solidFill>
              </a:rPr>
              <a:t>, </a:t>
            </a:r>
            <a:r>
              <a:rPr lang="hr-HR" altLang="sr-Latn-RS" sz="2400" b="0">
                <a:solidFill>
                  <a:srgbClr val="FF3300"/>
                </a:solidFill>
                <a:sym typeface="Symbol" panose="05050102010706020507" pitchFamily="18" charset="2"/>
              </a:rPr>
              <a:t>|</a:t>
            </a:r>
            <a:r>
              <a:rPr lang="hr-HR" altLang="sr-Latn-RS" sz="2400" b="0">
                <a:solidFill>
                  <a:srgbClr val="FF3300"/>
                </a:solidFill>
                <a:latin typeface="Symbol" panose="05050102010706020507" pitchFamily="18" charset="2"/>
              </a:rPr>
              <a:t>b</a:t>
            </a:r>
            <a:r>
              <a:rPr lang="hr-HR" altLang="sr-Latn-RS" sz="2400" b="0">
                <a:solidFill>
                  <a:srgbClr val="FF3300"/>
                </a:solidFill>
              </a:rPr>
              <a:t>| </a:t>
            </a:r>
            <a:r>
              <a:rPr lang="hr-HR" altLang="sr-Latn-RS" sz="2400" b="0">
                <a:solidFill>
                  <a:srgbClr val="FF3300"/>
                </a:solidFill>
                <a:sym typeface="Symbol" panose="05050102010706020507" pitchFamily="18" charset="2"/>
              </a:rPr>
              <a:t></a:t>
            </a:r>
            <a:r>
              <a:rPr lang="en-US" altLang="sr-Latn-RS" sz="2400" b="0">
                <a:solidFill>
                  <a:srgbClr val="FF3300"/>
                </a:solidFill>
              </a:rPr>
              <a:t> </a:t>
            </a:r>
            <a:r>
              <a:rPr lang="hr-HR" altLang="sr-Latn-RS" sz="2400" b="0">
                <a:solidFill>
                  <a:srgbClr val="FF3300"/>
                </a:solidFill>
              </a:rPr>
              <a:t>|</a:t>
            </a:r>
            <a:r>
              <a:rPr lang="hr-HR" altLang="sr-Latn-RS" sz="2400" b="0">
                <a:solidFill>
                  <a:srgbClr val="FF3300"/>
                </a:solidFill>
                <a:latin typeface="Symbol" panose="05050102010706020507" pitchFamily="18" charset="2"/>
              </a:rPr>
              <a:t>a</a:t>
            </a:r>
            <a:r>
              <a:rPr lang="hr-HR" altLang="sr-Latn-RS" sz="2400" b="0">
                <a:solidFill>
                  <a:srgbClr val="FF3300"/>
                </a:solidFill>
              </a:rPr>
              <a:t>|, </a:t>
            </a:r>
            <a:r>
              <a:rPr lang="hr-HR" altLang="sr-Latn-RS" sz="2400" b="0">
                <a:solidFill>
                  <a:srgbClr val="FF3300"/>
                </a:solidFill>
                <a:latin typeface="Symbol" panose="05050102010706020507" pitchFamily="18" charset="2"/>
              </a:rPr>
              <a:t>a</a:t>
            </a:r>
            <a:r>
              <a:rPr lang="hr-HR" altLang="sr-Latn-RS" sz="2400" b="0">
                <a:solidFill>
                  <a:srgbClr val="FF3300"/>
                </a:solidFill>
              </a:rPr>
              <a:t> </a:t>
            </a:r>
            <a:r>
              <a:rPr lang="hr-HR" altLang="sr-Latn-RS" sz="2400" b="0">
                <a:solidFill>
                  <a:srgbClr val="FF3300"/>
                </a:solidFill>
                <a:sym typeface="Symbol" panose="05050102010706020507" pitchFamily="18" charset="2"/>
              </a:rPr>
              <a:t></a:t>
            </a:r>
            <a:r>
              <a:rPr lang="en-US" altLang="sr-Latn-RS" sz="2400" b="0">
                <a:solidFill>
                  <a:srgbClr val="FF3300"/>
                </a:solidFill>
              </a:rPr>
              <a:t> </a:t>
            </a:r>
            <a:r>
              <a:rPr lang="hr-HR" altLang="sr-Latn-RS" sz="2400" b="0">
                <a:solidFill>
                  <a:srgbClr val="FF3300"/>
                </a:solidFill>
                <a:latin typeface="Symbol" panose="05050102010706020507" pitchFamily="18" charset="2"/>
              </a:rPr>
              <a:t>e</a:t>
            </a:r>
            <a:endParaRPr lang="en-GB" altLang="sr-Latn-RS" sz="2400" b="0">
              <a:solidFill>
                <a:srgbClr val="FF3300"/>
              </a:solidFill>
              <a:latin typeface="Symbol" panose="05050102010706020507" pitchFamily="18" charset="2"/>
            </a:endParaRPr>
          </a:p>
        </p:txBody>
      </p:sp>
      <p:sp>
        <p:nvSpPr>
          <p:cNvPr id="409619" name="Rectangle 19"/>
          <p:cNvSpPr>
            <a:spLocks noChangeArrowheads="1"/>
          </p:cNvSpPr>
          <p:nvPr/>
        </p:nvSpPr>
        <p:spPr bwMode="auto">
          <a:xfrm>
            <a:off x="914400" y="1828800"/>
            <a:ext cx="3048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  <a:buFontTx/>
              <a:buChar char="•"/>
            </a:pPr>
            <a:r>
              <a:rPr lang="hr-HR" altLang="sr-Latn-RS" sz="2400" b="0">
                <a:solidFill>
                  <a:srgbClr val="FF3300"/>
                </a:solidFill>
              </a:rPr>
              <a:t> </a:t>
            </a:r>
            <a:r>
              <a:rPr lang="hr-HR" altLang="sr-Latn-RS" sz="2400" b="0">
                <a:solidFill>
                  <a:srgbClr val="FF3300"/>
                </a:solidFill>
                <a:latin typeface="Symbol" panose="05050102010706020507" pitchFamily="18" charset="2"/>
              </a:rPr>
              <a:t>a</a:t>
            </a:r>
            <a:r>
              <a:rPr lang="hr-HR" altLang="sr-Latn-RS" sz="2400" b="0" baseline="-25000">
                <a:solidFill>
                  <a:srgbClr val="FF3300"/>
                </a:solidFill>
              </a:rPr>
              <a:t>1</a:t>
            </a:r>
            <a:r>
              <a:rPr lang="hr-HR" altLang="sr-Latn-RS" sz="2400" b="0">
                <a:solidFill>
                  <a:srgbClr val="FF3300"/>
                </a:solidFill>
              </a:rPr>
              <a:t> </a:t>
            </a:r>
            <a:r>
              <a:rPr lang="hr-HR" altLang="sr-Latn-RS" sz="2400" b="0" i="1">
                <a:solidFill>
                  <a:srgbClr val="FF3300"/>
                </a:solidFill>
              </a:rPr>
              <a:t>A</a:t>
            </a:r>
            <a:r>
              <a:rPr lang="hr-HR" altLang="sr-Latn-RS" sz="2400" b="0">
                <a:solidFill>
                  <a:srgbClr val="FF3300"/>
                </a:solidFill>
              </a:rPr>
              <a:t> </a:t>
            </a:r>
            <a:r>
              <a:rPr lang="hr-HR" altLang="sr-Latn-RS" sz="2400" b="0">
                <a:solidFill>
                  <a:srgbClr val="FF3300"/>
                </a:solidFill>
                <a:latin typeface="Symbol" panose="05050102010706020507" pitchFamily="18" charset="2"/>
              </a:rPr>
              <a:t>a</a:t>
            </a:r>
            <a:r>
              <a:rPr lang="hr-HR" altLang="sr-Latn-RS" sz="2400" b="0" baseline="-25000">
                <a:solidFill>
                  <a:srgbClr val="FF3300"/>
                </a:solidFill>
              </a:rPr>
              <a:t>2</a:t>
            </a:r>
            <a:r>
              <a:rPr lang="hr-HR" altLang="sr-Latn-RS" sz="2400" b="0">
                <a:solidFill>
                  <a:srgbClr val="FF3300"/>
                </a:solidFill>
              </a:rPr>
              <a:t> </a:t>
            </a:r>
            <a:r>
              <a:rPr lang="en-US" altLang="sr-Latn-RS" sz="2400" b="0">
                <a:solidFill>
                  <a:srgbClr val="FF330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 b="0">
                <a:solidFill>
                  <a:srgbClr val="FF3300"/>
                </a:solidFill>
                <a:sym typeface="Symbol" panose="05050102010706020507" pitchFamily="18" charset="2"/>
              </a:rPr>
              <a:t> </a:t>
            </a:r>
            <a:r>
              <a:rPr lang="hr-HR" altLang="sr-Latn-RS" sz="2400" b="0">
                <a:solidFill>
                  <a:srgbClr val="FF33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a</a:t>
            </a:r>
            <a:r>
              <a:rPr lang="hr-HR" altLang="sr-Latn-RS" sz="2400" b="0" baseline="-25000">
                <a:solidFill>
                  <a:srgbClr val="FF3300"/>
                </a:solidFill>
                <a:sym typeface="Symbol" panose="05050102010706020507" pitchFamily="18" charset="2"/>
              </a:rPr>
              <a:t>1</a:t>
            </a:r>
            <a:r>
              <a:rPr lang="hr-HR" altLang="sr-Latn-RS" sz="2400" b="0">
                <a:solidFill>
                  <a:srgbClr val="FF3300"/>
                </a:solidFill>
                <a:sym typeface="Symbol" panose="05050102010706020507" pitchFamily="18" charset="2"/>
              </a:rPr>
              <a:t> </a:t>
            </a:r>
            <a:r>
              <a:rPr lang="hr-HR" altLang="sr-Latn-RS" sz="2400" b="0">
                <a:solidFill>
                  <a:srgbClr val="FF3300"/>
                </a:solidFill>
                <a:latin typeface="Symbol" panose="05050102010706020507" pitchFamily="18" charset="2"/>
              </a:rPr>
              <a:t>b</a:t>
            </a:r>
            <a:r>
              <a:rPr lang="hr-HR" altLang="sr-Latn-RS" sz="2400" b="0">
                <a:solidFill>
                  <a:srgbClr val="FF3300"/>
                </a:solidFill>
              </a:rPr>
              <a:t> </a:t>
            </a:r>
            <a:r>
              <a:rPr lang="hr-HR" altLang="sr-Latn-RS" sz="2400" b="0">
                <a:solidFill>
                  <a:srgbClr val="FF3300"/>
                </a:solidFill>
                <a:latin typeface="Symbol" panose="05050102010706020507" pitchFamily="18" charset="2"/>
              </a:rPr>
              <a:t>a</a:t>
            </a:r>
            <a:r>
              <a:rPr lang="hr-HR" altLang="sr-Latn-RS" sz="2400" b="0" baseline="-25000">
                <a:solidFill>
                  <a:srgbClr val="FF3300"/>
                </a:solidFill>
              </a:rPr>
              <a:t>2</a:t>
            </a:r>
            <a:r>
              <a:rPr lang="en-US" altLang="sr-Latn-RS" sz="2400" b="0">
                <a:solidFill>
                  <a:srgbClr val="FF3300"/>
                </a:solidFill>
              </a:rPr>
              <a:t> </a:t>
            </a:r>
            <a:endParaRPr lang="en-GB" altLang="sr-Latn-RS" sz="2400" b="0">
              <a:solidFill>
                <a:srgbClr val="FF3300"/>
              </a:solidFill>
            </a:endParaRPr>
          </a:p>
        </p:txBody>
      </p:sp>
      <p:sp>
        <p:nvSpPr>
          <p:cNvPr id="409620" name="Rectangle 20"/>
          <p:cNvSpPr>
            <a:spLocks noChangeArrowheads="1"/>
          </p:cNvSpPr>
          <p:nvPr/>
        </p:nvSpPr>
        <p:spPr bwMode="auto">
          <a:xfrm>
            <a:off x="3505200" y="1828800"/>
            <a:ext cx="106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 b="0">
                <a:solidFill>
                  <a:srgbClr val="FF3300"/>
                </a:solidFill>
              </a:rPr>
              <a:t>, </a:t>
            </a:r>
            <a:r>
              <a:rPr lang="hr-HR" altLang="sr-Latn-RS" sz="2400" b="0">
                <a:solidFill>
                  <a:srgbClr val="FF3300"/>
                </a:solidFill>
                <a:latin typeface="Symbol" panose="05050102010706020507" pitchFamily="18" charset="2"/>
              </a:rPr>
              <a:t>b</a:t>
            </a:r>
            <a:r>
              <a:rPr lang="hr-HR" altLang="sr-Latn-RS" sz="2400" b="0">
                <a:solidFill>
                  <a:srgbClr val="FF3300"/>
                </a:solidFill>
              </a:rPr>
              <a:t> </a:t>
            </a:r>
            <a:r>
              <a:rPr lang="hr-HR" altLang="sr-Latn-RS" sz="2400" b="0">
                <a:solidFill>
                  <a:srgbClr val="FF3300"/>
                </a:solidFill>
                <a:sym typeface="Symbol" panose="05050102010706020507" pitchFamily="18" charset="2"/>
              </a:rPr>
              <a:t></a:t>
            </a:r>
            <a:r>
              <a:rPr lang="en-US" altLang="sr-Latn-RS" sz="2400" b="0">
                <a:solidFill>
                  <a:srgbClr val="FF3300"/>
                </a:solidFill>
              </a:rPr>
              <a:t> </a:t>
            </a:r>
            <a:r>
              <a:rPr lang="hr-HR" altLang="sr-Latn-RS" sz="2400" b="0">
                <a:solidFill>
                  <a:srgbClr val="FF3300"/>
                </a:solidFill>
                <a:latin typeface="Symbol" panose="05050102010706020507" pitchFamily="18" charset="2"/>
              </a:rPr>
              <a:t>e</a:t>
            </a:r>
            <a:endParaRPr lang="en-GB" altLang="sr-Latn-RS" sz="2400" b="0">
              <a:solidFill>
                <a:srgbClr val="FF3300"/>
              </a:solidFill>
            </a:endParaRPr>
          </a:p>
        </p:txBody>
      </p:sp>
      <p:sp>
        <p:nvSpPr>
          <p:cNvPr id="409621" name="Line 21"/>
          <p:cNvSpPr>
            <a:spLocks noChangeShapeType="1"/>
          </p:cNvSpPr>
          <p:nvPr/>
        </p:nvSpPr>
        <p:spPr bwMode="auto">
          <a:xfrm flipV="1">
            <a:off x="4800600" y="2819400"/>
            <a:ext cx="106680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r-HR"/>
          </a:p>
        </p:txBody>
      </p:sp>
      <p:sp>
        <p:nvSpPr>
          <p:cNvPr id="409622" name="Line 22"/>
          <p:cNvSpPr>
            <a:spLocks noChangeShapeType="1"/>
          </p:cNvSpPr>
          <p:nvPr/>
        </p:nvSpPr>
        <p:spPr bwMode="auto">
          <a:xfrm flipV="1">
            <a:off x="7620000" y="2819400"/>
            <a:ext cx="914400" cy="304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r-HR"/>
          </a:p>
        </p:txBody>
      </p:sp>
      <p:sp>
        <p:nvSpPr>
          <p:cNvPr id="409623" name="Line 23"/>
          <p:cNvSpPr>
            <a:spLocks noChangeShapeType="1"/>
          </p:cNvSpPr>
          <p:nvPr/>
        </p:nvSpPr>
        <p:spPr bwMode="auto">
          <a:xfrm flipV="1">
            <a:off x="1219200" y="4343400"/>
            <a:ext cx="106680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r-HR"/>
          </a:p>
        </p:txBody>
      </p:sp>
      <p:sp>
        <p:nvSpPr>
          <p:cNvPr id="409624" name="Line 24"/>
          <p:cNvSpPr>
            <a:spLocks noChangeShapeType="1"/>
          </p:cNvSpPr>
          <p:nvPr/>
        </p:nvSpPr>
        <p:spPr bwMode="auto">
          <a:xfrm flipV="1">
            <a:off x="914400" y="2514600"/>
            <a:ext cx="2895600" cy="152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r-HR"/>
          </a:p>
        </p:txBody>
      </p:sp>
      <p:sp>
        <p:nvSpPr>
          <p:cNvPr id="409625" name="Line 25"/>
          <p:cNvSpPr>
            <a:spLocks noChangeShapeType="1"/>
          </p:cNvSpPr>
          <p:nvPr/>
        </p:nvSpPr>
        <p:spPr bwMode="auto">
          <a:xfrm flipV="1">
            <a:off x="4876800" y="2438400"/>
            <a:ext cx="1371600" cy="304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r-HR"/>
          </a:p>
        </p:txBody>
      </p:sp>
      <p:sp>
        <p:nvSpPr>
          <p:cNvPr id="409626" name="Line 26"/>
          <p:cNvSpPr>
            <a:spLocks noChangeShapeType="1"/>
          </p:cNvSpPr>
          <p:nvPr/>
        </p:nvSpPr>
        <p:spPr bwMode="auto">
          <a:xfrm flipV="1">
            <a:off x="7696200" y="2438400"/>
            <a:ext cx="1447800" cy="304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r-HR"/>
          </a:p>
        </p:txBody>
      </p:sp>
      <p:sp>
        <p:nvSpPr>
          <p:cNvPr id="409627" name="Line 27"/>
          <p:cNvSpPr>
            <a:spLocks noChangeShapeType="1"/>
          </p:cNvSpPr>
          <p:nvPr/>
        </p:nvSpPr>
        <p:spPr bwMode="auto">
          <a:xfrm flipV="1">
            <a:off x="1371600" y="4038600"/>
            <a:ext cx="1143000" cy="228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r-HR"/>
          </a:p>
        </p:txBody>
      </p:sp>
      <p:sp>
        <p:nvSpPr>
          <p:cNvPr id="409628" name="Rectangle 28"/>
          <p:cNvSpPr>
            <a:spLocks noChangeArrowheads="1"/>
          </p:cNvSpPr>
          <p:nvPr/>
        </p:nvSpPr>
        <p:spPr bwMode="auto">
          <a:xfrm>
            <a:off x="838200" y="5943600"/>
            <a:ext cx="327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en-US" altLang="sr-Latn-RS" sz="2400" b="0">
                <a:solidFill>
                  <a:srgbClr val="FF3300"/>
                </a:solidFill>
              </a:rPr>
              <a:t>S</a:t>
            </a:r>
            <a:r>
              <a:rPr lang="hr-HR" altLang="sr-Latn-RS" sz="2400" b="0">
                <a:solidFill>
                  <a:srgbClr val="FF3300"/>
                </a:solidFill>
              </a:rPr>
              <a:t> </a:t>
            </a:r>
            <a:r>
              <a:rPr lang="en-US" altLang="sr-Latn-RS" sz="2400" b="0">
                <a:solidFill>
                  <a:srgbClr val="FF330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 b="0">
                <a:solidFill>
                  <a:srgbClr val="FF3300"/>
                </a:solidFill>
                <a:sym typeface="Symbol" panose="05050102010706020507" pitchFamily="18" charset="2"/>
              </a:rPr>
              <a:t> [</a:t>
            </a:r>
            <a:r>
              <a:rPr lang="hr-HR" altLang="sr-Latn-RS" sz="2400" b="0">
                <a:solidFill>
                  <a:srgbClr val="FF3300"/>
                </a:solidFill>
              </a:rPr>
              <a:t>aA] [b</a:t>
            </a:r>
            <a:r>
              <a:rPr lang="en-US" altLang="sr-Latn-RS" sz="2400" b="0">
                <a:solidFill>
                  <a:srgbClr val="FF3300"/>
                </a:solidFill>
              </a:rPr>
              <a:t>B</a:t>
            </a:r>
            <a:r>
              <a:rPr lang="hr-HR" altLang="sr-Latn-RS" sz="2400" b="0">
                <a:solidFill>
                  <a:srgbClr val="FF3300"/>
                </a:solidFill>
              </a:rPr>
              <a:t>] [cC] d e</a:t>
            </a:r>
            <a:r>
              <a:rPr lang="en-US" altLang="sr-Latn-RS" sz="2400" b="0">
                <a:solidFill>
                  <a:srgbClr val="FF3300"/>
                </a:solidFill>
              </a:rPr>
              <a:t> </a:t>
            </a:r>
            <a:endParaRPr lang="en-GB" altLang="sr-Latn-RS" sz="2400" b="0">
              <a:solidFill>
                <a:srgbClr val="FF3300"/>
              </a:solidFill>
            </a:endParaRPr>
          </a:p>
        </p:txBody>
      </p:sp>
      <p:sp>
        <p:nvSpPr>
          <p:cNvPr id="409629" name="Rectangle 29"/>
          <p:cNvSpPr>
            <a:spLocks noChangeArrowheads="1"/>
          </p:cNvSpPr>
          <p:nvPr/>
        </p:nvSpPr>
        <p:spPr bwMode="auto">
          <a:xfrm>
            <a:off x="838200" y="5943600"/>
            <a:ext cx="327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en-US" altLang="sr-Latn-RS" sz="2400" b="0">
                <a:solidFill>
                  <a:srgbClr val="FF3300"/>
                </a:solidFill>
              </a:rPr>
              <a:t>S</a:t>
            </a:r>
            <a:r>
              <a:rPr lang="hr-HR" altLang="sr-Latn-RS" sz="2400" b="0">
                <a:solidFill>
                  <a:srgbClr val="FF3300"/>
                </a:solidFill>
              </a:rPr>
              <a:t> </a:t>
            </a:r>
            <a:r>
              <a:rPr lang="en-US" altLang="sr-Latn-RS" sz="2400" b="0">
                <a:solidFill>
                  <a:srgbClr val="FF330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 b="0">
                <a:solidFill>
                  <a:srgbClr val="FF3300"/>
                </a:solidFill>
                <a:sym typeface="Symbol" panose="05050102010706020507" pitchFamily="18" charset="2"/>
              </a:rPr>
              <a:t> </a:t>
            </a:r>
            <a:r>
              <a:rPr lang="hr-HR" altLang="sr-Latn-RS" sz="2400" b="0" u="sng">
                <a:solidFill>
                  <a:srgbClr val="FF3300"/>
                </a:solidFill>
                <a:sym typeface="Symbol" panose="05050102010706020507" pitchFamily="18" charset="2"/>
              </a:rPr>
              <a:t>[</a:t>
            </a:r>
            <a:r>
              <a:rPr lang="hr-HR" altLang="sr-Latn-RS" sz="2400" b="0" u="sng">
                <a:solidFill>
                  <a:srgbClr val="FF3300"/>
                </a:solidFill>
              </a:rPr>
              <a:t>aA]</a:t>
            </a:r>
            <a:r>
              <a:rPr lang="hr-HR" altLang="sr-Latn-RS" sz="2400" b="0">
                <a:solidFill>
                  <a:srgbClr val="FF3300"/>
                </a:solidFill>
              </a:rPr>
              <a:t> </a:t>
            </a:r>
            <a:r>
              <a:rPr lang="hr-HR" altLang="sr-Latn-RS" sz="2400" b="0" u="sng">
                <a:solidFill>
                  <a:srgbClr val="FF3300"/>
                </a:solidFill>
              </a:rPr>
              <a:t>[b</a:t>
            </a:r>
            <a:r>
              <a:rPr lang="en-US" altLang="sr-Latn-RS" sz="2400" b="0" u="sng">
                <a:solidFill>
                  <a:srgbClr val="FF3300"/>
                </a:solidFill>
              </a:rPr>
              <a:t>B</a:t>
            </a:r>
            <a:r>
              <a:rPr lang="hr-HR" altLang="sr-Latn-RS" sz="2400" b="0" u="sng">
                <a:solidFill>
                  <a:srgbClr val="FF3300"/>
                </a:solidFill>
              </a:rPr>
              <a:t>]</a:t>
            </a:r>
            <a:r>
              <a:rPr lang="hr-HR" altLang="sr-Latn-RS" sz="2400" b="0">
                <a:solidFill>
                  <a:srgbClr val="FF3300"/>
                </a:solidFill>
              </a:rPr>
              <a:t> </a:t>
            </a:r>
            <a:r>
              <a:rPr lang="hr-HR" altLang="sr-Latn-RS" sz="2400" b="0" u="sng">
                <a:solidFill>
                  <a:srgbClr val="FF3300"/>
                </a:solidFill>
              </a:rPr>
              <a:t>[cC]</a:t>
            </a:r>
            <a:r>
              <a:rPr lang="hr-HR" altLang="sr-Latn-RS" sz="2400" b="0">
                <a:solidFill>
                  <a:srgbClr val="FF3300"/>
                </a:solidFill>
              </a:rPr>
              <a:t> d e</a:t>
            </a:r>
            <a:r>
              <a:rPr lang="en-US" altLang="sr-Latn-RS" sz="2400" b="0">
                <a:solidFill>
                  <a:srgbClr val="FF3300"/>
                </a:solidFill>
              </a:rPr>
              <a:t> </a:t>
            </a:r>
            <a:endParaRPr lang="en-GB" altLang="sr-Latn-RS" sz="2400" b="0">
              <a:solidFill>
                <a:srgbClr val="FF3300"/>
              </a:solidFill>
            </a:endParaRPr>
          </a:p>
        </p:txBody>
      </p:sp>
      <p:sp>
        <p:nvSpPr>
          <p:cNvPr id="409630" name="Rectangle 30"/>
          <p:cNvSpPr>
            <a:spLocks noChangeArrowheads="1"/>
          </p:cNvSpPr>
          <p:nvPr/>
        </p:nvSpPr>
        <p:spPr bwMode="auto">
          <a:xfrm>
            <a:off x="3886200" y="5943600"/>
            <a:ext cx="426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en-US" altLang="sr-Latn-RS" sz="2400" b="0">
                <a:solidFill>
                  <a:srgbClr val="FF330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 b="0">
                <a:solidFill>
                  <a:srgbClr val="FF3300"/>
                </a:solidFill>
                <a:sym typeface="Symbol" panose="05050102010706020507" pitchFamily="18" charset="2"/>
              </a:rPr>
              <a:t> </a:t>
            </a:r>
            <a:r>
              <a:rPr lang="hr-HR" altLang="sr-Latn-RS" sz="2400">
                <a:solidFill>
                  <a:srgbClr val="FF3300"/>
                </a:solidFill>
                <a:sym typeface="Symbol" panose="05050102010706020507" pitchFamily="18" charset="2"/>
              </a:rPr>
              <a:t>a [</a:t>
            </a:r>
            <a:r>
              <a:rPr lang="hr-HR" altLang="sr-Latn-RS" sz="2400">
                <a:solidFill>
                  <a:srgbClr val="FF3300"/>
                </a:solidFill>
              </a:rPr>
              <a:t>aAD] b [b</a:t>
            </a:r>
            <a:r>
              <a:rPr lang="en-US" altLang="sr-Latn-RS" sz="2400">
                <a:solidFill>
                  <a:srgbClr val="FF3300"/>
                </a:solidFill>
              </a:rPr>
              <a:t>B</a:t>
            </a:r>
            <a:r>
              <a:rPr lang="hr-HR" altLang="sr-Latn-RS" sz="2400">
                <a:solidFill>
                  <a:srgbClr val="FF3300"/>
                </a:solidFill>
              </a:rPr>
              <a:t>E]</a:t>
            </a:r>
            <a:r>
              <a:rPr lang="hr-HR" altLang="sr-Latn-RS" sz="2400" b="0">
                <a:solidFill>
                  <a:srgbClr val="FF3300"/>
                </a:solidFill>
              </a:rPr>
              <a:t> </a:t>
            </a:r>
            <a:r>
              <a:rPr lang="hr-HR" altLang="sr-Latn-RS" sz="2400">
                <a:solidFill>
                  <a:srgbClr val="FF3300"/>
                </a:solidFill>
              </a:rPr>
              <a:t>c [cC]</a:t>
            </a:r>
            <a:r>
              <a:rPr lang="hr-HR" altLang="sr-Latn-RS" sz="2400" b="0">
                <a:solidFill>
                  <a:srgbClr val="FF3300"/>
                </a:solidFill>
              </a:rPr>
              <a:t> d e</a:t>
            </a:r>
            <a:r>
              <a:rPr lang="en-US" altLang="sr-Latn-RS" sz="2400" b="0">
                <a:solidFill>
                  <a:srgbClr val="FF3300"/>
                </a:solidFill>
              </a:rPr>
              <a:t> </a:t>
            </a:r>
            <a:endParaRPr lang="en-GB" altLang="sr-Latn-RS" sz="2400" b="0">
              <a:solidFill>
                <a:srgbClr val="FF3300"/>
              </a:solidFill>
            </a:endParaRPr>
          </a:p>
        </p:txBody>
      </p:sp>
      <p:sp>
        <p:nvSpPr>
          <p:cNvPr id="409631" name="Rectangle 31"/>
          <p:cNvSpPr>
            <a:spLocks noChangeArrowheads="1"/>
          </p:cNvSpPr>
          <p:nvPr/>
        </p:nvSpPr>
        <p:spPr bwMode="auto">
          <a:xfrm>
            <a:off x="762000" y="5486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 b="0">
                <a:solidFill>
                  <a:srgbClr val="FF3300"/>
                </a:solidFill>
              </a:rPr>
              <a:t>[aAD] b </a:t>
            </a:r>
            <a:r>
              <a:rPr lang="en-US" altLang="sr-Latn-RS" sz="2400" b="0">
                <a:solidFill>
                  <a:srgbClr val="FF330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 b="0">
                <a:solidFill>
                  <a:srgbClr val="FF3300"/>
                </a:solidFill>
                <a:sym typeface="Symbol" panose="05050102010706020507" pitchFamily="18" charset="2"/>
              </a:rPr>
              <a:t> [</a:t>
            </a:r>
            <a:r>
              <a:rPr lang="hr-HR" altLang="sr-Latn-RS" sz="2400" b="0">
                <a:solidFill>
                  <a:srgbClr val="FF3300"/>
                </a:solidFill>
              </a:rPr>
              <a:t>aA] [Db]</a:t>
            </a:r>
            <a:endParaRPr lang="en-GB" altLang="sr-Latn-RS" sz="2400" b="0">
              <a:solidFill>
                <a:srgbClr val="FF3300"/>
              </a:solidFill>
            </a:endParaRPr>
          </a:p>
        </p:txBody>
      </p:sp>
      <p:sp>
        <p:nvSpPr>
          <p:cNvPr id="409632" name="Rectangle 32"/>
          <p:cNvSpPr>
            <a:spLocks noChangeArrowheads="1"/>
          </p:cNvSpPr>
          <p:nvPr/>
        </p:nvSpPr>
        <p:spPr bwMode="auto">
          <a:xfrm>
            <a:off x="3886200" y="5943600"/>
            <a:ext cx="434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en-US" altLang="sr-Latn-RS" sz="2400" b="0">
                <a:solidFill>
                  <a:srgbClr val="FF330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 b="0">
                <a:solidFill>
                  <a:srgbClr val="FF3300"/>
                </a:solidFill>
                <a:sym typeface="Symbol" panose="05050102010706020507" pitchFamily="18" charset="2"/>
              </a:rPr>
              <a:t> </a:t>
            </a:r>
            <a:r>
              <a:rPr lang="hr-HR" altLang="sr-Latn-RS" sz="2400">
                <a:solidFill>
                  <a:srgbClr val="FF3300"/>
                </a:solidFill>
                <a:sym typeface="Symbol" panose="05050102010706020507" pitchFamily="18" charset="2"/>
              </a:rPr>
              <a:t>a </a:t>
            </a:r>
            <a:r>
              <a:rPr lang="hr-HR" altLang="sr-Latn-RS" sz="2400" u="sng">
                <a:solidFill>
                  <a:srgbClr val="FF3300"/>
                </a:solidFill>
                <a:sym typeface="Symbol" panose="05050102010706020507" pitchFamily="18" charset="2"/>
              </a:rPr>
              <a:t>[</a:t>
            </a:r>
            <a:r>
              <a:rPr lang="hr-HR" altLang="sr-Latn-RS" sz="2400" u="sng">
                <a:solidFill>
                  <a:srgbClr val="FF3300"/>
                </a:solidFill>
              </a:rPr>
              <a:t>aAD] b</a:t>
            </a:r>
            <a:r>
              <a:rPr lang="hr-HR" altLang="sr-Latn-RS" sz="2400">
                <a:solidFill>
                  <a:srgbClr val="FF3300"/>
                </a:solidFill>
              </a:rPr>
              <a:t> [b</a:t>
            </a:r>
            <a:r>
              <a:rPr lang="en-US" altLang="sr-Latn-RS" sz="2400">
                <a:solidFill>
                  <a:srgbClr val="FF3300"/>
                </a:solidFill>
              </a:rPr>
              <a:t>B</a:t>
            </a:r>
            <a:r>
              <a:rPr lang="hr-HR" altLang="sr-Latn-RS" sz="2400">
                <a:solidFill>
                  <a:srgbClr val="FF3300"/>
                </a:solidFill>
              </a:rPr>
              <a:t>E]</a:t>
            </a:r>
            <a:r>
              <a:rPr lang="hr-HR" altLang="sr-Latn-RS" sz="2400" b="0">
                <a:solidFill>
                  <a:srgbClr val="FF3300"/>
                </a:solidFill>
              </a:rPr>
              <a:t> </a:t>
            </a:r>
            <a:r>
              <a:rPr lang="hr-HR" altLang="sr-Latn-RS" sz="2400">
                <a:solidFill>
                  <a:srgbClr val="FF3300"/>
                </a:solidFill>
              </a:rPr>
              <a:t>c [cC]</a:t>
            </a:r>
            <a:r>
              <a:rPr lang="hr-HR" altLang="sr-Latn-RS" sz="2400" b="0">
                <a:solidFill>
                  <a:srgbClr val="FF3300"/>
                </a:solidFill>
              </a:rPr>
              <a:t> d e</a:t>
            </a:r>
            <a:r>
              <a:rPr lang="en-US" altLang="sr-Latn-RS" sz="2400" b="0">
                <a:solidFill>
                  <a:srgbClr val="FF3300"/>
                </a:solidFill>
              </a:rPr>
              <a:t> </a:t>
            </a:r>
            <a:endParaRPr lang="en-GB" altLang="sr-Latn-RS" sz="2400" b="0">
              <a:solidFill>
                <a:srgbClr val="FF3300"/>
              </a:solidFill>
            </a:endParaRPr>
          </a:p>
        </p:txBody>
      </p:sp>
      <p:sp>
        <p:nvSpPr>
          <p:cNvPr id="409633" name="Rectangle 33"/>
          <p:cNvSpPr>
            <a:spLocks noChangeArrowheads="1"/>
          </p:cNvSpPr>
          <p:nvPr/>
        </p:nvSpPr>
        <p:spPr bwMode="auto">
          <a:xfrm>
            <a:off x="838200" y="6324600"/>
            <a:ext cx="434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en-US" altLang="sr-Latn-RS" sz="2400" b="0">
                <a:solidFill>
                  <a:srgbClr val="FF330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 b="0">
                <a:solidFill>
                  <a:srgbClr val="FF3300"/>
                </a:solidFill>
                <a:sym typeface="Symbol" panose="05050102010706020507" pitchFamily="18" charset="2"/>
              </a:rPr>
              <a:t> a </a:t>
            </a:r>
            <a:r>
              <a:rPr lang="hr-HR" altLang="sr-Latn-RS" sz="2400">
                <a:solidFill>
                  <a:srgbClr val="FF3300"/>
                </a:solidFill>
                <a:sym typeface="Symbol" panose="05050102010706020507" pitchFamily="18" charset="2"/>
              </a:rPr>
              <a:t>[</a:t>
            </a:r>
            <a:r>
              <a:rPr lang="hr-HR" altLang="sr-Latn-RS" sz="2400">
                <a:solidFill>
                  <a:srgbClr val="FF3300"/>
                </a:solidFill>
              </a:rPr>
              <a:t>aA] [Db]</a:t>
            </a:r>
            <a:r>
              <a:rPr lang="hr-HR" altLang="sr-Latn-RS" sz="2400" b="0">
                <a:solidFill>
                  <a:srgbClr val="FF3300"/>
                </a:solidFill>
              </a:rPr>
              <a:t> [b</a:t>
            </a:r>
            <a:r>
              <a:rPr lang="en-US" altLang="sr-Latn-RS" sz="2400" b="0">
                <a:solidFill>
                  <a:srgbClr val="FF3300"/>
                </a:solidFill>
              </a:rPr>
              <a:t>B</a:t>
            </a:r>
            <a:r>
              <a:rPr lang="hr-HR" altLang="sr-Latn-RS" sz="2400" b="0">
                <a:solidFill>
                  <a:srgbClr val="FF3300"/>
                </a:solidFill>
              </a:rPr>
              <a:t>E] c [cC] d e</a:t>
            </a:r>
            <a:r>
              <a:rPr lang="en-US" altLang="sr-Latn-RS" sz="2400" b="0">
                <a:solidFill>
                  <a:srgbClr val="FF3300"/>
                </a:solidFill>
              </a:rPr>
              <a:t> </a:t>
            </a:r>
            <a:endParaRPr lang="en-GB" altLang="sr-Latn-RS" sz="2400" b="0">
              <a:solidFill>
                <a:srgbClr val="FF3300"/>
              </a:solidFill>
            </a:endParaRPr>
          </a:p>
        </p:txBody>
      </p:sp>
      <p:sp>
        <p:nvSpPr>
          <p:cNvPr id="409634" name="Rectangle 34"/>
          <p:cNvSpPr>
            <a:spLocks noChangeArrowheads="1"/>
          </p:cNvSpPr>
          <p:nvPr/>
        </p:nvSpPr>
        <p:spPr bwMode="auto">
          <a:xfrm>
            <a:off x="838200" y="6324600"/>
            <a:ext cx="434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en-US" altLang="sr-Latn-RS" sz="2400" b="0">
                <a:solidFill>
                  <a:srgbClr val="FF330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 b="0">
                <a:solidFill>
                  <a:srgbClr val="FF3300"/>
                </a:solidFill>
                <a:sym typeface="Symbol" panose="05050102010706020507" pitchFamily="18" charset="2"/>
              </a:rPr>
              <a:t> a </a:t>
            </a:r>
            <a:r>
              <a:rPr lang="hr-HR" altLang="sr-Latn-RS" sz="2400">
                <a:solidFill>
                  <a:srgbClr val="FF3300"/>
                </a:solidFill>
                <a:sym typeface="Symbol" panose="05050102010706020507" pitchFamily="18" charset="2"/>
              </a:rPr>
              <a:t>[</a:t>
            </a:r>
            <a:r>
              <a:rPr lang="hr-HR" altLang="sr-Latn-RS" sz="2400">
                <a:solidFill>
                  <a:srgbClr val="FF3300"/>
                </a:solidFill>
              </a:rPr>
              <a:t>aA] [Db]</a:t>
            </a:r>
            <a:r>
              <a:rPr lang="hr-HR" altLang="sr-Latn-RS" sz="2400" b="0">
                <a:solidFill>
                  <a:srgbClr val="FF3300"/>
                </a:solidFill>
              </a:rPr>
              <a:t> </a:t>
            </a:r>
            <a:r>
              <a:rPr lang="hr-HR" altLang="sr-Latn-RS" sz="2400" b="0" u="sng">
                <a:solidFill>
                  <a:srgbClr val="FF3300"/>
                </a:solidFill>
              </a:rPr>
              <a:t>[b</a:t>
            </a:r>
            <a:r>
              <a:rPr lang="en-US" altLang="sr-Latn-RS" sz="2400" b="0" u="sng">
                <a:solidFill>
                  <a:srgbClr val="FF3300"/>
                </a:solidFill>
              </a:rPr>
              <a:t>B</a:t>
            </a:r>
            <a:r>
              <a:rPr lang="hr-HR" altLang="sr-Latn-RS" sz="2400" b="0" u="sng">
                <a:solidFill>
                  <a:srgbClr val="FF3300"/>
                </a:solidFill>
              </a:rPr>
              <a:t>E] c</a:t>
            </a:r>
            <a:r>
              <a:rPr lang="hr-HR" altLang="sr-Latn-RS" sz="2400" b="0">
                <a:solidFill>
                  <a:srgbClr val="FF3300"/>
                </a:solidFill>
              </a:rPr>
              <a:t> [cC] d e</a:t>
            </a:r>
            <a:r>
              <a:rPr lang="en-US" altLang="sr-Latn-RS" sz="2400" b="0">
                <a:solidFill>
                  <a:srgbClr val="FF3300"/>
                </a:solidFill>
              </a:rPr>
              <a:t> </a:t>
            </a:r>
            <a:endParaRPr lang="en-GB" altLang="sr-Latn-RS" sz="2400" b="0">
              <a:solidFill>
                <a:srgbClr val="FF3300"/>
              </a:solidFill>
            </a:endParaRPr>
          </a:p>
        </p:txBody>
      </p:sp>
      <p:sp>
        <p:nvSpPr>
          <p:cNvPr id="409635" name="Rectangle 35"/>
          <p:cNvSpPr>
            <a:spLocks noChangeArrowheads="1"/>
          </p:cNvSpPr>
          <p:nvPr/>
        </p:nvSpPr>
        <p:spPr bwMode="auto">
          <a:xfrm>
            <a:off x="4038600" y="5486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 b="0">
                <a:solidFill>
                  <a:srgbClr val="FF3300"/>
                </a:solidFill>
              </a:rPr>
              <a:t>[bBE] c </a:t>
            </a:r>
            <a:r>
              <a:rPr lang="en-US" altLang="sr-Latn-RS" sz="2400" b="0">
                <a:solidFill>
                  <a:srgbClr val="FF330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 b="0">
                <a:solidFill>
                  <a:srgbClr val="FF3300"/>
                </a:solidFill>
                <a:sym typeface="Symbol" panose="05050102010706020507" pitchFamily="18" charset="2"/>
              </a:rPr>
              <a:t> [</a:t>
            </a:r>
            <a:r>
              <a:rPr lang="hr-HR" altLang="sr-Latn-RS" sz="2400" b="0">
                <a:solidFill>
                  <a:srgbClr val="FF3300"/>
                </a:solidFill>
              </a:rPr>
              <a:t>bB] [Ec]</a:t>
            </a:r>
            <a:endParaRPr lang="en-GB" altLang="sr-Latn-RS" sz="2400" b="0">
              <a:solidFill>
                <a:srgbClr val="FF3300"/>
              </a:solidFill>
            </a:endParaRPr>
          </a:p>
        </p:txBody>
      </p:sp>
      <p:sp>
        <p:nvSpPr>
          <p:cNvPr id="409636" name="Rectangle 36"/>
          <p:cNvSpPr>
            <a:spLocks noChangeArrowheads="1"/>
          </p:cNvSpPr>
          <p:nvPr/>
        </p:nvSpPr>
        <p:spPr bwMode="auto">
          <a:xfrm>
            <a:off x="5029200" y="6324600"/>
            <a:ext cx="464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en-US" altLang="sr-Latn-RS" sz="2400" b="0">
                <a:solidFill>
                  <a:srgbClr val="FF330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 b="0">
                <a:solidFill>
                  <a:srgbClr val="FF3300"/>
                </a:solidFill>
                <a:sym typeface="Symbol" panose="05050102010706020507" pitchFamily="18" charset="2"/>
              </a:rPr>
              <a:t> a [</a:t>
            </a:r>
            <a:r>
              <a:rPr lang="hr-HR" altLang="sr-Latn-RS" sz="2400" b="0">
                <a:solidFill>
                  <a:srgbClr val="FF3300"/>
                </a:solidFill>
              </a:rPr>
              <a:t>aA] [Db] </a:t>
            </a:r>
            <a:r>
              <a:rPr lang="hr-HR" altLang="sr-Latn-RS" sz="2400">
                <a:solidFill>
                  <a:srgbClr val="FF3300"/>
                </a:solidFill>
              </a:rPr>
              <a:t>[b</a:t>
            </a:r>
            <a:r>
              <a:rPr lang="en-US" altLang="sr-Latn-RS" sz="2400">
                <a:solidFill>
                  <a:srgbClr val="FF3300"/>
                </a:solidFill>
              </a:rPr>
              <a:t>B</a:t>
            </a:r>
            <a:r>
              <a:rPr lang="hr-HR" altLang="sr-Latn-RS" sz="2400">
                <a:solidFill>
                  <a:srgbClr val="FF3300"/>
                </a:solidFill>
              </a:rPr>
              <a:t>] [Ec]</a:t>
            </a:r>
            <a:r>
              <a:rPr lang="hr-HR" altLang="sr-Latn-RS" sz="2400" b="0">
                <a:solidFill>
                  <a:srgbClr val="FF3300"/>
                </a:solidFill>
              </a:rPr>
              <a:t> [cC] d e</a:t>
            </a:r>
            <a:r>
              <a:rPr lang="en-US" altLang="sr-Latn-RS" sz="2400" b="0">
                <a:solidFill>
                  <a:srgbClr val="FF3300"/>
                </a:solidFill>
              </a:rPr>
              <a:t> </a:t>
            </a:r>
            <a:endParaRPr lang="en-GB" altLang="sr-Latn-RS" sz="2400" b="0">
              <a:solidFill>
                <a:srgbClr val="FF3300"/>
              </a:solidFill>
            </a:endParaRPr>
          </a:p>
        </p:txBody>
      </p:sp>
      <p:sp>
        <p:nvSpPr>
          <p:cNvPr id="409637" name="Rectangle 37"/>
          <p:cNvSpPr>
            <a:spLocks noChangeArrowheads="1"/>
          </p:cNvSpPr>
          <p:nvPr/>
        </p:nvSpPr>
        <p:spPr bwMode="auto">
          <a:xfrm>
            <a:off x="4800600" y="3124200"/>
            <a:ext cx="1447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 b="0" dirty="0">
                <a:solidFill>
                  <a:srgbClr val="FF3300"/>
                </a:solidFill>
              </a:rPr>
              <a:t>[</a:t>
            </a:r>
            <a:r>
              <a:rPr lang="hr-HR" altLang="sr-Latn-RS" sz="2400" b="0" dirty="0" err="1">
                <a:solidFill>
                  <a:srgbClr val="FF3300"/>
                </a:solidFill>
              </a:rPr>
              <a:t>aA</a:t>
            </a:r>
            <a:r>
              <a:rPr lang="hr-HR" altLang="sr-Latn-RS" sz="2400" b="0" dirty="0">
                <a:solidFill>
                  <a:srgbClr val="FF3300"/>
                </a:solidFill>
              </a:rPr>
              <a:t>] </a:t>
            </a:r>
            <a:r>
              <a:rPr lang="en-US" altLang="sr-Latn-RS" sz="2400" b="0" dirty="0">
                <a:solidFill>
                  <a:srgbClr val="FF330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 b="0" dirty="0">
                <a:solidFill>
                  <a:srgbClr val="FF3300"/>
                </a:solidFill>
                <a:sym typeface="Symbol" panose="05050102010706020507" pitchFamily="18" charset="2"/>
              </a:rPr>
              <a:t> </a:t>
            </a:r>
            <a:r>
              <a:rPr lang="hr-HR" altLang="sr-Latn-RS" sz="2400" b="0" dirty="0">
                <a:solidFill>
                  <a:srgbClr val="FF3300"/>
                </a:solidFill>
              </a:rPr>
              <a:t>a</a:t>
            </a:r>
            <a:endParaRPr lang="en-GB" altLang="sr-Latn-RS" sz="2400" b="0" dirty="0">
              <a:solidFill>
                <a:srgbClr val="FF3300"/>
              </a:solidFill>
            </a:endParaRPr>
          </a:p>
        </p:txBody>
      </p:sp>
      <p:sp>
        <p:nvSpPr>
          <p:cNvPr id="409638" name="Rectangle 38"/>
          <p:cNvSpPr>
            <a:spLocks noChangeArrowheads="1"/>
          </p:cNvSpPr>
          <p:nvPr/>
        </p:nvSpPr>
        <p:spPr bwMode="auto">
          <a:xfrm>
            <a:off x="7620000" y="3124200"/>
            <a:ext cx="1447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 b="0">
                <a:solidFill>
                  <a:srgbClr val="FF3300"/>
                </a:solidFill>
              </a:rPr>
              <a:t>[bB] </a:t>
            </a:r>
            <a:r>
              <a:rPr lang="en-US" altLang="sr-Latn-RS" sz="2400" b="0">
                <a:solidFill>
                  <a:srgbClr val="FF330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 b="0">
                <a:solidFill>
                  <a:srgbClr val="FF3300"/>
                </a:solidFill>
                <a:sym typeface="Symbol" panose="05050102010706020507" pitchFamily="18" charset="2"/>
              </a:rPr>
              <a:t> </a:t>
            </a:r>
            <a:r>
              <a:rPr lang="hr-HR" altLang="sr-Latn-RS" sz="2400" b="0">
                <a:solidFill>
                  <a:srgbClr val="FF3300"/>
                </a:solidFill>
              </a:rPr>
              <a:t>b</a:t>
            </a:r>
            <a:endParaRPr lang="en-GB" altLang="sr-Latn-RS" sz="2400" b="0">
              <a:solidFill>
                <a:srgbClr val="FF3300"/>
              </a:solidFill>
            </a:endParaRPr>
          </a:p>
        </p:txBody>
      </p:sp>
      <p:sp>
        <p:nvSpPr>
          <p:cNvPr id="409639" name="Rectangle 39"/>
          <p:cNvSpPr>
            <a:spLocks noChangeArrowheads="1"/>
          </p:cNvSpPr>
          <p:nvPr/>
        </p:nvSpPr>
        <p:spPr bwMode="auto">
          <a:xfrm>
            <a:off x="1219200" y="4648200"/>
            <a:ext cx="1447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 b="0">
                <a:solidFill>
                  <a:srgbClr val="FF3300"/>
                </a:solidFill>
              </a:rPr>
              <a:t>[cC] </a:t>
            </a:r>
            <a:r>
              <a:rPr lang="en-US" altLang="sr-Latn-RS" sz="2400" b="0">
                <a:solidFill>
                  <a:srgbClr val="FF330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 b="0">
                <a:solidFill>
                  <a:srgbClr val="FF3300"/>
                </a:solidFill>
                <a:sym typeface="Symbol" panose="05050102010706020507" pitchFamily="18" charset="2"/>
              </a:rPr>
              <a:t> </a:t>
            </a:r>
            <a:r>
              <a:rPr lang="hr-HR" altLang="sr-Latn-RS" sz="2400" b="0">
                <a:solidFill>
                  <a:srgbClr val="FF3300"/>
                </a:solidFill>
              </a:rPr>
              <a:t>c</a:t>
            </a:r>
            <a:endParaRPr lang="en-GB" altLang="sr-Latn-RS" sz="2400" b="0">
              <a:solidFill>
                <a:srgbClr val="FF3300"/>
              </a:solidFill>
            </a:endParaRPr>
          </a:p>
        </p:txBody>
      </p:sp>
      <p:sp>
        <p:nvSpPr>
          <p:cNvPr id="409640" name="Rectangle 40"/>
          <p:cNvSpPr>
            <a:spLocks noChangeArrowheads="1"/>
          </p:cNvSpPr>
          <p:nvPr/>
        </p:nvSpPr>
        <p:spPr bwMode="auto">
          <a:xfrm>
            <a:off x="914400" y="2743200"/>
            <a:ext cx="327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en-US" altLang="sr-Latn-RS" sz="2400" b="0">
                <a:solidFill>
                  <a:srgbClr val="FF3300"/>
                </a:solidFill>
              </a:rPr>
              <a:t>S</a:t>
            </a:r>
            <a:r>
              <a:rPr lang="hr-HR" altLang="sr-Latn-RS" sz="2400" b="0">
                <a:solidFill>
                  <a:srgbClr val="FF3300"/>
                </a:solidFill>
              </a:rPr>
              <a:t> </a:t>
            </a:r>
            <a:r>
              <a:rPr lang="en-US" altLang="sr-Latn-RS" sz="2400" b="0">
                <a:solidFill>
                  <a:srgbClr val="FF330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 b="0">
                <a:solidFill>
                  <a:srgbClr val="FF3300"/>
                </a:solidFill>
                <a:sym typeface="Symbol" panose="05050102010706020507" pitchFamily="18" charset="2"/>
              </a:rPr>
              <a:t> [</a:t>
            </a:r>
            <a:r>
              <a:rPr lang="hr-HR" altLang="sr-Latn-RS" sz="2400" b="0">
                <a:solidFill>
                  <a:srgbClr val="FF3300"/>
                </a:solidFill>
              </a:rPr>
              <a:t>aA] [b</a:t>
            </a:r>
            <a:r>
              <a:rPr lang="en-US" altLang="sr-Latn-RS" sz="2400" b="0">
                <a:solidFill>
                  <a:srgbClr val="FF3300"/>
                </a:solidFill>
              </a:rPr>
              <a:t>B</a:t>
            </a:r>
            <a:r>
              <a:rPr lang="hr-HR" altLang="sr-Latn-RS" sz="2400" b="0">
                <a:solidFill>
                  <a:srgbClr val="FF3300"/>
                </a:solidFill>
              </a:rPr>
              <a:t>] [cC] d e</a:t>
            </a:r>
            <a:r>
              <a:rPr lang="en-US" altLang="sr-Latn-RS" sz="2400" b="0">
                <a:solidFill>
                  <a:srgbClr val="FF3300"/>
                </a:solidFill>
              </a:rPr>
              <a:t> </a:t>
            </a:r>
            <a:endParaRPr lang="en-GB" altLang="sr-Latn-RS" sz="2400" b="0">
              <a:solidFill>
                <a:srgbClr val="FF3300"/>
              </a:solidFill>
            </a:endParaRPr>
          </a:p>
        </p:txBody>
      </p:sp>
      <p:sp>
        <p:nvSpPr>
          <p:cNvPr id="409641" name="Rectangle 41"/>
          <p:cNvSpPr>
            <a:spLocks noChangeArrowheads="1"/>
          </p:cNvSpPr>
          <p:nvPr/>
        </p:nvSpPr>
        <p:spPr bwMode="auto">
          <a:xfrm>
            <a:off x="4800600" y="1981200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 b="0">
                <a:solidFill>
                  <a:srgbClr val="FF3300"/>
                </a:solidFill>
              </a:rPr>
              <a:t>[aA] </a:t>
            </a:r>
            <a:r>
              <a:rPr lang="en-US" altLang="sr-Latn-RS" sz="2400" b="0">
                <a:solidFill>
                  <a:srgbClr val="FF330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 b="0">
                <a:solidFill>
                  <a:srgbClr val="FF3300"/>
                </a:solidFill>
                <a:sym typeface="Symbol" panose="05050102010706020507" pitchFamily="18" charset="2"/>
              </a:rPr>
              <a:t> a [</a:t>
            </a:r>
            <a:r>
              <a:rPr lang="hr-HR" altLang="sr-Latn-RS" sz="2400" b="0">
                <a:solidFill>
                  <a:srgbClr val="FF3300"/>
                </a:solidFill>
              </a:rPr>
              <a:t>aAD]</a:t>
            </a:r>
            <a:r>
              <a:rPr lang="en-US" altLang="sr-Latn-RS" sz="2400" b="0">
                <a:solidFill>
                  <a:srgbClr val="FF3300"/>
                </a:solidFill>
              </a:rPr>
              <a:t> </a:t>
            </a:r>
            <a:endParaRPr lang="en-GB" altLang="sr-Latn-RS" sz="2400" b="0">
              <a:solidFill>
                <a:srgbClr val="FF3300"/>
              </a:solidFill>
            </a:endParaRPr>
          </a:p>
        </p:txBody>
      </p:sp>
      <p:sp>
        <p:nvSpPr>
          <p:cNvPr id="409642" name="Rectangle 42"/>
          <p:cNvSpPr>
            <a:spLocks noChangeArrowheads="1"/>
          </p:cNvSpPr>
          <p:nvPr/>
        </p:nvSpPr>
        <p:spPr bwMode="auto">
          <a:xfrm>
            <a:off x="7620000" y="1981200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 b="0">
                <a:solidFill>
                  <a:srgbClr val="FF3300"/>
                </a:solidFill>
              </a:rPr>
              <a:t>[bB] </a:t>
            </a:r>
            <a:r>
              <a:rPr lang="en-US" altLang="sr-Latn-RS" sz="2400" b="0">
                <a:solidFill>
                  <a:srgbClr val="FF330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 b="0">
                <a:solidFill>
                  <a:srgbClr val="FF3300"/>
                </a:solidFill>
                <a:sym typeface="Symbol" panose="05050102010706020507" pitchFamily="18" charset="2"/>
              </a:rPr>
              <a:t> b [</a:t>
            </a:r>
            <a:r>
              <a:rPr lang="hr-HR" altLang="sr-Latn-RS" sz="2400" b="0">
                <a:solidFill>
                  <a:srgbClr val="FF3300"/>
                </a:solidFill>
              </a:rPr>
              <a:t>bBE]</a:t>
            </a:r>
            <a:r>
              <a:rPr lang="en-US" altLang="sr-Latn-RS" sz="2400" b="0">
                <a:solidFill>
                  <a:srgbClr val="FF3300"/>
                </a:solidFill>
              </a:rPr>
              <a:t> </a:t>
            </a:r>
            <a:endParaRPr lang="en-GB" altLang="sr-Latn-RS" sz="2400" b="0">
              <a:solidFill>
                <a:srgbClr val="FF3300"/>
              </a:solidFill>
            </a:endParaRPr>
          </a:p>
        </p:txBody>
      </p:sp>
      <p:sp>
        <p:nvSpPr>
          <p:cNvPr id="409643" name="Rectangle 43"/>
          <p:cNvSpPr>
            <a:spLocks noChangeArrowheads="1"/>
          </p:cNvSpPr>
          <p:nvPr/>
        </p:nvSpPr>
        <p:spPr bwMode="auto">
          <a:xfrm>
            <a:off x="1219200" y="3505200"/>
            <a:ext cx="1905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 b="0">
                <a:solidFill>
                  <a:srgbClr val="FF3300"/>
                </a:solidFill>
              </a:rPr>
              <a:t>[cC] </a:t>
            </a:r>
            <a:r>
              <a:rPr lang="en-US" altLang="sr-Latn-RS" sz="2400" b="0">
                <a:solidFill>
                  <a:srgbClr val="FF330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 b="0">
                <a:solidFill>
                  <a:srgbClr val="FF3300"/>
                </a:solidFill>
                <a:sym typeface="Symbol" panose="05050102010706020507" pitchFamily="18" charset="2"/>
              </a:rPr>
              <a:t> </a:t>
            </a:r>
            <a:r>
              <a:rPr lang="hr-HR" altLang="sr-Latn-RS" sz="2400" b="0">
                <a:solidFill>
                  <a:srgbClr val="FF3300"/>
                </a:solidFill>
              </a:rPr>
              <a:t>c[cC]</a:t>
            </a:r>
            <a:endParaRPr lang="en-GB" altLang="sr-Latn-RS" sz="2400" b="0">
              <a:solidFill>
                <a:srgbClr val="FF3300"/>
              </a:solidFill>
            </a:endParaRPr>
          </a:p>
        </p:txBody>
      </p:sp>
      <p:sp>
        <p:nvSpPr>
          <p:cNvPr id="409644" name="Rectangle 44"/>
          <p:cNvSpPr>
            <a:spLocks noChangeArrowheads="1"/>
          </p:cNvSpPr>
          <p:nvPr/>
        </p:nvSpPr>
        <p:spPr bwMode="auto">
          <a:xfrm>
            <a:off x="5029200" y="6324600"/>
            <a:ext cx="464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en-US" altLang="sr-Latn-RS" sz="2400" b="0">
                <a:solidFill>
                  <a:srgbClr val="FF330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 b="0">
                <a:solidFill>
                  <a:srgbClr val="FF3300"/>
                </a:solidFill>
                <a:sym typeface="Symbol" panose="05050102010706020507" pitchFamily="18" charset="2"/>
              </a:rPr>
              <a:t> a </a:t>
            </a:r>
            <a:r>
              <a:rPr lang="hr-HR" altLang="sr-Latn-RS" sz="2400" b="0" u="sng">
                <a:solidFill>
                  <a:srgbClr val="FF3300"/>
                </a:solidFill>
                <a:sym typeface="Symbol" panose="05050102010706020507" pitchFamily="18" charset="2"/>
              </a:rPr>
              <a:t>[</a:t>
            </a:r>
            <a:r>
              <a:rPr lang="hr-HR" altLang="sr-Latn-RS" sz="2400" b="0" u="sng">
                <a:solidFill>
                  <a:srgbClr val="FF3300"/>
                </a:solidFill>
              </a:rPr>
              <a:t>aA]</a:t>
            </a:r>
            <a:r>
              <a:rPr lang="hr-HR" altLang="sr-Latn-RS" sz="2400" b="0">
                <a:solidFill>
                  <a:srgbClr val="FF3300"/>
                </a:solidFill>
              </a:rPr>
              <a:t> [Db] </a:t>
            </a:r>
            <a:r>
              <a:rPr lang="hr-HR" altLang="sr-Latn-RS" sz="2400" u="sng">
                <a:solidFill>
                  <a:srgbClr val="FF3300"/>
                </a:solidFill>
              </a:rPr>
              <a:t>[b</a:t>
            </a:r>
            <a:r>
              <a:rPr lang="en-US" altLang="sr-Latn-RS" sz="2400" u="sng">
                <a:solidFill>
                  <a:srgbClr val="FF3300"/>
                </a:solidFill>
              </a:rPr>
              <a:t>B</a:t>
            </a:r>
            <a:r>
              <a:rPr lang="hr-HR" altLang="sr-Latn-RS" sz="2400" u="sng">
                <a:solidFill>
                  <a:srgbClr val="FF3300"/>
                </a:solidFill>
              </a:rPr>
              <a:t>]</a:t>
            </a:r>
            <a:r>
              <a:rPr lang="hr-HR" altLang="sr-Latn-RS" sz="2400">
                <a:solidFill>
                  <a:srgbClr val="FF3300"/>
                </a:solidFill>
              </a:rPr>
              <a:t> [Ec]</a:t>
            </a:r>
            <a:r>
              <a:rPr lang="hr-HR" altLang="sr-Latn-RS" sz="2400" b="0">
                <a:solidFill>
                  <a:srgbClr val="FF3300"/>
                </a:solidFill>
              </a:rPr>
              <a:t> </a:t>
            </a:r>
            <a:r>
              <a:rPr lang="hr-HR" altLang="sr-Latn-RS" sz="2400" b="0" u="sng">
                <a:solidFill>
                  <a:srgbClr val="FF3300"/>
                </a:solidFill>
              </a:rPr>
              <a:t>[cC]</a:t>
            </a:r>
            <a:r>
              <a:rPr lang="hr-HR" altLang="sr-Latn-RS" sz="2400" b="0">
                <a:solidFill>
                  <a:srgbClr val="FF3300"/>
                </a:solidFill>
              </a:rPr>
              <a:t> d e</a:t>
            </a:r>
            <a:r>
              <a:rPr lang="en-US" altLang="sr-Latn-RS" sz="2400" b="0">
                <a:solidFill>
                  <a:srgbClr val="FF3300"/>
                </a:solidFill>
              </a:rPr>
              <a:t> </a:t>
            </a:r>
            <a:endParaRPr lang="en-GB" altLang="sr-Latn-RS" sz="2400" b="0">
              <a:solidFill>
                <a:srgbClr val="FF3300"/>
              </a:solidFill>
            </a:endParaRPr>
          </a:p>
        </p:txBody>
      </p:sp>
      <p:sp>
        <p:nvSpPr>
          <p:cNvPr id="409645" name="Rectangle 45"/>
          <p:cNvSpPr>
            <a:spLocks noChangeArrowheads="1"/>
          </p:cNvSpPr>
          <p:nvPr/>
        </p:nvSpPr>
        <p:spPr bwMode="auto">
          <a:xfrm>
            <a:off x="838200" y="6705600"/>
            <a:ext cx="327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en-US" altLang="sr-Latn-RS" sz="2400" b="0">
                <a:solidFill>
                  <a:srgbClr val="FF330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 b="0">
                <a:solidFill>
                  <a:srgbClr val="FF3300"/>
                </a:solidFill>
                <a:sym typeface="Symbol" panose="05050102010706020507" pitchFamily="18" charset="2"/>
              </a:rPr>
              <a:t> a a </a:t>
            </a:r>
            <a:r>
              <a:rPr lang="hr-HR" altLang="sr-Latn-RS" sz="2400" b="0">
                <a:solidFill>
                  <a:srgbClr val="FF3300"/>
                </a:solidFill>
              </a:rPr>
              <a:t>[Db] b [Ec] c d e</a:t>
            </a:r>
            <a:r>
              <a:rPr lang="en-US" altLang="sr-Latn-RS" sz="2400" b="0">
                <a:solidFill>
                  <a:srgbClr val="FF3300"/>
                </a:solidFill>
              </a:rPr>
              <a:t> </a:t>
            </a:r>
            <a:endParaRPr lang="en-GB" altLang="sr-Latn-RS" sz="2400" b="0">
              <a:solidFill>
                <a:srgbClr val="FF3300"/>
              </a:solidFill>
            </a:endParaRPr>
          </a:p>
        </p:txBody>
      </p:sp>
      <p:sp>
        <p:nvSpPr>
          <p:cNvPr id="409646" name="Line 46"/>
          <p:cNvSpPr>
            <a:spLocks noChangeShapeType="1"/>
          </p:cNvSpPr>
          <p:nvPr/>
        </p:nvSpPr>
        <p:spPr bwMode="auto">
          <a:xfrm flipV="1">
            <a:off x="3581400" y="3962400"/>
            <a:ext cx="1524000" cy="304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r-HR"/>
          </a:p>
        </p:txBody>
      </p:sp>
      <p:sp>
        <p:nvSpPr>
          <p:cNvPr id="409647" name="Line 47"/>
          <p:cNvSpPr>
            <a:spLocks noChangeShapeType="1"/>
          </p:cNvSpPr>
          <p:nvPr/>
        </p:nvSpPr>
        <p:spPr bwMode="auto">
          <a:xfrm flipV="1">
            <a:off x="3657600" y="4343400"/>
            <a:ext cx="1524000" cy="304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r-HR"/>
          </a:p>
        </p:txBody>
      </p:sp>
      <p:sp>
        <p:nvSpPr>
          <p:cNvPr id="409648" name="Line 48"/>
          <p:cNvSpPr>
            <a:spLocks noChangeShapeType="1"/>
          </p:cNvSpPr>
          <p:nvPr/>
        </p:nvSpPr>
        <p:spPr bwMode="auto">
          <a:xfrm flipV="1">
            <a:off x="3581400" y="4724400"/>
            <a:ext cx="1524000" cy="304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r-HR"/>
          </a:p>
        </p:txBody>
      </p:sp>
      <p:sp>
        <p:nvSpPr>
          <p:cNvPr id="409649" name="Rectangle 49"/>
          <p:cNvSpPr>
            <a:spLocks noChangeArrowheads="1"/>
          </p:cNvSpPr>
          <p:nvPr/>
        </p:nvSpPr>
        <p:spPr bwMode="auto">
          <a:xfrm>
            <a:off x="3581400" y="3505200"/>
            <a:ext cx="1828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 b="0">
                <a:solidFill>
                  <a:srgbClr val="FF3300"/>
                </a:solidFill>
              </a:rPr>
              <a:t>[Db] </a:t>
            </a:r>
            <a:r>
              <a:rPr lang="en-US" altLang="sr-Latn-RS" sz="2400" b="0">
                <a:solidFill>
                  <a:srgbClr val="FF330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 b="0">
                <a:solidFill>
                  <a:srgbClr val="FF3300"/>
                </a:solidFill>
                <a:sym typeface="Symbol" panose="05050102010706020507" pitchFamily="18" charset="2"/>
              </a:rPr>
              <a:t> [</a:t>
            </a:r>
            <a:r>
              <a:rPr lang="hr-HR" altLang="sr-Latn-RS" sz="2400" b="0">
                <a:solidFill>
                  <a:srgbClr val="FF3300"/>
                </a:solidFill>
              </a:rPr>
              <a:t>bD]</a:t>
            </a:r>
            <a:r>
              <a:rPr lang="en-US" altLang="sr-Latn-RS" sz="2400" b="0">
                <a:solidFill>
                  <a:srgbClr val="FF3300"/>
                </a:solidFill>
              </a:rPr>
              <a:t> </a:t>
            </a:r>
            <a:endParaRPr lang="en-GB" altLang="sr-Latn-RS" sz="2400" b="0">
              <a:solidFill>
                <a:srgbClr val="FF3300"/>
              </a:solidFill>
            </a:endParaRPr>
          </a:p>
        </p:txBody>
      </p:sp>
      <p:sp>
        <p:nvSpPr>
          <p:cNvPr id="409650" name="Rectangle 50"/>
          <p:cNvSpPr>
            <a:spLocks noChangeArrowheads="1"/>
          </p:cNvSpPr>
          <p:nvPr/>
        </p:nvSpPr>
        <p:spPr bwMode="auto">
          <a:xfrm>
            <a:off x="5410200" y="3505200"/>
            <a:ext cx="2362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 b="0">
                <a:solidFill>
                  <a:srgbClr val="FF3300"/>
                </a:solidFill>
              </a:rPr>
              <a:t>[bD] b </a:t>
            </a:r>
            <a:r>
              <a:rPr lang="en-US" altLang="sr-Latn-RS" sz="2400" b="0">
                <a:solidFill>
                  <a:srgbClr val="FF330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 b="0">
                <a:solidFill>
                  <a:srgbClr val="FF3300"/>
                </a:solidFill>
                <a:sym typeface="Symbol" panose="05050102010706020507" pitchFamily="18" charset="2"/>
              </a:rPr>
              <a:t> b [</a:t>
            </a:r>
            <a:r>
              <a:rPr lang="hr-HR" altLang="sr-Latn-RS" sz="2400" b="0">
                <a:solidFill>
                  <a:srgbClr val="FF3300"/>
                </a:solidFill>
              </a:rPr>
              <a:t>Db]</a:t>
            </a:r>
            <a:r>
              <a:rPr lang="en-US" altLang="sr-Latn-RS" sz="2400" b="0">
                <a:solidFill>
                  <a:srgbClr val="FF3300"/>
                </a:solidFill>
              </a:rPr>
              <a:t> </a:t>
            </a:r>
            <a:endParaRPr lang="en-GB" altLang="sr-Latn-RS" sz="2400" b="0">
              <a:solidFill>
                <a:srgbClr val="FF3300"/>
              </a:solidFill>
            </a:endParaRPr>
          </a:p>
        </p:txBody>
      </p:sp>
      <p:sp>
        <p:nvSpPr>
          <p:cNvPr id="409651" name="Rectangle 51"/>
          <p:cNvSpPr>
            <a:spLocks noChangeArrowheads="1"/>
          </p:cNvSpPr>
          <p:nvPr/>
        </p:nvSpPr>
        <p:spPr bwMode="auto">
          <a:xfrm>
            <a:off x="5410200" y="3886200"/>
            <a:ext cx="2362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 b="0">
                <a:solidFill>
                  <a:srgbClr val="FF3300"/>
                </a:solidFill>
              </a:rPr>
              <a:t>[bD] c </a:t>
            </a:r>
            <a:r>
              <a:rPr lang="en-US" altLang="sr-Latn-RS" sz="2400" b="0">
                <a:solidFill>
                  <a:srgbClr val="FF330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 b="0">
                <a:solidFill>
                  <a:srgbClr val="FF3300"/>
                </a:solidFill>
                <a:sym typeface="Symbol" panose="05050102010706020507" pitchFamily="18" charset="2"/>
              </a:rPr>
              <a:t> b [</a:t>
            </a:r>
            <a:r>
              <a:rPr lang="hr-HR" altLang="sr-Latn-RS" sz="2400" b="0">
                <a:solidFill>
                  <a:srgbClr val="FF3300"/>
                </a:solidFill>
              </a:rPr>
              <a:t>Dc]</a:t>
            </a:r>
            <a:r>
              <a:rPr lang="en-US" altLang="sr-Latn-RS" sz="2400" b="0">
                <a:solidFill>
                  <a:srgbClr val="FF3300"/>
                </a:solidFill>
              </a:rPr>
              <a:t> </a:t>
            </a:r>
            <a:endParaRPr lang="en-GB" altLang="sr-Latn-RS" sz="2400" b="0">
              <a:solidFill>
                <a:srgbClr val="FF3300"/>
              </a:solidFill>
            </a:endParaRPr>
          </a:p>
        </p:txBody>
      </p:sp>
      <p:sp>
        <p:nvSpPr>
          <p:cNvPr id="409652" name="Rectangle 52"/>
          <p:cNvSpPr>
            <a:spLocks noChangeArrowheads="1"/>
          </p:cNvSpPr>
          <p:nvPr/>
        </p:nvSpPr>
        <p:spPr bwMode="auto">
          <a:xfrm>
            <a:off x="5410200" y="4267200"/>
            <a:ext cx="1828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 b="0">
                <a:solidFill>
                  <a:srgbClr val="FF3300"/>
                </a:solidFill>
              </a:rPr>
              <a:t>[Dc] </a:t>
            </a:r>
            <a:r>
              <a:rPr lang="en-US" altLang="sr-Latn-RS" sz="2400" b="0">
                <a:solidFill>
                  <a:srgbClr val="FF330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 b="0">
                <a:solidFill>
                  <a:srgbClr val="FF3300"/>
                </a:solidFill>
                <a:sym typeface="Symbol" panose="05050102010706020507" pitchFamily="18" charset="2"/>
              </a:rPr>
              <a:t> [</a:t>
            </a:r>
            <a:r>
              <a:rPr lang="hr-HR" altLang="sr-Latn-RS" sz="2400" b="0">
                <a:solidFill>
                  <a:srgbClr val="FF3300"/>
                </a:solidFill>
              </a:rPr>
              <a:t>cD]</a:t>
            </a:r>
            <a:r>
              <a:rPr lang="en-US" altLang="sr-Latn-RS" sz="2400" b="0">
                <a:solidFill>
                  <a:srgbClr val="FF3300"/>
                </a:solidFill>
              </a:rPr>
              <a:t> </a:t>
            </a:r>
            <a:endParaRPr lang="en-GB" altLang="sr-Latn-RS" sz="2400" b="0">
              <a:solidFill>
                <a:srgbClr val="FF3300"/>
              </a:solidFill>
            </a:endParaRPr>
          </a:p>
        </p:txBody>
      </p:sp>
      <p:sp>
        <p:nvSpPr>
          <p:cNvPr id="409653" name="Rectangle 53"/>
          <p:cNvSpPr>
            <a:spLocks noChangeArrowheads="1"/>
          </p:cNvSpPr>
          <p:nvPr/>
        </p:nvSpPr>
        <p:spPr bwMode="auto">
          <a:xfrm>
            <a:off x="5257800" y="4648200"/>
            <a:ext cx="2362200" cy="5032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 b="0">
                <a:solidFill>
                  <a:srgbClr val="FF3300"/>
                </a:solidFill>
              </a:rPr>
              <a:t>[cD] c </a:t>
            </a:r>
            <a:r>
              <a:rPr lang="en-US" altLang="sr-Latn-RS" sz="2400" b="0">
                <a:solidFill>
                  <a:srgbClr val="FF330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 b="0">
                <a:solidFill>
                  <a:srgbClr val="FF3300"/>
                </a:solidFill>
                <a:sym typeface="Symbol" panose="05050102010706020507" pitchFamily="18" charset="2"/>
              </a:rPr>
              <a:t> c [</a:t>
            </a:r>
            <a:r>
              <a:rPr lang="hr-HR" altLang="sr-Latn-RS" sz="2400" b="0">
                <a:solidFill>
                  <a:srgbClr val="FF3300"/>
                </a:solidFill>
              </a:rPr>
              <a:t>Dc]</a:t>
            </a:r>
            <a:r>
              <a:rPr lang="en-US" altLang="sr-Latn-RS" sz="2400" b="0">
                <a:solidFill>
                  <a:srgbClr val="FF3300"/>
                </a:solidFill>
              </a:rPr>
              <a:t> </a:t>
            </a:r>
            <a:endParaRPr lang="en-GB" altLang="sr-Latn-RS" sz="2400" b="0">
              <a:solidFill>
                <a:srgbClr val="FF3300"/>
              </a:solidFill>
            </a:endParaRPr>
          </a:p>
        </p:txBody>
      </p:sp>
      <p:sp>
        <p:nvSpPr>
          <p:cNvPr id="409654" name="Rectangle 54"/>
          <p:cNvSpPr>
            <a:spLocks noChangeArrowheads="1"/>
          </p:cNvSpPr>
          <p:nvPr/>
        </p:nvSpPr>
        <p:spPr bwMode="auto">
          <a:xfrm>
            <a:off x="5257800" y="5029200"/>
            <a:ext cx="2362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 b="0">
                <a:solidFill>
                  <a:srgbClr val="FF3300"/>
                </a:solidFill>
              </a:rPr>
              <a:t>[cD] d </a:t>
            </a:r>
            <a:r>
              <a:rPr lang="en-US" altLang="sr-Latn-RS" sz="2400" b="0">
                <a:solidFill>
                  <a:srgbClr val="FF330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 b="0">
                <a:solidFill>
                  <a:srgbClr val="FF3300"/>
                </a:solidFill>
                <a:sym typeface="Symbol" panose="05050102010706020507" pitchFamily="18" charset="2"/>
              </a:rPr>
              <a:t> c d d</a:t>
            </a:r>
            <a:r>
              <a:rPr lang="en-US" altLang="sr-Latn-RS" sz="2400" b="0">
                <a:solidFill>
                  <a:srgbClr val="FF3300"/>
                </a:solidFill>
              </a:rPr>
              <a:t> </a:t>
            </a:r>
            <a:endParaRPr lang="en-GB" altLang="sr-Latn-RS" sz="2400" b="0">
              <a:solidFill>
                <a:srgbClr val="FF3300"/>
              </a:solidFill>
            </a:endParaRPr>
          </a:p>
        </p:txBody>
      </p:sp>
      <p:sp>
        <p:nvSpPr>
          <p:cNvPr id="409655" name="Rectangle 55"/>
          <p:cNvSpPr>
            <a:spLocks noChangeArrowheads="1"/>
          </p:cNvSpPr>
          <p:nvPr/>
        </p:nvSpPr>
        <p:spPr bwMode="auto">
          <a:xfrm>
            <a:off x="5562600" y="4724400"/>
            <a:ext cx="2362200" cy="5032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 b="0" dirty="0">
                <a:solidFill>
                  <a:srgbClr val="FF3300"/>
                </a:solidFill>
              </a:rPr>
              <a:t>[</a:t>
            </a:r>
            <a:r>
              <a:rPr lang="hr-HR" altLang="sr-Latn-RS" sz="2400" b="0" dirty="0" err="1">
                <a:solidFill>
                  <a:srgbClr val="FF3300"/>
                </a:solidFill>
              </a:rPr>
              <a:t>dE</a:t>
            </a:r>
            <a:r>
              <a:rPr lang="hr-HR" altLang="sr-Latn-RS" sz="2400" b="0" dirty="0">
                <a:solidFill>
                  <a:srgbClr val="FF3300"/>
                </a:solidFill>
              </a:rPr>
              <a:t>] d </a:t>
            </a:r>
            <a:r>
              <a:rPr lang="en-US" altLang="sr-Latn-RS" sz="2400" b="0" dirty="0">
                <a:solidFill>
                  <a:srgbClr val="FF330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 b="0" dirty="0">
                <a:solidFill>
                  <a:srgbClr val="FF3300"/>
                </a:solidFill>
                <a:sym typeface="Symbol" panose="05050102010706020507" pitchFamily="18" charset="2"/>
              </a:rPr>
              <a:t> d [</a:t>
            </a:r>
            <a:r>
              <a:rPr lang="hr-HR" altLang="sr-Latn-RS" sz="2400" b="0" dirty="0" err="1">
                <a:solidFill>
                  <a:srgbClr val="FF3300"/>
                </a:solidFill>
              </a:rPr>
              <a:t>Ed</a:t>
            </a:r>
            <a:r>
              <a:rPr lang="hr-HR" altLang="sr-Latn-RS" sz="2400" b="0" dirty="0">
                <a:solidFill>
                  <a:srgbClr val="FF3300"/>
                </a:solidFill>
              </a:rPr>
              <a:t>]</a:t>
            </a:r>
            <a:r>
              <a:rPr lang="en-US" altLang="sr-Latn-RS" sz="2400" b="0" dirty="0">
                <a:solidFill>
                  <a:srgbClr val="FF3300"/>
                </a:solidFill>
              </a:rPr>
              <a:t> </a:t>
            </a:r>
            <a:endParaRPr lang="en-GB" altLang="sr-Latn-RS" sz="2400" b="0" dirty="0">
              <a:solidFill>
                <a:srgbClr val="FF3300"/>
              </a:solidFill>
            </a:endParaRPr>
          </a:p>
        </p:txBody>
      </p:sp>
      <p:sp>
        <p:nvSpPr>
          <p:cNvPr id="409656" name="Rectangle 56"/>
          <p:cNvSpPr>
            <a:spLocks noChangeArrowheads="1"/>
          </p:cNvSpPr>
          <p:nvPr/>
        </p:nvSpPr>
        <p:spPr bwMode="auto">
          <a:xfrm>
            <a:off x="5562600" y="5105400"/>
            <a:ext cx="2362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 b="0">
                <a:solidFill>
                  <a:srgbClr val="FF3300"/>
                </a:solidFill>
              </a:rPr>
              <a:t>[dE] e </a:t>
            </a:r>
            <a:r>
              <a:rPr lang="en-US" altLang="sr-Latn-RS" sz="2400" b="0">
                <a:solidFill>
                  <a:srgbClr val="FF330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 b="0">
                <a:solidFill>
                  <a:srgbClr val="FF3300"/>
                </a:solidFill>
                <a:sym typeface="Symbol" panose="05050102010706020507" pitchFamily="18" charset="2"/>
              </a:rPr>
              <a:t> d e e</a:t>
            </a:r>
            <a:r>
              <a:rPr lang="en-US" altLang="sr-Latn-RS" sz="2400" b="0">
                <a:solidFill>
                  <a:srgbClr val="FF3300"/>
                </a:solidFill>
              </a:rPr>
              <a:t> </a:t>
            </a:r>
            <a:endParaRPr lang="en-GB" altLang="sr-Latn-RS" sz="2400" b="0">
              <a:solidFill>
                <a:srgbClr val="FF3300"/>
              </a:solidFill>
            </a:endParaRPr>
          </a:p>
        </p:txBody>
      </p:sp>
      <p:sp>
        <p:nvSpPr>
          <p:cNvPr id="409657" name="Rectangle 57"/>
          <p:cNvSpPr>
            <a:spLocks noChangeArrowheads="1"/>
          </p:cNvSpPr>
          <p:nvPr/>
        </p:nvSpPr>
        <p:spPr bwMode="auto">
          <a:xfrm>
            <a:off x="5562600" y="3200400"/>
            <a:ext cx="1828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 b="0" dirty="0">
                <a:solidFill>
                  <a:srgbClr val="FF3300"/>
                </a:solidFill>
              </a:rPr>
              <a:t>[</a:t>
            </a:r>
            <a:r>
              <a:rPr lang="hr-HR" altLang="sr-Latn-RS" sz="2400" b="0" dirty="0" err="1">
                <a:solidFill>
                  <a:srgbClr val="FF3300"/>
                </a:solidFill>
              </a:rPr>
              <a:t>Ec</a:t>
            </a:r>
            <a:r>
              <a:rPr lang="hr-HR" altLang="sr-Latn-RS" sz="2400" b="0" dirty="0">
                <a:solidFill>
                  <a:srgbClr val="FF3300"/>
                </a:solidFill>
              </a:rPr>
              <a:t>] </a:t>
            </a:r>
            <a:r>
              <a:rPr lang="en-US" altLang="sr-Latn-RS" sz="2400" b="0" dirty="0">
                <a:solidFill>
                  <a:srgbClr val="FF330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 b="0" dirty="0">
                <a:solidFill>
                  <a:srgbClr val="FF3300"/>
                </a:solidFill>
                <a:sym typeface="Symbol" panose="05050102010706020507" pitchFamily="18" charset="2"/>
              </a:rPr>
              <a:t> [</a:t>
            </a:r>
            <a:r>
              <a:rPr lang="hr-HR" altLang="sr-Latn-RS" sz="2400" b="0" dirty="0" err="1">
                <a:solidFill>
                  <a:srgbClr val="FF3300"/>
                </a:solidFill>
              </a:rPr>
              <a:t>cE</a:t>
            </a:r>
            <a:r>
              <a:rPr lang="hr-HR" altLang="sr-Latn-RS" sz="2400" b="0" dirty="0">
                <a:solidFill>
                  <a:srgbClr val="FF3300"/>
                </a:solidFill>
              </a:rPr>
              <a:t>]</a:t>
            </a:r>
            <a:r>
              <a:rPr lang="en-US" altLang="sr-Latn-RS" sz="2400" b="0" dirty="0">
                <a:solidFill>
                  <a:srgbClr val="FF3300"/>
                </a:solidFill>
              </a:rPr>
              <a:t> </a:t>
            </a:r>
            <a:endParaRPr lang="en-GB" altLang="sr-Latn-RS" sz="2400" b="0" dirty="0">
              <a:solidFill>
                <a:srgbClr val="FF3300"/>
              </a:solidFill>
            </a:endParaRPr>
          </a:p>
        </p:txBody>
      </p:sp>
      <p:sp>
        <p:nvSpPr>
          <p:cNvPr id="409658" name="Rectangle 58"/>
          <p:cNvSpPr>
            <a:spLocks noChangeArrowheads="1"/>
          </p:cNvSpPr>
          <p:nvPr/>
        </p:nvSpPr>
        <p:spPr bwMode="auto">
          <a:xfrm>
            <a:off x="5562600" y="3581400"/>
            <a:ext cx="2362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 b="0">
                <a:solidFill>
                  <a:srgbClr val="FF3300"/>
                </a:solidFill>
              </a:rPr>
              <a:t>[cE] c </a:t>
            </a:r>
            <a:r>
              <a:rPr lang="en-US" altLang="sr-Latn-RS" sz="2400" b="0">
                <a:solidFill>
                  <a:srgbClr val="FF330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 b="0">
                <a:solidFill>
                  <a:srgbClr val="FF3300"/>
                </a:solidFill>
                <a:sym typeface="Symbol" panose="05050102010706020507" pitchFamily="18" charset="2"/>
              </a:rPr>
              <a:t> c [</a:t>
            </a:r>
            <a:r>
              <a:rPr lang="hr-HR" altLang="sr-Latn-RS" sz="2400" b="0">
                <a:solidFill>
                  <a:srgbClr val="FF3300"/>
                </a:solidFill>
              </a:rPr>
              <a:t>Ec]</a:t>
            </a:r>
            <a:r>
              <a:rPr lang="en-US" altLang="sr-Latn-RS" sz="2400" b="0">
                <a:solidFill>
                  <a:srgbClr val="FF3300"/>
                </a:solidFill>
              </a:rPr>
              <a:t> </a:t>
            </a:r>
            <a:endParaRPr lang="en-GB" altLang="sr-Latn-RS" sz="2400" b="0">
              <a:solidFill>
                <a:srgbClr val="FF3300"/>
              </a:solidFill>
            </a:endParaRPr>
          </a:p>
        </p:txBody>
      </p:sp>
      <p:sp>
        <p:nvSpPr>
          <p:cNvPr id="409659" name="Rectangle 59"/>
          <p:cNvSpPr>
            <a:spLocks noChangeArrowheads="1"/>
          </p:cNvSpPr>
          <p:nvPr/>
        </p:nvSpPr>
        <p:spPr bwMode="auto">
          <a:xfrm>
            <a:off x="5562600" y="3962400"/>
            <a:ext cx="2362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 b="0">
                <a:solidFill>
                  <a:srgbClr val="FF3300"/>
                </a:solidFill>
              </a:rPr>
              <a:t>[cE] d </a:t>
            </a:r>
            <a:r>
              <a:rPr lang="en-US" altLang="sr-Latn-RS" sz="2400" b="0">
                <a:solidFill>
                  <a:srgbClr val="FF330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 b="0">
                <a:solidFill>
                  <a:srgbClr val="FF3300"/>
                </a:solidFill>
                <a:sym typeface="Symbol" panose="05050102010706020507" pitchFamily="18" charset="2"/>
              </a:rPr>
              <a:t> c [</a:t>
            </a:r>
            <a:r>
              <a:rPr lang="hr-HR" altLang="sr-Latn-RS" sz="2400" b="0">
                <a:solidFill>
                  <a:srgbClr val="FF3300"/>
                </a:solidFill>
              </a:rPr>
              <a:t>Ed]</a:t>
            </a:r>
            <a:r>
              <a:rPr lang="en-US" altLang="sr-Latn-RS" sz="2400" b="0">
                <a:solidFill>
                  <a:srgbClr val="FF3300"/>
                </a:solidFill>
              </a:rPr>
              <a:t> </a:t>
            </a:r>
            <a:endParaRPr lang="en-GB" altLang="sr-Latn-RS" sz="2400" b="0">
              <a:solidFill>
                <a:srgbClr val="FF3300"/>
              </a:solidFill>
            </a:endParaRPr>
          </a:p>
        </p:txBody>
      </p:sp>
      <p:sp>
        <p:nvSpPr>
          <p:cNvPr id="409660" name="Rectangle 60"/>
          <p:cNvSpPr>
            <a:spLocks noChangeArrowheads="1"/>
          </p:cNvSpPr>
          <p:nvPr/>
        </p:nvSpPr>
        <p:spPr bwMode="auto">
          <a:xfrm>
            <a:off x="5562600" y="4343400"/>
            <a:ext cx="1828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 b="0">
                <a:solidFill>
                  <a:srgbClr val="FF3300"/>
                </a:solidFill>
              </a:rPr>
              <a:t>[Ed] </a:t>
            </a:r>
            <a:r>
              <a:rPr lang="en-US" altLang="sr-Latn-RS" sz="2400" b="0">
                <a:solidFill>
                  <a:srgbClr val="FF330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 b="0">
                <a:solidFill>
                  <a:srgbClr val="FF3300"/>
                </a:solidFill>
                <a:sym typeface="Symbol" panose="05050102010706020507" pitchFamily="18" charset="2"/>
              </a:rPr>
              <a:t> [</a:t>
            </a:r>
            <a:r>
              <a:rPr lang="hr-HR" altLang="sr-Latn-RS" sz="2400" b="0">
                <a:solidFill>
                  <a:srgbClr val="FF3300"/>
                </a:solidFill>
              </a:rPr>
              <a:t>dE]</a:t>
            </a:r>
            <a:r>
              <a:rPr lang="en-US" altLang="sr-Latn-RS" sz="2400" b="0">
                <a:solidFill>
                  <a:srgbClr val="FF3300"/>
                </a:solidFill>
              </a:rPr>
              <a:t> </a:t>
            </a:r>
            <a:endParaRPr lang="en-GB" altLang="sr-Latn-RS" sz="2400" b="0">
              <a:solidFill>
                <a:srgbClr val="FF3300"/>
              </a:solidFill>
            </a:endParaRPr>
          </a:p>
        </p:txBody>
      </p:sp>
      <p:sp>
        <p:nvSpPr>
          <p:cNvPr id="409661" name="Rectangle 61"/>
          <p:cNvSpPr>
            <a:spLocks noChangeArrowheads="1"/>
          </p:cNvSpPr>
          <p:nvPr/>
        </p:nvSpPr>
        <p:spPr bwMode="auto">
          <a:xfrm>
            <a:off x="3962400" y="6705600"/>
            <a:ext cx="327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en-US" altLang="sr-Latn-RS" sz="2400" b="0">
                <a:solidFill>
                  <a:srgbClr val="FF330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 b="0">
                <a:solidFill>
                  <a:srgbClr val="FF3300"/>
                </a:solidFill>
                <a:sym typeface="Symbol" panose="05050102010706020507" pitchFamily="18" charset="2"/>
              </a:rPr>
              <a:t> a a b</a:t>
            </a:r>
            <a:r>
              <a:rPr lang="hr-HR" altLang="sr-Latn-RS" sz="2400" b="0">
                <a:solidFill>
                  <a:srgbClr val="FF3300"/>
                </a:solidFill>
              </a:rPr>
              <a:t> b c c d d e e</a:t>
            </a:r>
            <a:r>
              <a:rPr lang="en-US" altLang="sr-Latn-RS" sz="2400" b="0">
                <a:solidFill>
                  <a:srgbClr val="FF3300"/>
                </a:solidFill>
              </a:rPr>
              <a:t> </a:t>
            </a:r>
            <a:endParaRPr lang="en-GB" altLang="sr-Latn-RS" sz="2400" b="0">
              <a:solidFill>
                <a:srgbClr val="FF33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6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6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9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96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96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96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96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96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96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409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409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409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0963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09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fill="hold"/>
                                        <p:tgtEl>
                                          <p:spTgt spid="409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09638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09638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096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9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09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09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09639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09639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096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09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09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09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096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096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09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6" dur="500"/>
                                        <p:tgtEl>
                                          <p:spTgt spid="409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096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096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09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7" dur="500"/>
                                        <p:tgtEl>
                                          <p:spTgt spid="409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096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096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09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8" dur="500"/>
                                        <p:tgtEl>
                                          <p:spTgt spid="409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0964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0964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0964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09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09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09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4" dur="500"/>
                                        <p:tgtEl>
                                          <p:spTgt spid="409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4096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4096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09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6" dur="500"/>
                                        <p:tgtEl>
                                          <p:spTgt spid="409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0" dur="500" fill="hold"/>
                                        <p:tgtEl>
                                          <p:spTgt spid="4096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41" dur="500" fill="hold"/>
                                        <p:tgtEl>
                                          <p:spTgt spid="4096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" dur="500" fill="hold"/>
                                        <p:tgtEl>
                                          <p:spTgt spid="4096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4" dur="500" fill="hold"/>
                                        <p:tgtEl>
                                          <p:spTgt spid="4096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45" dur="500" fill="hold"/>
                                        <p:tgtEl>
                                          <p:spTgt spid="4096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6" dur="500" fill="hold"/>
                                        <p:tgtEl>
                                          <p:spTgt spid="4096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8" dur="500" fill="hold"/>
                                        <p:tgtEl>
                                          <p:spTgt spid="4096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49" dur="500" fill="hold"/>
                                        <p:tgtEl>
                                          <p:spTgt spid="4096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0" dur="500" fill="hold"/>
                                        <p:tgtEl>
                                          <p:spTgt spid="4096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4096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4096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409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1" dur="500"/>
                                        <p:tgtEl>
                                          <p:spTgt spid="409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4096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4096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409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4096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4096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409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9" dur="500"/>
                                        <p:tgtEl>
                                          <p:spTgt spid="40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4096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4096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40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409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409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40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6" dur="500" fill="hold"/>
                                        <p:tgtEl>
                                          <p:spTgt spid="4096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7" dur="500" fill="hold"/>
                                        <p:tgtEl>
                                          <p:spTgt spid="4096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8" dur="500" fill="hold"/>
                                        <p:tgtEl>
                                          <p:spTgt spid="4096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0" dur="500" fill="hold"/>
                                        <p:tgtEl>
                                          <p:spTgt spid="4096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1" dur="500" fill="hold"/>
                                        <p:tgtEl>
                                          <p:spTgt spid="4096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2" dur="500" fill="hold"/>
                                        <p:tgtEl>
                                          <p:spTgt spid="4096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4" dur="500" fill="hold"/>
                                        <p:tgtEl>
                                          <p:spTgt spid="4096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5" dur="500" fill="hold"/>
                                        <p:tgtEl>
                                          <p:spTgt spid="4096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6" dur="500" fill="hold"/>
                                        <p:tgtEl>
                                          <p:spTgt spid="4096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8" dur="500" fill="hold"/>
                                        <p:tgtEl>
                                          <p:spTgt spid="4096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9" dur="500" fill="hold"/>
                                        <p:tgtEl>
                                          <p:spTgt spid="4096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0" dur="500" fill="hold"/>
                                        <p:tgtEl>
                                          <p:spTgt spid="4096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2" dur="500" fill="hold"/>
                                        <p:tgtEl>
                                          <p:spTgt spid="4096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3" dur="500" fill="hold"/>
                                        <p:tgtEl>
                                          <p:spTgt spid="4096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4" dur="500" fill="hold"/>
                                        <p:tgtEl>
                                          <p:spTgt spid="4096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6" dur="500" fill="hold"/>
                                        <p:tgtEl>
                                          <p:spTgt spid="4096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7" dur="500" fill="hold"/>
                                        <p:tgtEl>
                                          <p:spTgt spid="4096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8" dur="500" fill="hold"/>
                                        <p:tgtEl>
                                          <p:spTgt spid="4096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0" dur="500" fill="hold"/>
                                        <p:tgtEl>
                                          <p:spTgt spid="4096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1" dur="500" fill="hold"/>
                                        <p:tgtEl>
                                          <p:spTgt spid="4096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2" dur="500" fill="hold"/>
                                        <p:tgtEl>
                                          <p:spTgt spid="4096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79 -3.72549E-6 L -0.00379 0.04902 " pathEditMode="relative" rAng="0" ptsTypes="AA">
                                      <p:cBhvr>
                                        <p:cTn id="225" dur="500" fill="hold"/>
                                        <p:tgtEl>
                                          <p:spTgt spid="4096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51"/>
                                    </p:animMotion>
                                  </p:childTnLst>
                                </p:cTn>
                              </p:par>
                              <p:par>
                                <p:cTn id="22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12121E-6 -3.72549E-6 L -2.12121E-6 0.04902 " pathEditMode="relative" rAng="0" ptsTypes="AA">
                                      <p:cBhvr>
                                        <p:cTn id="227" dur="500" fill="hold"/>
                                        <p:tgtEl>
                                          <p:spTgt spid="4096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51"/>
                                    </p:animMotion>
                                  </p:childTnLst>
                                </p:cTn>
                              </p:par>
                              <p:par>
                                <p:cTn id="22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58 -2.15686E-6 L 0.00458 0.04902 " pathEditMode="relative" rAng="0" ptsTypes="AA">
                                      <p:cBhvr>
                                        <p:cTn id="229" dur="500" fill="hold"/>
                                        <p:tgtEl>
                                          <p:spTgt spid="40964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51"/>
                                    </p:animMotion>
                                  </p:childTnLst>
                                </p:cTn>
                              </p:par>
                              <p:par>
                                <p:cTn id="23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58 -2.15686E-6 L 0.00458 0.04902 " pathEditMode="relative" rAng="0" ptsTypes="AA">
                                      <p:cBhvr>
                                        <p:cTn id="231" dur="500" fill="hold"/>
                                        <p:tgtEl>
                                          <p:spTgt spid="409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51"/>
                                    </p:animMotion>
                                  </p:childTnLst>
                                </p:cTn>
                              </p:par>
                              <p:par>
                                <p:cTn id="23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2.54902E-6 L 0.00031 -0.04902 " pathEditMode="relative" rAng="0" ptsTypes="AA">
                                      <p:cBhvr>
                                        <p:cTn id="233" dur="500" fill="hold"/>
                                        <p:tgtEl>
                                          <p:spTgt spid="40963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" y="-2451"/>
                                    </p:animMotion>
                                  </p:childTnLst>
                                </p:cTn>
                              </p:par>
                              <p:par>
                                <p:cTn id="23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2.54902E-6 L 0.00031 -0.04902 " pathEditMode="relative" rAng="0" ptsTypes="AA">
                                      <p:cBhvr>
                                        <p:cTn id="235" dur="500" fill="hold"/>
                                        <p:tgtEl>
                                          <p:spTgt spid="409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" y="-2451"/>
                                    </p:animMotion>
                                  </p:childTnLst>
                                </p:cTn>
                              </p:par>
                              <p:par>
                                <p:cTn id="236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1919E-6 -2.54902E-6 L 0.00032 -0.04902 " pathEditMode="relative" rAng="0" ptsTypes="AA">
                                      <p:cBhvr>
                                        <p:cTn id="237" dur="500" fill="hold"/>
                                        <p:tgtEl>
                                          <p:spTgt spid="40963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" y="-2451"/>
                                    </p:animMotion>
                                  </p:childTnLst>
                                </p:cTn>
                              </p:par>
                              <p:par>
                                <p:cTn id="23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1919E-6 -2.54902E-6 L 0.00032 -0.04902 " pathEditMode="relative" rAng="0" ptsTypes="AA">
                                      <p:cBhvr>
                                        <p:cTn id="239" dur="500" fill="hold"/>
                                        <p:tgtEl>
                                          <p:spTgt spid="409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" y="-2451"/>
                                    </p:animMotion>
                                  </p:childTnLst>
                                </p:cTn>
                              </p:par>
                              <p:par>
                                <p:cTn id="24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1313E-6 -9.80392E-7 L 0.00126 -0.04902 " pathEditMode="relative" rAng="0" ptsTypes="AA">
                                      <p:cBhvr>
                                        <p:cTn id="241" dur="500" fill="hold"/>
                                        <p:tgtEl>
                                          <p:spTgt spid="40963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" y="-2451"/>
                                    </p:animMotion>
                                  </p:childTnLst>
                                </p:cTn>
                              </p:par>
                              <p:par>
                                <p:cTn id="24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1313E-6 -9.80392E-7 L 0.00126 -0.04902 " pathEditMode="relative" rAng="0" ptsTypes="AA">
                                      <p:cBhvr>
                                        <p:cTn id="243" dur="500" fill="hold"/>
                                        <p:tgtEl>
                                          <p:spTgt spid="409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" y="-2451"/>
                                    </p:animMotion>
                                  </p:childTnLst>
                                </p:cTn>
                              </p:par>
                              <p:par>
                                <p:cTn id="24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79 -2.94118E-6 L 0.00379 -0.04902 " pathEditMode="relative" rAng="0" ptsTypes="AA">
                                      <p:cBhvr>
                                        <p:cTn id="245" dur="500" fill="hold"/>
                                        <p:tgtEl>
                                          <p:spTgt spid="4096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 nodeType="clickPar">
                      <p:stCondLst>
                        <p:cond delay="indefinite"/>
                      </p:stCondLst>
                      <p:childTnLst>
                        <p:par>
                          <p:cTn id="2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409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 nodeType="clickPar">
                      <p:stCondLst>
                        <p:cond delay="indefinite"/>
                      </p:stCondLst>
                      <p:childTnLst>
                        <p:par>
                          <p:cTn id="2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4" dur="500" fill="hold"/>
                                        <p:tgtEl>
                                          <p:spTgt spid="4096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255" dur="500" fill="hold"/>
                                        <p:tgtEl>
                                          <p:spTgt spid="4096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6" dur="500" fill="hold"/>
                                        <p:tgtEl>
                                          <p:spTgt spid="4096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8" dur="500" fill="hold"/>
                                        <p:tgtEl>
                                          <p:spTgt spid="4096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259" dur="500" fill="hold"/>
                                        <p:tgtEl>
                                          <p:spTgt spid="4096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0" dur="500" fill="hold"/>
                                        <p:tgtEl>
                                          <p:spTgt spid="4096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2" dur="500" fill="hold"/>
                                        <p:tgtEl>
                                          <p:spTgt spid="4096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263" dur="500" fill="hold"/>
                                        <p:tgtEl>
                                          <p:spTgt spid="4096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4" dur="500" fill="hold"/>
                                        <p:tgtEl>
                                          <p:spTgt spid="4096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4096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4096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409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 nodeType="clickPar">
                      <p:stCondLst>
                        <p:cond delay="indefinite"/>
                      </p:stCondLst>
                      <p:childTnLst>
                        <p:par>
                          <p:cTn id="2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5" dur="500"/>
                                        <p:tgtEl>
                                          <p:spTgt spid="409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7" dur="500" fill="hold"/>
                                        <p:tgtEl>
                                          <p:spTgt spid="4096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8" dur="500" fill="hold"/>
                                        <p:tgtEl>
                                          <p:spTgt spid="4096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9" dur="500" fill="hold"/>
                                        <p:tgtEl>
                                          <p:spTgt spid="4096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1" dur="500" fill="hold"/>
                                        <p:tgtEl>
                                          <p:spTgt spid="4096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2" dur="500" fill="hold"/>
                                        <p:tgtEl>
                                          <p:spTgt spid="4096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3" dur="500" fill="hold"/>
                                        <p:tgtEl>
                                          <p:spTgt spid="4096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5" dur="500" fill="hold"/>
                                        <p:tgtEl>
                                          <p:spTgt spid="4096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6" dur="500" fill="hold"/>
                                        <p:tgtEl>
                                          <p:spTgt spid="4096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7" dur="500" fill="hold"/>
                                        <p:tgtEl>
                                          <p:spTgt spid="4096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1" dur="500"/>
                                        <p:tgtEl>
                                          <p:spTgt spid="409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 nodeType="clickPar">
                      <p:stCondLst>
                        <p:cond delay="indefinite"/>
                      </p:stCondLst>
                      <p:childTnLst>
                        <p:par>
                          <p:cTn id="2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6" dur="500"/>
                                        <p:tgtEl>
                                          <p:spTgt spid="409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 nodeType="clickPar">
                      <p:stCondLst>
                        <p:cond delay="indefinite"/>
                      </p:stCondLst>
                      <p:childTnLst>
                        <p:par>
                          <p:cTn id="2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1" dur="500"/>
                                        <p:tgtEl>
                                          <p:spTgt spid="409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 nodeType="clickPar">
                      <p:stCondLst>
                        <p:cond delay="indefinite"/>
                      </p:stCondLst>
                      <p:childTnLst>
                        <p:par>
                          <p:cTn id="3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6" dur="500"/>
                                        <p:tgtEl>
                                          <p:spTgt spid="409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 nodeType="clickPar">
                      <p:stCondLst>
                        <p:cond delay="indefinite"/>
                      </p:stCondLst>
                      <p:childTnLst>
                        <p:par>
                          <p:cTn id="3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1" dur="500"/>
                                        <p:tgtEl>
                                          <p:spTgt spid="409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 nodeType="clickPar">
                      <p:stCondLst>
                        <p:cond delay="indefinite"/>
                      </p:stCondLst>
                      <p:childTnLst>
                        <p:par>
                          <p:cTn id="3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6" dur="500"/>
                                        <p:tgtEl>
                                          <p:spTgt spid="409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 nodeType="clickPar">
                      <p:stCondLst>
                        <p:cond delay="indefinite"/>
                      </p:stCondLst>
                      <p:childTnLst>
                        <p:par>
                          <p:cTn id="3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1" dur="500"/>
                                        <p:tgtEl>
                                          <p:spTgt spid="409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 nodeType="clickPar">
                      <p:stCondLst>
                        <p:cond delay="indefinite"/>
                      </p:stCondLst>
                      <p:childTnLst>
                        <p:par>
                          <p:cTn id="3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6" dur="500"/>
                                        <p:tgtEl>
                                          <p:spTgt spid="409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 nodeType="clickPar">
                      <p:stCondLst>
                        <p:cond delay="indefinite"/>
                      </p:stCondLst>
                      <p:childTnLst>
                        <p:par>
                          <p:cTn id="3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9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303E-7 -2.15686E-6 L 3.0303E-7 -0.04902 " pathEditMode="relative" rAng="0" ptsTypes="AA">
                                      <p:cBhvr>
                                        <p:cTn id="330" dur="500" fill="hold"/>
                                        <p:tgtEl>
                                          <p:spTgt spid="409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51"/>
                                    </p:animMotion>
                                  </p:childTnLst>
                                </p:cTn>
                              </p:par>
                              <p:par>
                                <p:cTn id="33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303E-6 0.0098 L -0.20833 1.76471E-6 " pathEditMode="relative" rAng="0" ptsTypes="AA">
                                      <p:cBhvr>
                                        <p:cTn id="332" dur="500" fill="hold"/>
                                        <p:tgtEl>
                                          <p:spTgt spid="409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17" y="-490"/>
                                    </p:animMotion>
                                  </p:childTnLst>
                                </p:cTn>
                              </p:par>
                              <p:par>
                                <p:cTn id="33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303E-6 -1.76471E-6 L -0.21591 -1.76471E-6 " pathEditMode="relative" rAng="0" ptsTypes="AA">
                                      <p:cBhvr>
                                        <p:cTn id="334" dur="500" fill="hold"/>
                                        <p:tgtEl>
                                          <p:spTgt spid="409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95" y="0"/>
                                    </p:animMotion>
                                  </p:childTnLst>
                                </p:cTn>
                              </p:par>
                              <p:par>
                                <p:cTn id="33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12121E-6 -1.37255E-6 L -0.1894 -1.37255E-6 " pathEditMode="relative" rAng="0" ptsTypes="AA">
                                      <p:cBhvr>
                                        <p:cTn id="336" dur="500" fill="hold"/>
                                        <p:tgtEl>
                                          <p:spTgt spid="4096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70" y="0"/>
                                    </p:animMotion>
                                  </p:childTnLst>
                                </p:cTn>
                              </p:par>
                              <p:par>
                                <p:cTn id="33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303E-6 -4.57516E-7 L -0.20833 0.00694 " pathEditMode="relative" rAng="0" ptsTypes="AA">
                                      <p:cBhvr>
                                        <p:cTn id="338" dur="500" fill="hold"/>
                                        <p:tgtEl>
                                          <p:spTgt spid="4096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17" y="347"/>
                                    </p:animMotion>
                                  </p:childTnLst>
                                </p:cTn>
                              </p:par>
                              <p:par>
                                <p:cTn id="33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303E-6 -5.88235E-7 L -0.21591 0.0098 " pathEditMode="relative" rAng="0" ptsTypes="AA">
                                      <p:cBhvr>
                                        <p:cTn id="340" dur="500" fill="hold"/>
                                        <p:tgtEl>
                                          <p:spTgt spid="4096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95" y="4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 nodeType="clickPar">
                      <p:stCondLst>
                        <p:cond delay="indefinite"/>
                      </p:stCondLst>
                      <p:childTnLst>
                        <p:par>
                          <p:cTn id="3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5" dur="500"/>
                                        <p:tgtEl>
                                          <p:spTgt spid="409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8" dur="500"/>
                                        <p:tgtEl>
                                          <p:spTgt spid="409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1" dur="500"/>
                                        <p:tgtEl>
                                          <p:spTgt spid="409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4" dur="500"/>
                                        <p:tgtEl>
                                          <p:spTgt spid="409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7" dur="500"/>
                                        <p:tgtEl>
                                          <p:spTgt spid="409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0" dur="500"/>
                                        <p:tgtEl>
                                          <p:spTgt spid="409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 nodeType="clickPar">
                      <p:stCondLst>
                        <p:cond delay="indefinite"/>
                      </p:stCondLst>
                      <p:childTnLst>
                        <p:par>
                          <p:cTn id="3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3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12121E-6 -2.54902E-6 L 0.19697 -2.54902E-6 " pathEditMode="relative" rAng="0" ptsTypes="AA">
                                      <p:cBhvr>
                                        <p:cTn id="364" dur="500" fill="hold"/>
                                        <p:tgtEl>
                                          <p:spTgt spid="4096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48" y="0"/>
                                    </p:animMotion>
                                  </p:childTnLst>
                                </p:cTn>
                              </p:par>
                              <p:par>
                                <p:cTn id="36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303E-6 -4.57516E-7 L 0.17046 0.03636 " pathEditMode="relative" rAng="0" ptsTypes="AA">
                                      <p:cBhvr>
                                        <p:cTn id="366" dur="500" fill="hold"/>
                                        <p:tgtEl>
                                          <p:spTgt spid="4096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23" y="1818"/>
                                    </p:animMotion>
                                  </p:childTnLst>
                                </p:cTn>
                              </p:par>
                              <p:par>
                                <p:cTn id="36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303E-6 -5.88235E-7 L 0.17046 0.05882 " pathEditMode="relative" rAng="0" ptsTypes="AA">
                                      <p:cBhvr>
                                        <p:cTn id="368" dur="500" fill="hold"/>
                                        <p:tgtEl>
                                          <p:spTgt spid="4096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23" y="2941"/>
                                    </p:animMotion>
                                  </p:childTnLst>
                                </p:cTn>
                              </p:par>
                              <p:par>
                                <p:cTn id="36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303E-6 -2.15686E-6 L 0.17046 0.00981 " pathEditMode="relative" rAng="0" ptsTypes="AA">
                                      <p:cBhvr>
                                        <p:cTn id="370" dur="500" fill="hold"/>
                                        <p:tgtEl>
                                          <p:spTgt spid="4096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23" y="490"/>
                                    </p:animMotion>
                                  </p:childTnLst>
                                </p:cTn>
                              </p:par>
                              <p:par>
                                <p:cTn id="37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303E-6 -1.76471E-6 L 0.17803 0.01961 " pathEditMode="relative" rAng="0" ptsTypes="AA">
                                      <p:cBhvr>
                                        <p:cTn id="372" dur="500" fill="hold"/>
                                        <p:tgtEl>
                                          <p:spTgt spid="4096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02" y="980"/>
                                    </p:animMotion>
                                  </p:childTnLst>
                                </p:cTn>
                              </p:par>
                              <p:par>
                                <p:cTn id="37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12121E-6 -1.37255E-6 L 0.20454 0.02941 " pathEditMode="relative" rAng="0" ptsTypes="AA">
                                      <p:cBhvr>
                                        <p:cTn id="374" dur="500" fill="hold"/>
                                        <p:tgtEl>
                                          <p:spTgt spid="4096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27" y="14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 nodeType="clickPar">
                      <p:stCondLst>
                        <p:cond delay="indefinite"/>
                      </p:stCondLst>
                      <p:childTnLst>
                        <p:par>
                          <p:cTn id="3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9" dur="500" fill="hold"/>
                                        <p:tgtEl>
                                          <p:spTgt spid="4096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500" fill="hold"/>
                                        <p:tgtEl>
                                          <p:spTgt spid="4096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1" dur="500"/>
                                        <p:tgtEl>
                                          <p:spTgt spid="409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17" grpId="0"/>
      <p:bldP spid="409618" grpId="0"/>
      <p:bldP spid="409619" grpId="0"/>
      <p:bldP spid="409620" grpId="0"/>
      <p:bldP spid="409621" grpId="0" animBg="1"/>
      <p:bldP spid="409622" grpId="0" animBg="1"/>
      <p:bldP spid="409623" grpId="0" animBg="1"/>
      <p:bldP spid="409624" grpId="0" animBg="1"/>
      <p:bldP spid="409625" grpId="0" animBg="1"/>
      <p:bldP spid="409626" grpId="0" animBg="1"/>
      <p:bldP spid="409627" grpId="0" animBg="1"/>
      <p:bldP spid="409628" grpId="0"/>
      <p:bldP spid="409629" grpId="0"/>
      <p:bldP spid="409630" grpId="0"/>
      <p:bldP spid="409631" grpId="0"/>
      <p:bldP spid="409632" grpId="0"/>
      <p:bldP spid="409633" grpId="0"/>
      <p:bldP spid="409634" grpId="0"/>
      <p:bldP spid="409635" grpId="0"/>
      <p:bldP spid="409636" grpId="0"/>
      <p:bldP spid="409637" grpId="0" build="allAtOnce" animBg="1"/>
      <p:bldP spid="409637" grpId="1" build="allAtOnce" animBg="1"/>
      <p:bldP spid="409638" grpId="0" build="allAtOnce" animBg="1"/>
      <p:bldP spid="409638" grpId="1" build="allAtOnce" animBg="1"/>
      <p:bldP spid="409639" grpId="0" build="allAtOnce" animBg="1"/>
      <p:bldP spid="409639" grpId="1" build="allAtOnce" animBg="1"/>
      <p:bldP spid="409640" grpId="0"/>
      <p:bldP spid="409640" grpId="1"/>
      <p:bldP spid="409641" grpId="0"/>
      <p:bldP spid="409641" grpId="1"/>
      <p:bldP spid="409642" grpId="0"/>
      <p:bldP spid="409642" grpId="1"/>
      <p:bldP spid="409643" grpId="0" build="allAtOnce" animBg="1"/>
      <p:bldP spid="409643" grpId="1" build="allAtOnce" animBg="1"/>
      <p:bldP spid="409644" grpId="0"/>
      <p:bldP spid="409645" grpId="0"/>
      <p:bldP spid="409646" grpId="0" animBg="1"/>
      <p:bldP spid="409647" grpId="0" animBg="1"/>
      <p:bldP spid="409648" grpId="0" animBg="1"/>
      <p:bldP spid="409649" grpId="0" animBg="1"/>
      <p:bldP spid="409649" grpId="1" animBg="1"/>
      <p:bldP spid="409650" grpId="0" animBg="1"/>
      <p:bldP spid="409650" grpId="1" animBg="1"/>
      <p:bldP spid="409651" grpId="0" animBg="1"/>
      <p:bldP spid="409651" grpId="1" animBg="1"/>
      <p:bldP spid="409652" grpId="0" animBg="1"/>
      <p:bldP spid="409652" grpId="1" animBg="1"/>
      <p:bldP spid="409653" grpId="0" animBg="1"/>
      <p:bldP spid="409653" grpId="1" animBg="1"/>
      <p:bldP spid="409654" grpId="0" animBg="1"/>
      <p:bldP spid="409654" grpId="1" animBg="1"/>
      <p:bldP spid="409655" grpId="0" animBg="1"/>
      <p:bldP spid="409655" grpId="1" animBg="1"/>
      <p:bldP spid="409656" grpId="0" animBg="1"/>
      <p:bldP spid="409656" grpId="1" animBg="1"/>
      <p:bldP spid="409657" grpId="0" animBg="1"/>
      <p:bldP spid="409657" grpId="1" animBg="1"/>
      <p:bldP spid="409658" grpId="0" animBg="1"/>
      <p:bldP spid="409658" grpId="1" animBg="1"/>
      <p:bldP spid="409659" grpId="0" animBg="1"/>
      <p:bldP spid="409659" grpId="1" animBg="1"/>
      <p:bldP spid="409660" grpId="0" animBg="1"/>
      <p:bldP spid="409660" grpId="1" animBg="1"/>
      <p:bldP spid="40966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altLang="sr-Latn-RS" sz="3000" smtClean="0"/>
              <a:t>Zadatak br. 3</a:t>
            </a:r>
            <a:r>
              <a:rPr lang="en-US" altLang="sr-Latn-RS" sz="3000" smtClean="0"/>
              <a:t>2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685800" y="990600"/>
            <a:ext cx="784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804863" algn="l"/>
                <a:tab pos="2155825" algn="l"/>
                <a:tab pos="3043238" algn="l"/>
              </a:tabLs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804863" algn="l"/>
                <a:tab pos="2155825" algn="l"/>
                <a:tab pos="3043238" algn="l"/>
              </a:tabLs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804863" algn="l"/>
                <a:tab pos="2155825" algn="l"/>
                <a:tab pos="3043238" algn="l"/>
              </a:tabLs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804863" algn="l"/>
                <a:tab pos="2155825" algn="l"/>
                <a:tab pos="3043238" algn="l"/>
              </a:tabLs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804863" algn="l"/>
                <a:tab pos="2155825" algn="l"/>
                <a:tab pos="3043238" algn="l"/>
              </a:tabLs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804863" algn="l"/>
                <a:tab pos="2155825" algn="l"/>
                <a:tab pos="3043238" algn="l"/>
              </a:tabLs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804863" algn="l"/>
                <a:tab pos="2155825" algn="l"/>
                <a:tab pos="3043238" algn="l"/>
              </a:tabLs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804863" algn="l"/>
                <a:tab pos="2155825" algn="l"/>
                <a:tab pos="3043238" algn="l"/>
              </a:tabLs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804863" algn="l"/>
                <a:tab pos="2155825" algn="l"/>
                <a:tab pos="3043238" algn="l"/>
              </a:tabLs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hr-HR" altLang="sr-Latn-RS" sz="2400" b="0">
                <a:solidFill>
                  <a:schemeClr val="accent2"/>
                </a:solidFill>
              </a:rPr>
              <a:t>Rješenje:</a:t>
            </a:r>
            <a:endParaRPr lang="en-US" altLang="sr-Latn-RS" sz="2400" b="0">
              <a:solidFill>
                <a:schemeClr val="accent2"/>
              </a:solidFill>
            </a:endParaRPr>
          </a:p>
        </p:txBody>
      </p:sp>
      <p:sp>
        <p:nvSpPr>
          <p:cNvPr id="410628" name="Rectangle 4"/>
          <p:cNvSpPr>
            <a:spLocks noChangeArrowheads="1"/>
          </p:cNvSpPr>
          <p:nvPr/>
        </p:nvSpPr>
        <p:spPr bwMode="auto">
          <a:xfrm>
            <a:off x="838200" y="34290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 b="0">
                <a:solidFill>
                  <a:srgbClr val="FF3300"/>
                </a:solidFill>
              </a:rPr>
              <a:t>[aAD] b </a:t>
            </a:r>
            <a:r>
              <a:rPr lang="en-US" altLang="sr-Latn-RS" sz="2400" b="0">
                <a:solidFill>
                  <a:srgbClr val="FF330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 b="0">
                <a:solidFill>
                  <a:srgbClr val="FF3300"/>
                </a:solidFill>
                <a:sym typeface="Symbol" panose="05050102010706020507" pitchFamily="18" charset="2"/>
              </a:rPr>
              <a:t> [</a:t>
            </a:r>
            <a:r>
              <a:rPr lang="hr-HR" altLang="sr-Latn-RS" sz="2400" b="0">
                <a:solidFill>
                  <a:srgbClr val="FF3300"/>
                </a:solidFill>
              </a:rPr>
              <a:t>aA] [Db]</a:t>
            </a:r>
            <a:endParaRPr lang="en-GB" altLang="sr-Latn-RS" sz="2400" b="0">
              <a:solidFill>
                <a:srgbClr val="FF3300"/>
              </a:solidFill>
            </a:endParaRPr>
          </a:p>
        </p:txBody>
      </p:sp>
      <p:sp>
        <p:nvSpPr>
          <p:cNvPr id="410629" name="Rectangle 5"/>
          <p:cNvSpPr>
            <a:spLocks noChangeArrowheads="1"/>
          </p:cNvSpPr>
          <p:nvPr/>
        </p:nvSpPr>
        <p:spPr bwMode="auto">
          <a:xfrm>
            <a:off x="4724400" y="34290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 b="0">
                <a:solidFill>
                  <a:srgbClr val="FF3300"/>
                </a:solidFill>
              </a:rPr>
              <a:t>[bBE] c </a:t>
            </a:r>
            <a:r>
              <a:rPr lang="en-US" altLang="sr-Latn-RS" sz="2400" b="0">
                <a:solidFill>
                  <a:srgbClr val="FF330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 b="0">
                <a:solidFill>
                  <a:srgbClr val="FF3300"/>
                </a:solidFill>
                <a:sym typeface="Symbol" panose="05050102010706020507" pitchFamily="18" charset="2"/>
              </a:rPr>
              <a:t> [</a:t>
            </a:r>
            <a:r>
              <a:rPr lang="hr-HR" altLang="sr-Latn-RS" sz="2400" b="0">
                <a:solidFill>
                  <a:srgbClr val="FF3300"/>
                </a:solidFill>
              </a:rPr>
              <a:t>bB] [Ec]</a:t>
            </a:r>
            <a:endParaRPr lang="en-GB" altLang="sr-Latn-RS" sz="2400" b="0">
              <a:solidFill>
                <a:srgbClr val="FF3300"/>
              </a:solidFill>
            </a:endParaRP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838200" y="2971800"/>
            <a:ext cx="1447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 b="0">
                <a:solidFill>
                  <a:srgbClr val="FF3300"/>
                </a:solidFill>
              </a:rPr>
              <a:t>[aA] </a:t>
            </a:r>
            <a:r>
              <a:rPr lang="en-US" altLang="sr-Latn-RS" sz="2400" b="0">
                <a:solidFill>
                  <a:srgbClr val="FF330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 b="0">
                <a:solidFill>
                  <a:srgbClr val="FF3300"/>
                </a:solidFill>
                <a:sym typeface="Symbol" panose="05050102010706020507" pitchFamily="18" charset="2"/>
              </a:rPr>
              <a:t> </a:t>
            </a:r>
            <a:r>
              <a:rPr lang="hr-HR" altLang="sr-Latn-RS" sz="2400" b="0">
                <a:solidFill>
                  <a:srgbClr val="FF3300"/>
                </a:solidFill>
              </a:rPr>
              <a:t>a</a:t>
            </a:r>
            <a:endParaRPr lang="en-GB" altLang="sr-Latn-RS" sz="2400" b="0">
              <a:solidFill>
                <a:srgbClr val="FF3300"/>
              </a:solidFill>
            </a:endParaRP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4724400" y="2971800"/>
            <a:ext cx="1447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 b="0">
                <a:solidFill>
                  <a:srgbClr val="FF3300"/>
                </a:solidFill>
              </a:rPr>
              <a:t>[bB] </a:t>
            </a:r>
            <a:r>
              <a:rPr lang="en-US" altLang="sr-Latn-RS" sz="2400" b="0">
                <a:solidFill>
                  <a:srgbClr val="FF330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 b="0">
                <a:solidFill>
                  <a:srgbClr val="FF3300"/>
                </a:solidFill>
                <a:sym typeface="Symbol" panose="05050102010706020507" pitchFamily="18" charset="2"/>
              </a:rPr>
              <a:t> </a:t>
            </a:r>
            <a:r>
              <a:rPr lang="hr-HR" altLang="sr-Latn-RS" sz="2400" b="0">
                <a:solidFill>
                  <a:srgbClr val="FF3300"/>
                </a:solidFill>
              </a:rPr>
              <a:t>b</a:t>
            </a:r>
            <a:endParaRPr lang="en-GB" altLang="sr-Latn-RS" sz="2400" b="0">
              <a:solidFill>
                <a:srgbClr val="FF3300"/>
              </a:solidFill>
            </a:endParaRP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7772400" y="2971800"/>
            <a:ext cx="1447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 b="0">
                <a:solidFill>
                  <a:srgbClr val="FF3300"/>
                </a:solidFill>
              </a:rPr>
              <a:t>[cC] </a:t>
            </a:r>
            <a:r>
              <a:rPr lang="en-US" altLang="sr-Latn-RS" sz="2400" b="0">
                <a:solidFill>
                  <a:srgbClr val="FF330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 b="0">
                <a:solidFill>
                  <a:srgbClr val="FF3300"/>
                </a:solidFill>
                <a:sym typeface="Symbol" panose="05050102010706020507" pitchFamily="18" charset="2"/>
              </a:rPr>
              <a:t> </a:t>
            </a:r>
            <a:r>
              <a:rPr lang="hr-HR" altLang="sr-Latn-RS" sz="2400" b="0">
                <a:solidFill>
                  <a:srgbClr val="FF3300"/>
                </a:solidFill>
              </a:rPr>
              <a:t>c</a:t>
            </a:r>
            <a:endParaRPr lang="en-GB" altLang="sr-Latn-RS" sz="2400" b="0">
              <a:solidFill>
                <a:srgbClr val="FF3300"/>
              </a:solidFill>
            </a:endParaRPr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914400" y="1905000"/>
            <a:ext cx="327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en-US" altLang="sr-Latn-RS" sz="2400" b="0">
                <a:solidFill>
                  <a:srgbClr val="FF3300"/>
                </a:solidFill>
              </a:rPr>
              <a:t>S</a:t>
            </a:r>
            <a:r>
              <a:rPr lang="hr-HR" altLang="sr-Latn-RS" sz="2400" b="0">
                <a:solidFill>
                  <a:srgbClr val="FF3300"/>
                </a:solidFill>
              </a:rPr>
              <a:t> </a:t>
            </a:r>
            <a:r>
              <a:rPr lang="en-US" altLang="sr-Latn-RS" sz="2400" b="0">
                <a:solidFill>
                  <a:srgbClr val="FF330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 b="0">
                <a:solidFill>
                  <a:srgbClr val="FF3300"/>
                </a:solidFill>
                <a:sym typeface="Symbol" panose="05050102010706020507" pitchFamily="18" charset="2"/>
              </a:rPr>
              <a:t> [</a:t>
            </a:r>
            <a:r>
              <a:rPr lang="hr-HR" altLang="sr-Latn-RS" sz="2400" b="0">
                <a:solidFill>
                  <a:srgbClr val="FF3300"/>
                </a:solidFill>
              </a:rPr>
              <a:t>aA] [b</a:t>
            </a:r>
            <a:r>
              <a:rPr lang="en-US" altLang="sr-Latn-RS" sz="2400" b="0">
                <a:solidFill>
                  <a:srgbClr val="FF3300"/>
                </a:solidFill>
              </a:rPr>
              <a:t>B</a:t>
            </a:r>
            <a:r>
              <a:rPr lang="hr-HR" altLang="sr-Latn-RS" sz="2400" b="0">
                <a:solidFill>
                  <a:srgbClr val="FF3300"/>
                </a:solidFill>
              </a:rPr>
              <a:t>] [cC] d e</a:t>
            </a:r>
            <a:r>
              <a:rPr lang="en-US" altLang="sr-Latn-RS" sz="2400" b="0">
                <a:solidFill>
                  <a:srgbClr val="FF3300"/>
                </a:solidFill>
              </a:rPr>
              <a:t> </a:t>
            </a:r>
            <a:endParaRPr lang="en-GB" altLang="sr-Latn-RS" sz="2400" b="0">
              <a:solidFill>
                <a:srgbClr val="FF3300"/>
              </a:solidFill>
            </a:endParaRPr>
          </a:p>
        </p:txBody>
      </p:sp>
      <p:sp>
        <p:nvSpPr>
          <p:cNvPr id="410634" name="Rectangle 10"/>
          <p:cNvSpPr>
            <a:spLocks noChangeArrowheads="1"/>
          </p:cNvSpPr>
          <p:nvPr/>
        </p:nvSpPr>
        <p:spPr bwMode="auto">
          <a:xfrm>
            <a:off x="838200" y="2514600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 b="0">
                <a:solidFill>
                  <a:srgbClr val="FF3300"/>
                </a:solidFill>
              </a:rPr>
              <a:t>[aA] </a:t>
            </a:r>
            <a:r>
              <a:rPr lang="en-US" altLang="sr-Latn-RS" sz="2400" b="0">
                <a:solidFill>
                  <a:srgbClr val="FF330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 b="0">
                <a:solidFill>
                  <a:srgbClr val="FF3300"/>
                </a:solidFill>
                <a:sym typeface="Symbol" panose="05050102010706020507" pitchFamily="18" charset="2"/>
              </a:rPr>
              <a:t> a [</a:t>
            </a:r>
            <a:r>
              <a:rPr lang="hr-HR" altLang="sr-Latn-RS" sz="2400" b="0">
                <a:solidFill>
                  <a:srgbClr val="FF3300"/>
                </a:solidFill>
              </a:rPr>
              <a:t>aAD]</a:t>
            </a:r>
            <a:r>
              <a:rPr lang="en-US" altLang="sr-Latn-RS" sz="2400" b="0">
                <a:solidFill>
                  <a:srgbClr val="FF3300"/>
                </a:solidFill>
              </a:rPr>
              <a:t> </a:t>
            </a:r>
            <a:endParaRPr lang="en-GB" altLang="sr-Latn-RS" sz="2400" b="0">
              <a:solidFill>
                <a:srgbClr val="FF3300"/>
              </a:solidFill>
            </a:endParaRPr>
          </a:p>
        </p:txBody>
      </p:sp>
      <p:sp>
        <p:nvSpPr>
          <p:cNvPr id="410635" name="Rectangle 11"/>
          <p:cNvSpPr>
            <a:spLocks noChangeArrowheads="1"/>
          </p:cNvSpPr>
          <p:nvPr/>
        </p:nvSpPr>
        <p:spPr bwMode="auto">
          <a:xfrm>
            <a:off x="4724400" y="2514600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 b="0">
                <a:solidFill>
                  <a:srgbClr val="FF3300"/>
                </a:solidFill>
              </a:rPr>
              <a:t>[bB] </a:t>
            </a:r>
            <a:r>
              <a:rPr lang="en-US" altLang="sr-Latn-RS" sz="2400" b="0">
                <a:solidFill>
                  <a:srgbClr val="FF330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 b="0">
                <a:solidFill>
                  <a:srgbClr val="FF3300"/>
                </a:solidFill>
                <a:sym typeface="Symbol" panose="05050102010706020507" pitchFamily="18" charset="2"/>
              </a:rPr>
              <a:t> b [</a:t>
            </a:r>
            <a:r>
              <a:rPr lang="hr-HR" altLang="sr-Latn-RS" sz="2400" b="0">
                <a:solidFill>
                  <a:srgbClr val="FF3300"/>
                </a:solidFill>
              </a:rPr>
              <a:t>bBE]</a:t>
            </a:r>
            <a:r>
              <a:rPr lang="en-US" altLang="sr-Latn-RS" sz="2400" b="0">
                <a:solidFill>
                  <a:srgbClr val="FF3300"/>
                </a:solidFill>
              </a:rPr>
              <a:t> </a:t>
            </a:r>
            <a:endParaRPr lang="en-GB" altLang="sr-Latn-RS" sz="2400" b="0">
              <a:solidFill>
                <a:srgbClr val="FF3300"/>
              </a:solidFill>
            </a:endParaRPr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7772400" y="2514600"/>
            <a:ext cx="1905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 b="0">
                <a:solidFill>
                  <a:srgbClr val="FF3300"/>
                </a:solidFill>
              </a:rPr>
              <a:t>[cC] </a:t>
            </a:r>
            <a:r>
              <a:rPr lang="en-US" altLang="sr-Latn-RS" sz="2400" b="0">
                <a:solidFill>
                  <a:srgbClr val="FF330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 b="0">
                <a:solidFill>
                  <a:srgbClr val="FF3300"/>
                </a:solidFill>
                <a:sym typeface="Symbol" panose="05050102010706020507" pitchFamily="18" charset="2"/>
              </a:rPr>
              <a:t> </a:t>
            </a:r>
            <a:r>
              <a:rPr lang="hr-HR" altLang="sr-Latn-RS" sz="2400" b="0">
                <a:solidFill>
                  <a:srgbClr val="FF3300"/>
                </a:solidFill>
              </a:rPr>
              <a:t>c[cC]</a:t>
            </a:r>
            <a:endParaRPr lang="en-GB" altLang="sr-Latn-RS" sz="2400" b="0">
              <a:solidFill>
                <a:srgbClr val="FF3300"/>
              </a:solidFill>
            </a:endParaRPr>
          </a:p>
        </p:txBody>
      </p:sp>
      <p:sp>
        <p:nvSpPr>
          <p:cNvPr id="410637" name="Rectangle 13"/>
          <p:cNvSpPr>
            <a:spLocks noChangeArrowheads="1"/>
          </p:cNvSpPr>
          <p:nvPr/>
        </p:nvSpPr>
        <p:spPr bwMode="auto">
          <a:xfrm>
            <a:off x="914400" y="4419600"/>
            <a:ext cx="1828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 b="0">
                <a:solidFill>
                  <a:srgbClr val="FF3300"/>
                </a:solidFill>
              </a:rPr>
              <a:t>[Db] </a:t>
            </a:r>
            <a:r>
              <a:rPr lang="en-US" altLang="sr-Latn-RS" sz="2400" b="0">
                <a:solidFill>
                  <a:srgbClr val="FF330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 b="0">
                <a:solidFill>
                  <a:srgbClr val="FF3300"/>
                </a:solidFill>
                <a:sym typeface="Symbol" panose="05050102010706020507" pitchFamily="18" charset="2"/>
              </a:rPr>
              <a:t> [</a:t>
            </a:r>
            <a:r>
              <a:rPr lang="hr-HR" altLang="sr-Latn-RS" sz="2400" b="0">
                <a:solidFill>
                  <a:srgbClr val="FF3300"/>
                </a:solidFill>
              </a:rPr>
              <a:t>bD]</a:t>
            </a:r>
            <a:r>
              <a:rPr lang="en-US" altLang="sr-Latn-RS" sz="2400" b="0">
                <a:solidFill>
                  <a:srgbClr val="FF3300"/>
                </a:solidFill>
              </a:rPr>
              <a:t> </a:t>
            </a:r>
            <a:endParaRPr lang="en-GB" altLang="sr-Latn-RS" sz="2400" b="0">
              <a:solidFill>
                <a:srgbClr val="FF3300"/>
              </a:solidFill>
            </a:endParaRPr>
          </a:p>
        </p:txBody>
      </p:sp>
      <p:sp>
        <p:nvSpPr>
          <p:cNvPr id="410638" name="Rectangle 14"/>
          <p:cNvSpPr>
            <a:spLocks noChangeArrowheads="1"/>
          </p:cNvSpPr>
          <p:nvPr/>
        </p:nvSpPr>
        <p:spPr bwMode="auto">
          <a:xfrm>
            <a:off x="914400" y="4876800"/>
            <a:ext cx="2362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 b="0">
                <a:solidFill>
                  <a:srgbClr val="FF3300"/>
                </a:solidFill>
              </a:rPr>
              <a:t>[bD] b </a:t>
            </a:r>
            <a:r>
              <a:rPr lang="en-US" altLang="sr-Latn-RS" sz="2400" b="0">
                <a:solidFill>
                  <a:srgbClr val="FF330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 b="0">
                <a:solidFill>
                  <a:srgbClr val="FF3300"/>
                </a:solidFill>
                <a:sym typeface="Symbol" panose="05050102010706020507" pitchFamily="18" charset="2"/>
              </a:rPr>
              <a:t> b [</a:t>
            </a:r>
            <a:r>
              <a:rPr lang="hr-HR" altLang="sr-Latn-RS" sz="2400" b="0">
                <a:solidFill>
                  <a:srgbClr val="FF3300"/>
                </a:solidFill>
              </a:rPr>
              <a:t>Db]</a:t>
            </a:r>
            <a:r>
              <a:rPr lang="en-US" altLang="sr-Latn-RS" sz="2400" b="0">
                <a:solidFill>
                  <a:srgbClr val="FF3300"/>
                </a:solidFill>
              </a:rPr>
              <a:t> </a:t>
            </a:r>
            <a:endParaRPr lang="en-GB" altLang="sr-Latn-RS" sz="2400" b="0">
              <a:solidFill>
                <a:srgbClr val="FF3300"/>
              </a:solidFill>
            </a:endParaRPr>
          </a:p>
        </p:txBody>
      </p:sp>
      <p:sp>
        <p:nvSpPr>
          <p:cNvPr id="410639" name="Rectangle 15"/>
          <p:cNvSpPr>
            <a:spLocks noChangeArrowheads="1"/>
          </p:cNvSpPr>
          <p:nvPr/>
        </p:nvSpPr>
        <p:spPr bwMode="auto">
          <a:xfrm>
            <a:off x="914400" y="5334000"/>
            <a:ext cx="2362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 b="0">
                <a:solidFill>
                  <a:srgbClr val="FF3300"/>
                </a:solidFill>
              </a:rPr>
              <a:t>[bD] c </a:t>
            </a:r>
            <a:r>
              <a:rPr lang="en-US" altLang="sr-Latn-RS" sz="2400" b="0">
                <a:solidFill>
                  <a:srgbClr val="FF330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 b="0">
                <a:solidFill>
                  <a:srgbClr val="FF3300"/>
                </a:solidFill>
                <a:sym typeface="Symbol" panose="05050102010706020507" pitchFamily="18" charset="2"/>
              </a:rPr>
              <a:t> b [</a:t>
            </a:r>
            <a:r>
              <a:rPr lang="hr-HR" altLang="sr-Latn-RS" sz="2400" b="0">
                <a:solidFill>
                  <a:srgbClr val="FF3300"/>
                </a:solidFill>
              </a:rPr>
              <a:t>Dc]</a:t>
            </a:r>
            <a:r>
              <a:rPr lang="en-US" altLang="sr-Latn-RS" sz="2400" b="0">
                <a:solidFill>
                  <a:srgbClr val="FF3300"/>
                </a:solidFill>
              </a:rPr>
              <a:t> </a:t>
            </a:r>
            <a:endParaRPr lang="en-GB" altLang="sr-Latn-RS" sz="2400" b="0">
              <a:solidFill>
                <a:srgbClr val="FF3300"/>
              </a:solidFill>
            </a:endParaRPr>
          </a:p>
        </p:txBody>
      </p:sp>
      <p:sp>
        <p:nvSpPr>
          <p:cNvPr id="410640" name="Rectangle 16"/>
          <p:cNvSpPr>
            <a:spLocks noChangeArrowheads="1"/>
          </p:cNvSpPr>
          <p:nvPr/>
        </p:nvSpPr>
        <p:spPr bwMode="auto">
          <a:xfrm>
            <a:off x="914400" y="5791200"/>
            <a:ext cx="1828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 b="0">
                <a:solidFill>
                  <a:srgbClr val="FF3300"/>
                </a:solidFill>
              </a:rPr>
              <a:t>[Dc] </a:t>
            </a:r>
            <a:r>
              <a:rPr lang="en-US" altLang="sr-Latn-RS" sz="2400" b="0">
                <a:solidFill>
                  <a:srgbClr val="FF330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 b="0">
                <a:solidFill>
                  <a:srgbClr val="FF3300"/>
                </a:solidFill>
                <a:sym typeface="Symbol" panose="05050102010706020507" pitchFamily="18" charset="2"/>
              </a:rPr>
              <a:t> [</a:t>
            </a:r>
            <a:r>
              <a:rPr lang="hr-HR" altLang="sr-Latn-RS" sz="2400" b="0">
                <a:solidFill>
                  <a:srgbClr val="FF3300"/>
                </a:solidFill>
              </a:rPr>
              <a:t>cD]</a:t>
            </a:r>
            <a:r>
              <a:rPr lang="en-US" altLang="sr-Latn-RS" sz="2400" b="0">
                <a:solidFill>
                  <a:srgbClr val="FF3300"/>
                </a:solidFill>
              </a:rPr>
              <a:t> </a:t>
            </a:r>
            <a:endParaRPr lang="en-GB" altLang="sr-Latn-RS" sz="2400" b="0">
              <a:solidFill>
                <a:srgbClr val="FF3300"/>
              </a:solidFill>
            </a:endParaRPr>
          </a:p>
        </p:txBody>
      </p:sp>
      <p:sp>
        <p:nvSpPr>
          <p:cNvPr id="410641" name="Rectangle 17"/>
          <p:cNvSpPr>
            <a:spLocks noChangeArrowheads="1"/>
          </p:cNvSpPr>
          <p:nvPr/>
        </p:nvSpPr>
        <p:spPr bwMode="auto">
          <a:xfrm>
            <a:off x="914400" y="6248400"/>
            <a:ext cx="2362200" cy="5032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 b="0">
                <a:solidFill>
                  <a:srgbClr val="FF3300"/>
                </a:solidFill>
              </a:rPr>
              <a:t>[cD] c </a:t>
            </a:r>
            <a:r>
              <a:rPr lang="en-US" altLang="sr-Latn-RS" sz="2400" b="0">
                <a:solidFill>
                  <a:srgbClr val="FF330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 b="0">
                <a:solidFill>
                  <a:srgbClr val="FF3300"/>
                </a:solidFill>
                <a:sym typeface="Symbol" panose="05050102010706020507" pitchFamily="18" charset="2"/>
              </a:rPr>
              <a:t> c [</a:t>
            </a:r>
            <a:r>
              <a:rPr lang="hr-HR" altLang="sr-Latn-RS" sz="2400" b="0">
                <a:solidFill>
                  <a:srgbClr val="FF3300"/>
                </a:solidFill>
              </a:rPr>
              <a:t>Dc]</a:t>
            </a:r>
            <a:r>
              <a:rPr lang="en-US" altLang="sr-Latn-RS" sz="2400" b="0">
                <a:solidFill>
                  <a:srgbClr val="FF3300"/>
                </a:solidFill>
              </a:rPr>
              <a:t> </a:t>
            </a:r>
            <a:endParaRPr lang="en-GB" altLang="sr-Latn-RS" sz="2400" b="0">
              <a:solidFill>
                <a:srgbClr val="FF3300"/>
              </a:solidFill>
            </a:endParaRPr>
          </a:p>
        </p:txBody>
      </p:sp>
      <p:sp>
        <p:nvSpPr>
          <p:cNvPr id="410642" name="Rectangle 18"/>
          <p:cNvSpPr>
            <a:spLocks noChangeArrowheads="1"/>
          </p:cNvSpPr>
          <p:nvPr/>
        </p:nvSpPr>
        <p:spPr bwMode="auto">
          <a:xfrm>
            <a:off x="914400" y="6705600"/>
            <a:ext cx="2362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 b="0">
                <a:solidFill>
                  <a:srgbClr val="FF3300"/>
                </a:solidFill>
              </a:rPr>
              <a:t>[cD] d </a:t>
            </a:r>
            <a:r>
              <a:rPr lang="en-US" altLang="sr-Latn-RS" sz="2400" b="0">
                <a:solidFill>
                  <a:srgbClr val="FF330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 b="0">
                <a:solidFill>
                  <a:srgbClr val="FF3300"/>
                </a:solidFill>
                <a:sym typeface="Symbol" panose="05050102010706020507" pitchFamily="18" charset="2"/>
              </a:rPr>
              <a:t> c d d</a:t>
            </a:r>
            <a:r>
              <a:rPr lang="en-US" altLang="sr-Latn-RS" sz="2400" b="0">
                <a:solidFill>
                  <a:srgbClr val="FF3300"/>
                </a:solidFill>
              </a:rPr>
              <a:t> </a:t>
            </a:r>
            <a:endParaRPr lang="en-GB" altLang="sr-Latn-RS" sz="2400" b="0">
              <a:solidFill>
                <a:srgbClr val="FF3300"/>
              </a:solidFill>
            </a:endParaRPr>
          </a:p>
        </p:txBody>
      </p:sp>
      <p:sp>
        <p:nvSpPr>
          <p:cNvPr id="410643" name="Rectangle 19"/>
          <p:cNvSpPr>
            <a:spLocks noChangeArrowheads="1"/>
          </p:cNvSpPr>
          <p:nvPr/>
        </p:nvSpPr>
        <p:spPr bwMode="auto">
          <a:xfrm>
            <a:off x="6553200" y="6202363"/>
            <a:ext cx="2362200" cy="5032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 b="0">
                <a:solidFill>
                  <a:srgbClr val="FF3300"/>
                </a:solidFill>
              </a:rPr>
              <a:t>[dE] d </a:t>
            </a:r>
            <a:r>
              <a:rPr lang="en-US" altLang="sr-Latn-RS" sz="2400" b="0">
                <a:solidFill>
                  <a:srgbClr val="FF330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 b="0">
                <a:solidFill>
                  <a:srgbClr val="FF3300"/>
                </a:solidFill>
                <a:sym typeface="Symbol" panose="05050102010706020507" pitchFamily="18" charset="2"/>
              </a:rPr>
              <a:t> d [</a:t>
            </a:r>
            <a:r>
              <a:rPr lang="hr-HR" altLang="sr-Latn-RS" sz="2400" b="0">
                <a:solidFill>
                  <a:srgbClr val="FF3300"/>
                </a:solidFill>
              </a:rPr>
              <a:t>Ed]</a:t>
            </a:r>
            <a:r>
              <a:rPr lang="en-US" altLang="sr-Latn-RS" sz="2400" b="0">
                <a:solidFill>
                  <a:srgbClr val="FF3300"/>
                </a:solidFill>
              </a:rPr>
              <a:t> </a:t>
            </a:r>
            <a:endParaRPr lang="en-GB" altLang="sr-Latn-RS" sz="2400" b="0">
              <a:solidFill>
                <a:srgbClr val="FF3300"/>
              </a:solidFill>
            </a:endParaRPr>
          </a:p>
        </p:txBody>
      </p:sp>
      <p:sp>
        <p:nvSpPr>
          <p:cNvPr id="410644" name="Rectangle 20"/>
          <p:cNvSpPr>
            <a:spLocks noChangeArrowheads="1"/>
          </p:cNvSpPr>
          <p:nvPr/>
        </p:nvSpPr>
        <p:spPr bwMode="auto">
          <a:xfrm>
            <a:off x="6553200" y="6629400"/>
            <a:ext cx="2362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 b="0">
                <a:solidFill>
                  <a:srgbClr val="FF3300"/>
                </a:solidFill>
              </a:rPr>
              <a:t>[dE] e </a:t>
            </a:r>
            <a:r>
              <a:rPr lang="en-US" altLang="sr-Latn-RS" sz="2400" b="0">
                <a:solidFill>
                  <a:srgbClr val="FF330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 b="0">
                <a:solidFill>
                  <a:srgbClr val="FF3300"/>
                </a:solidFill>
                <a:sym typeface="Symbol" panose="05050102010706020507" pitchFamily="18" charset="2"/>
              </a:rPr>
              <a:t> d e e</a:t>
            </a:r>
            <a:r>
              <a:rPr lang="en-US" altLang="sr-Latn-RS" sz="2400" b="0">
                <a:solidFill>
                  <a:srgbClr val="FF3300"/>
                </a:solidFill>
              </a:rPr>
              <a:t> </a:t>
            </a:r>
            <a:endParaRPr lang="en-GB" altLang="sr-Latn-RS" sz="2400" b="0">
              <a:solidFill>
                <a:srgbClr val="FF3300"/>
              </a:solidFill>
            </a:endParaRPr>
          </a:p>
        </p:txBody>
      </p:sp>
      <p:sp>
        <p:nvSpPr>
          <p:cNvPr id="410645" name="Rectangle 21"/>
          <p:cNvSpPr>
            <a:spLocks noChangeArrowheads="1"/>
          </p:cNvSpPr>
          <p:nvPr/>
        </p:nvSpPr>
        <p:spPr bwMode="auto">
          <a:xfrm>
            <a:off x="6553200" y="4419600"/>
            <a:ext cx="1828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 b="0">
                <a:solidFill>
                  <a:srgbClr val="FF3300"/>
                </a:solidFill>
              </a:rPr>
              <a:t>[Ec] </a:t>
            </a:r>
            <a:r>
              <a:rPr lang="en-US" altLang="sr-Latn-RS" sz="2400" b="0">
                <a:solidFill>
                  <a:srgbClr val="FF330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 b="0">
                <a:solidFill>
                  <a:srgbClr val="FF3300"/>
                </a:solidFill>
                <a:sym typeface="Symbol" panose="05050102010706020507" pitchFamily="18" charset="2"/>
              </a:rPr>
              <a:t> [</a:t>
            </a:r>
            <a:r>
              <a:rPr lang="hr-HR" altLang="sr-Latn-RS" sz="2400" b="0">
                <a:solidFill>
                  <a:srgbClr val="FF3300"/>
                </a:solidFill>
              </a:rPr>
              <a:t>cE]</a:t>
            </a:r>
            <a:r>
              <a:rPr lang="en-US" altLang="sr-Latn-RS" sz="2400" b="0">
                <a:solidFill>
                  <a:srgbClr val="FF3300"/>
                </a:solidFill>
              </a:rPr>
              <a:t> </a:t>
            </a:r>
            <a:endParaRPr lang="en-GB" altLang="sr-Latn-RS" sz="2400" b="0">
              <a:solidFill>
                <a:srgbClr val="FF3300"/>
              </a:solidFill>
            </a:endParaRPr>
          </a:p>
        </p:txBody>
      </p:sp>
      <p:sp>
        <p:nvSpPr>
          <p:cNvPr id="410646" name="Rectangle 22"/>
          <p:cNvSpPr>
            <a:spLocks noChangeArrowheads="1"/>
          </p:cNvSpPr>
          <p:nvPr/>
        </p:nvSpPr>
        <p:spPr bwMode="auto">
          <a:xfrm>
            <a:off x="6553200" y="4876800"/>
            <a:ext cx="2362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 b="0">
                <a:solidFill>
                  <a:srgbClr val="FF3300"/>
                </a:solidFill>
              </a:rPr>
              <a:t>[cE] c </a:t>
            </a:r>
            <a:r>
              <a:rPr lang="en-US" altLang="sr-Latn-RS" sz="2400" b="0">
                <a:solidFill>
                  <a:srgbClr val="FF330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 b="0">
                <a:solidFill>
                  <a:srgbClr val="FF3300"/>
                </a:solidFill>
                <a:sym typeface="Symbol" panose="05050102010706020507" pitchFamily="18" charset="2"/>
              </a:rPr>
              <a:t> c [</a:t>
            </a:r>
            <a:r>
              <a:rPr lang="hr-HR" altLang="sr-Latn-RS" sz="2400" b="0">
                <a:solidFill>
                  <a:srgbClr val="FF3300"/>
                </a:solidFill>
              </a:rPr>
              <a:t>Ec]</a:t>
            </a:r>
            <a:r>
              <a:rPr lang="en-US" altLang="sr-Latn-RS" sz="2400" b="0">
                <a:solidFill>
                  <a:srgbClr val="FF3300"/>
                </a:solidFill>
              </a:rPr>
              <a:t> </a:t>
            </a:r>
            <a:endParaRPr lang="en-GB" altLang="sr-Latn-RS" sz="2400" b="0">
              <a:solidFill>
                <a:srgbClr val="FF3300"/>
              </a:solidFill>
            </a:endParaRPr>
          </a:p>
        </p:txBody>
      </p:sp>
      <p:sp>
        <p:nvSpPr>
          <p:cNvPr id="410647" name="Rectangle 23"/>
          <p:cNvSpPr>
            <a:spLocks noChangeArrowheads="1"/>
          </p:cNvSpPr>
          <p:nvPr/>
        </p:nvSpPr>
        <p:spPr bwMode="auto">
          <a:xfrm>
            <a:off x="6553200" y="5334000"/>
            <a:ext cx="2362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 b="0">
                <a:solidFill>
                  <a:srgbClr val="FF3300"/>
                </a:solidFill>
              </a:rPr>
              <a:t>[cE] d </a:t>
            </a:r>
            <a:r>
              <a:rPr lang="en-US" altLang="sr-Latn-RS" sz="2400" b="0">
                <a:solidFill>
                  <a:srgbClr val="FF330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 b="0">
                <a:solidFill>
                  <a:srgbClr val="FF3300"/>
                </a:solidFill>
                <a:sym typeface="Symbol" panose="05050102010706020507" pitchFamily="18" charset="2"/>
              </a:rPr>
              <a:t> c [</a:t>
            </a:r>
            <a:r>
              <a:rPr lang="hr-HR" altLang="sr-Latn-RS" sz="2400" b="0">
                <a:solidFill>
                  <a:srgbClr val="FF3300"/>
                </a:solidFill>
              </a:rPr>
              <a:t>Ed]</a:t>
            </a:r>
            <a:r>
              <a:rPr lang="en-US" altLang="sr-Latn-RS" sz="2400" b="0">
                <a:solidFill>
                  <a:srgbClr val="FF3300"/>
                </a:solidFill>
              </a:rPr>
              <a:t> </a:t>
            </a:r>
            <a:endParaRPr lang="en-GB" altLang="sr-Latn-RS" sz="2400" b="0">
              <a:solidFill>
                <a:srgbClr val="FF3300"/>
              </a:solidFill>
            </a:endParaRPr>
          </a:p>
        </p:txBody>
      </p:sp>
      <p:sp>
        <p:nvSpPr>
          <p:cNvPr id="410648" name="Rectangle 24"/>
          <p:cNvSpPr>
            <a:spLocks noChangeArrowheads="1"/>
          </p:cNvSpPr>
          <p:nvPr/>
        </p:nvSpPr>
        <p:spPr bwMode="auto">
          <a:xfrm>
            <a:off x="6553200" y="5791200"/>
            <a:ext cx="1828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 b="0">
                <a:solidFill>
                  <a:srgbClr val="FF3300"/>
                </a:solidFill>
              </a:rPr>
              <a:t>[Ed] </a:t>
            </a:r>
            <a:r>
              <a:rPr lang="en-US" altLang="sr-Latn-RS" sz="2400" b="0">
                <a:solidFill>
                  <a:srgbClr val="FF330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 b="0">
                <a:solidFill>
                  <a:srgbClr val="FF3300"/>
                </a:solidFill>
                <a:sym typeface="Symbol" panose="05050102010706020507" pitchFamily="18" charset="2"/>
              </a:rPr>
              <a:t> [</a:t>
            </a:r>
            <a:r>
              <a:rPr lang="hr-HR" altLang="sr-Latn-RS" sz="2400" b="0">
                <a:solidFill>
                  <a:srgbClr val="FF3300"/>
                </a:solidFill>
              </a:rPr>
              <a:t>dE]</a:t>
            </a:r>
            <a:r>
              <a:rPr lang="en-US" altLang="sr-Latn-RS" sz="2400" b="0">
                <a:solidFill>
                  <a:srgbClr val="FF3300"/>
                </a:solidFill>
              </a:rPr>
              <a:t> </a:t>
            </a:r>
            <a:endParaRPr lang="en-GB" altLang="sr-Latn-RS" sz="2400" b="0">
              <a:solidFill>
                <a:srgbClr val="FF3300"/>
              </a:solidFill>
            </a:endParaRPr>
          </a:p>
        </p:txBody>
      </p:sp>
      <p:sp>
        <p:nvSpPr>
          <p:cNvPr id="410649" name="Text Box 25"/>
          <p:cNvSpPr txBox="1">
            <a:spLocks noChangeArrowheads="1"/>
          </p:cNvSpPr>
          <p:nvPr/>
        </p:nvSpPr>
        <p:spPr bwMode="auto">
          <a:xfrm>
            <a:off x="3048000" y="1006475"/>
            <a:ext cx="6400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804863" algn="l"/>
                <a:tab pos="2155825" algn="l"/>
                <a:tab pos="3043238" algn="l"/>
              </a:tabLs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804863" algn="l"/>
                <a:tab pos="2155825" algn="l"/>
                <a:tab pos="3043238" algn="l"/>
              </a:tabLs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804863" algn="l"/>
                <a:tab pos="2155825" algn="l"/>
                <a:tab pos="3043238" algn="l"/>
              </a:tabLs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804863" algn="l"/>
                <a:tab pos="2155825" algn="l"/>
                <a:tab pos="3043238" algn="l"/>
              </a:tabLs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804863" algn="l"/>
                <a:tab pos="2155825" algn="l"/>
                <a:tab pos="3043238" algn="l"/>
              </a:tabLs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804863" algn="l"/>
                <a:tab pos="2155825" algn="l"/>
                <a:tab pos="3043238" algn="l"/>
              </a:tabLs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804863" algn="l"/>
                <a:tab pos="2155825" algn="l"/>
                <a:tab pos="3043238" algn="l"/>
              </a:tabLs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804863" algn="l"/>
                <a:tab pos="2155825" algn="l"/>
                <a:tab pos="3043238" algn="l"/>
              </a:tabLs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804863" algn="l"/>
                <a:tab pos="2155825" algn="l"/>
                <a:tab pos="3043238" algn="l"/>
              </a:tabLs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hr-HR" altLang="sr-Latn-RS" sz="2400" b="0">
                <a:solidFill>
                  <a:schemeClr val="accent2"/>
                </a:solidFill>
              </a:rPr>
              <a:t>Kraće rješenje: postupak se provede samo za prazne nezavršne znakove</a:t>
            </a:r>
            <a:endParaRPr lang="en-US" altLang="sr-Latn-RS" sz="2400" b="0">
              <a:solidFill>
                <a:schemeClr val="accent2"/>
              </a:solidFill>
            </a:endParaRPr>
          </a:p>
        </p:txBody>
      </p:sp>
      <p:sp>
        <p:nvSpPr>
          <p:cNvPr id="410650" name="Line 26"/>
          <p:cNvSpPr>
            <a:spLocks noChangeShapeType="1"/>
          </p:cNvSpPr>
          <p:nvPr/>
        </p:nvSpPr>
        <p:spPr bwMode="auto">
          <a:xfrm flipV="1">
            <a:off x="838200" y="2667000"/>
            <a:ext cx="2286000" cy="228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r-HR"/>
          </a:p>
        </p:txBody>
      </p:sp>
      <p:sp>
        <p:nvSpPr>
          <p:cNvPr id="410651" name="Rectangle 27"/>
          <p:cNvSpPr>
            <a:spLocks noChangeArrowheads="1"/>
          </p:cNvSpPr>
          <p:nvPr/>
        </p:nvSpPr>
        <p:spPr bwMode="auto">
          <a:xfrm>
            <a:off x="914400" y="4495800"/>
            <a:ext cx="2057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 b="0">
                <a:solidFill>
                  <a:srgbClr val="FF3300"/>
                </a:solidFill>
              </a:rPr>
              <a:t>D b </a:t>
            </a:r>
            <a:r>
              <a:rPr lang="en-US" altLang="sr-Latn-RS" sz="2400" b="0">
                <a:solidFill>
                  <a:srgbClr val="FF330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 b="0">
                <a:solidFill>
                  <a:srgbClr val="FF3300"/>
                </a:solidFill>
                <a:sym typeface="Symbol" panose="05050102010706020507" pitchFamily="18" charset="2"/>
              </a:rPr>
              <a:t> </a:t>
            </a:r>
            <a:r>
              <a:rPr lang="hr-HR" altLang="sr-Latn-RS" sz="2400" b="0">
                <a:solidFill>
                  <a:srgbClr val="FF3300"/>
                </a:solidFill>
              </a:rPr>
              <a:t>b D</a:t>
            </a:r>
            <a:r>
              <a:rPr lang="en-US" altLang="sr-Latn-RS" sz="2400" b="0">
                <a:solidFill>
                  <a:srgbClr val="FF3300"/>
                </a:solidFill>
              </a:rPr>
              <a:t> </a:t>
            </a:r>
            <a:endParaRPr lang="en-GB" altLang="sr-Latn-RS" sz="2400" b="0">
              <a:solidFill>
                <a:srgbClr val="FF3300"/>
              </a:solidFill>
            </a:endParaRPr>
          </a:p>
        </p:txBody>
      </p:sp>
      <p:sp>
        <p:nvSpPr>
          <p:cNvPr id="410652" name="Rectangle 28"/>
          <p:cNvSpPr>
            <a:spLocks noChangeArrowheads="1"/>
          </p:cNvSpPr>
          <p:nvPr/>
        </p:nvSpPr>
        <p:spPr bwMode="auto">
          <a:xfrm>
            <a:off x="4800600" y="4495800"/>
            <a:ext cx="2057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 b="0">
                <a:solidFill>
                  <a:srgbClr val="FF3300"/>
                </a:solidFill>
              </a:rPr>
              <a:t>E c </a:t>
            </a:r>
            <a:r>
              <a:rPr lang="en-US" altLang="sr-Latn-RS" sz="2400" b="0">
                <a:solidFill>
                  <a:srgbClr val="FF330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 b="0">
                <a:solidFill>
                  <a:srgbClr val="FF3300"/>
                </a:solidFill>
                <a:sym typeface="Symbol" panose="05050102010706020507" pitchFamily="18" charset="2"/>
              </a:rPr>
              <a:t> </a:t>
            </a:r>
            <a:r>
              <a:rPr lang="hr-HR" altLang="sr-Latn-RS" sz="2400" b="0">
                <a:solidFill>
                  <a:srgbClr val="FF3300"/>
                </a:solidFill>
              </a:rPr>
              <a:t>c E</a:t>
            </a:r>
            <a:r>
              <a:rPr lang="en-US" altLang="sr-Latn-RS" sz="2400" b="0">
                <a:solidFill>
                  <a:srgbClr val="FF3300"/>
                </a:solidFill>
              </a:rPr>
              <a:t> </a:t>
            </a:r>
            <a:endParaRPr lang="en-GB" altLang="sr-Latn-RS" sz="2400" b="0">
              <a:solidFill>
                <a:srgbClr val="FF3300"/>
              </a:solidFill>
            </a:endParaRPr>
          </a:p>
        </p:txBody>
      </p:sp>
      <p:sp>
        <p:nvSpPr>
          <p:cNvPr id="410653" name="Rectangle 29"/>
          <p:cNvSpPr>
            <a:spLocks noChangeArrowheads="1"/>
          </p:cNvSpPr>
          <p:nvPr/>
        </p:nvSpPr>
        <p:spPr bwMode="auto">
          <a:xfrm>
            <a:off x="914400" y="4876800"/>
            <a:ext cx="2057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 b="0">
                <a:solidFill>
                  <a:srgbClr val="FF3300"/>
                </a:solidFill>
              </a:rPr>
              <a:t>D c </a:t>
            </a:r>
            <a:r>
              <a:rPr lang="en-US" altLang="sr-Latn-RS" sz="2400" b="0">
                <a:solidFill>
                  <a:srgbClr val="FF330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 b="0">
                <a:solidFill>
                  <a:srgbClr val="FF3300"/>
                </a:solidFill>
                <a:sym typeface="Symbol" panose="05050102010706020507" pitchFamily="18" charset="2"/>
              </a:rPr>
              <a:t> </a:t>
            </a:r>
            <a:r>
              <a:rPr lang="hr-HR" altLang="sr-Latn-RS" sz="2400" b="0">
                <a:solidFill>
                  <a:srgbClr val="FF3300"/>
                </a:solidFill>
              </a:rPr>
              <a:t>c D</a:t>
            </a:r>
            <a:r>
              <a:rPr lang="en-US" altLang="sr-Latn-RS" sz="2400" b="0">
                <a:solidFill>
                  <a:srgbClr val="FF3300"/>
                </a:solidFill>
              </a:rPr>
              <a:t> </a:t>
            </a:r>
            <a:endParaRPr lang="en-GB" altLang="sr-Latn-RS" sz="2400" b="0">
              <a:solidFill>
                <a:srgbClr val="FF3300"/>
              </a:solidFill>
            </a:endParaRPr>
          </a:p>
        </p:txBody>
      </p:sp>
      <p:sp>
        <p:nvSpPr>
          <p:cNvPr id="410654" name="Rectangle 30"/>
          <p:cNvSpPr>
            <a:spLocks noChangeArrowheads="1"/>
          </p:cNvSpPr>
          <p:nvPr/>
        </p:nvSpPr>
        <p:spPr bwMode="auto">
          <a:xfrm>
            <a:off x="4800600" y="4876800"/>
            <a:ext cx="2057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 b="0">
                <a:solidFill>
                  <a:srgbClr val="FF3300"/>
                </a:solidFill>
              </a:rPr>
              <a:t>E d </a:t>
            </a:r>
            <a:r>
              <a:rPr lang="en-US" altLang="sr-Latn-RS" sz="2400" b="0">
                <a:solidFill>
                  <a:srgbClr val="FF330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 b="0">
                <a:solidFill>
                  <a:srgbClr val="FF3300"/>
                </a:solidFill>
                <a:sym typeface="Symbol" panose="05050102010706020507" pitchFamily="18" charset="2"/>
              </a:rPr>
              <a:t> </a:t>
            </a:r>
            <a:r>
              <a:rPr lang="hr-HR" altLang="sr-Latn-RS" sz="2400" b="0">
                <a:solidFill>
                  <a:srgbClr val="FF3300"/>
                </a:solidFill>
              </a:rPr>
              <a:t>d E</a:t>
            </a:r>
            <a:r>
              <a:rPr lang="en-US" altLang="sr-Latn-RS" sz="2400" b="0">
                <a:solidFill>
                  <a:srgbClr val="FF3300"/>
                </a:solidFill>
              </a:rPr>
              <a:t> </a:t>
            </a:r>
            <a:endParaRPr lang="en-GB" altLang="sr-Latn-RS" sz="2400" b="0">
              <a:solidFill>
                <a:srgbClr val="FF3300"/>
              </a:solidFill>
            </a:endParaRPr>
          </a:p>
        </p:txBody>
      </p:sp>
      <p:sp>
        <p:nvSpPr>
          <p:cNvPr id="410655" name="Rectangle 31"/>
          <p:cNvSpPr>
            <a:spLocks noChangeArrowheads="1"/>
          </p:cNvSpPr>
          <p:nvPr/>
        </p:nvSpPr>
        <p:spPr bwMode="auto">
          <a:xfrm>
            <a:off x="914400" y="5257800"/>
            <a:ext cx="2057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 b="0">
                <a:solidFill>
                  <a:srgbClr val="FF3300"/>
                </a:solidFill>
              </a:rPr>
              <a:t>D d </a:t>
            </a:r>
            <a:r>
              <a:rPr lang="en-US" altLang="sr-Latn-RS" sz="2400" b="0">
                <a:solidFill>
                  <a:srgbClr val="FF330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 b="0">
                <a:solidFill>
                  <a:srgbClr val="FF3300"/>
                </a:solidFill>
                <a:sym typeface="Symbol" panose="05050102010706020507" pitchFamily="18" charset="2"/>
              </a:rPr>
              <a:t> </a:t>
            </a:r>
            <a:r>
              <a:rPr lang="hr-HR" altLang="sr-Latn-RS" sz="2400" b="0">
                <a:solidFill>
                  <a:srgbClr val="FF3300"/>
                </a:solidFill>
              </a:rPr>
              <a:t>d d</a:t>
            </a:r>
            <a:r>
              <a:rPr lang="en-US" altLang="sr-Latn-RS" sz="2400" b="0">
                <a:solidFill>
                  <a:srgbClr val="FF3300"/>
                </a:solidFill>
              </a:rPr>
              <a:t> </a:t>
            </a:r>
            <a:endParaRPr lang="en-GB" altLang="sr-Latn-RS" sz="2400" b="0">
              <a:solidFill>
                <a:srgbClr val="FF3300"/>
              </a:solidFill>
            </a:endParaRPr>
          </a:p>
        </p:txBody>
      </p:sp>
      <p:sp>
        <p:nvSpPr>
          <p:cNvPr id="410656" name="Rectangle 32"/>
          <p:cNvSpPr>
            <a:spLocks noChangeArrowheads="1"/>
          </p:cNvSpPr>
          <p:nvPr/>
        </p:nvSpPr>
        <p:spPr bwMode="auto">
          <a:xfrm>
            <a:off x="4800600" y="5257800"/>
            <a:ext cx="2057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 b="0">
                <a:solidFill>
                  <a:srgbClr val="FF3300"/>
                </a:solidFill>
              </a:rPr>
              <a:t>E e </a:t>
            </a:r>
            <a:r>
              <a:rPr lang="en-US" altLang="sr-Latn-RS" sz="2400" b="0">
                <a:solidFill>
                  <a:srgbClr val="FF330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 b="0">
                <a:solidFill>
                  <a:srgbClr val="FF3300"/>
                </a:solidFill>
                <a:sym typeface="Symbol" panose="05050102010706020507" pitchFamily="18" charset="2"/>
              </a:rPr>
              <a:t> </a:t>
            </a:r>
            <a:r>
              <a:rPr lang="hr-HR" altLang="sr-Latn-RS" sz="2400" b="0">
                <a:solidFill>
                  <a:srgbClr val="FF3300"/>
                </a:solidFill>
              </a:rPr>
              <a:t>e e</a:t>
            </a:r>
            <a:r>
              <a:rPr lang="en-US" altLang="sr-Latn-RS" sz="2400" b="0">
                <a:solidFill>
                  <a:srgbClr val="FF3300"/>
                </a:solidFill>
              </a:rPr>
              <a:t> </a:t>
            </a:r>
            <a:endParaRPr lang="en-GB" altLang="sr-Latn-RS" sz="2400" b="0">
              <a:solidFill>
                <a:srgbClr val="FF3300"/>
              </a:solidFill>
            </a:endParaRPr>
          </a:p>
        </p:txBody>
      </p:sp>
      <p:sp>
        <p:nvSpPr>
          <p:cNvPr id="410657" name="Line 33"/>
          <p:cNvSpPr>
            <a:spLocks noChangeShapeType="1"/>
          </p:cNvSpPr>
          <p:nvPr/>
        </p:nvSpPr>
        <p:spPr bwMode="auto">
          <a:xfrm flipV="1">
            <a:off x="838200" y="4495800"/>
            <a:ext cx="2209800" cy="2590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r-HR"/>
          </a:p>
        </p:txBody>
      </p:sp>
      <p:sp>
        <p:nvSpPr>
          <p:cNvPr id="410658" name="Line 34"/>
          <p:cNvSpPr>
            <a:spLocks noChangeShapeType="1"/>
          </p:cNvSpPr>
          <p:nvPr/>
        </p:nvSpPr>
        <p:spPr bwMode="auto">
          <a:xfrm>
            <a:off x="685800" y="4267200"/>
            <a:ext cx="2819400" cy="2895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r-HR"/>
          </a:p>
        </p:txBody>
      </p:sp>
      <p:sp>
        <p:nvSpPr>
          <p:cNvPr id="410659" name="Line 35"/>
          <p:cNvSpPr>
            <a:spLocks noChangeShapeType="1"/>
          </p:cNvSpPr>
          <p:nvPr/>
        </p:nvSpPr>
        <p:spPr bwMode="auto">
          <a:xfrm flipV="1">
            <a:off x="6477000" y="4267200"/>
            <a:ext cx="1905000" cy="2819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r-HR"/>
          </a:p>
        </p:txBody>
      </p:sp>
      <p:sp>
        <p:nvSpPr>
          <p:cNvPr id="410660" name="Line 36"/>
          <p:cNvSpPr>
            <a:spLocks noChangeShapeType="1"/>
          </p:cNvSpPr>
          <p:nvPr/>
        </p:nvSpPr>
        <p:spPr bwMode="auto">
          <a:xfrm>
            <a:off x="6324600" y="4267200"/>
            <a:ext cx="2438400" cy="2667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r-HR"/>
          </a:p>
        </p:txBody>
      </p:sp>
      <p:sp>
        <p:nvSpPr>
          <p:cNvPr id="410661" name="Line 37"/>
          <p:cNvSpPr>
            <a:spLocks noChangeShapeType="1"/>
          </p:cNvSpPr>
          <p:nvPr/>
        </p:nvSpPr>
        <p:spPr bwMode="auto">
          <a:xfrm flipV="1">
            <a:off x="838200" y="3581400"/>
            <a:ext cx="2971800" cy="228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r-HR"/>
          </a:p>
        </p:txBody>
      </p:sp>
      <p:sp>
        <p:nvSpPr>
          <p:cNvPr id="410662" name="Line 38"/>
          <p:cNvSpPr>
            <a:spLocks noChangeShapeType="1"/>
          </p:cNvSpPr>
          <p:nvPr/>
        </p:nvSpPr>
        <p:spPr bwMode="auto">
          <a:xfrm flipV="1">
            <a:off x="4648200" y="2667000"/>
            <a:ext cx="2286000" cy="228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r-HR"/>
          </a:p>
        </p:txBody>
      </p:sp>
      <p:sp>
        <p:nvSpPr>
          <p:cNvPr id="410663" name="Line 39"/>
          <p:cNvSpPr>
            <a:spLocks noChangeShapeType="1"/>
          </p:cNvSpPr>
          <p:nvPr/>
        </p:nvSpPr>
        <p:spPr bwMode="auto">
          <a:xfrm flipV="1">
            <a:off x="4648200" y="3581400"/>
            <a:ext cx="2971800" cy="228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r-HR"/>
          </a:p>
        </p:txBody>
      </p:sp>
      <p:sp>
        <p:nvSpPr>
          <p:cNvPr id="410664" name="Rectangle 40"/>
          <p:cNvSpPr>
            <a:spLocks noChangeArrowheads="1"/>
          </p:cNvSpPr>
          <p:nvPr/>
        </p:nvSpPr>
        <p:spPr bwMode="auto">
          <a:xfrm>
            <a:off x="2286000" y="2895600"/>
            <a:ext cx="2362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 b="0">
                <a:solidFill>
                  <a:srgbClr val="FF3300"/>
                </a:solidFill>
              </a:rPr>
              <a:t>[aA] </a:t>
            </a:r>
            <a:r>
              <a:rPr lang="en-US" altLang="sr-Latn-RS" sz="2400" b="0">
                <a:solidFill>
                  <a:srgbClr val="FF330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 b="0">
                <a:solidFill>
                  <a:srgbClr val="FF3300"/>
                </a:solidFill>
                <a:sym typeface="Symbol" panose="05050102010706020507" pitchFamily="18" charset="2"/>
              </a:rPr>
              <a:t> a [</a:t>
            </a:r>
            <a:r>
              <a:rPr lang="hr-HR" altLang="sr-Latn-RS" sz="2400" b="0">
                <a:solidFill>
                  <a:srgbClr val="FF3300"/>
                </a:solidFill>
              </a:rPr>
              <a:t>aA] D</a:t>
            </a:r>
            <a:r>
              <a:rPr lang="en-US" altLang="sr-Latn-RS" sz="2400" b="0">
                <a:solidFill>
                  <a:srgbClr val="FF3300"/>
                </a:solidFill>
              </a:rPr>
              <a:t> </a:t>
            </a:r>
            <a:endParaRPr lang="en-GB" altLang="sr-Latn-RS" sz="2400" b="0">
              <a:solidFill>
                <a:srgbClr val="FF3300"/>
              </a:solidFill>
            </a:endParaRPr>
          </a:p>
        </p:txBody>
      </p:sp>
      <p:sp>
        <p:nvSpPr>
          <p:cNvPr id="410665" name="Rectangle 41"/>
          <p:cNvSpPr>
            <a:spLocks noChangeArrowheads="1"/>
          </p:cNvSpPr>
          <p:nvPr/>
        </p:nvSpPr>
        <p:spPr bwMode="auto">
          <a:xfrm>
            <a:off x="5486400" y="2133600"/>
            <a:ext cx="2286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hr-HR" altLang="sr-Latn-RS" sz="2400" b="0">
                <a:solidFill>
                  <a:srgbClr val="FF3300"/>
                </a:solidFill>
              </a:rPr>
              <a:t>[bB] </a:t>
            </a:r>
            <a:r>
              <a:rPr lang="en-US" altLang="sr-Latn-RS" sz="2400" b="0">
                <a:solidFill>
                  <a:srgbClr val="FF3300"/>
                </a:solidFill>
                <a:sym typeface="Symbol" panose="05050102010706020507" pitchFamily="18" charset="2"/>
              </a:rPr>
              <a:t></a:t>
            </a:r>
            <a:r>
              <a:rPr lang="hr-HR" altLang="sr-Latn-RS" sz="2400" b="0">
                <a:solidFill>
                  <a:srgbClr val="FF3300"/>
                </a:solidFill>
                <a:sym typeface="Symbol" panose="05050102010706020507" pitchFamily="18" charset="2"/>
              </a:rPr>
              <a:t> b [</a:t>
            </a:r>
            <a:r>
              <a:rPr lang="hr-HR" altLang="sr-Latn-RS" sz="2400" b="0">
                <a:solidFill>
                  <a:srgbClr val="FF3300"/>
                </a:solidFill>
              </a:rPr>
              <a:t>bB] E</a:t>
            </a:r>
            <a:r>
              <a:rPr lang="en-US" altLang="sr-Latn-RS" sz="2400" b="0">
                <a:solidFill>
                  <a:srgbClr val="FF3300"/>
                </a:solidFill>
              </a:rPr>
              <a:t> </a:t>
            </a:r>
            <a:endParaRPr lang="en-GB" altLang="sr-Latn-RS" sz="2400" b="0">
              <a:solidFill>
                <a:srgbClr val="FF33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1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410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41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41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4106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4106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106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4106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4106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106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4106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4106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106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4106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4106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106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4106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4106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4106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4106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4106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106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4106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4106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4106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410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4106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4106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4106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4106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4106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4106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4106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4106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4106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4106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4106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4106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4106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4106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4106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4106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4106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2" dur="500"/>
                                        <p:tgtEl>
                                          <p:spTgt spid="4106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/>
                                        <p:tgtEl>
                                          <p:spTgt spid="4106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4106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7" dur="500"/>
                                        <p:tgtEl>
                                          <p:spTgt spid="4106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/>
                                        <p:tgtEl>
                                          <p:spTgt spid="4106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4106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2" dur="500"/>
                                        <p:tgtEl>
                                          <p:spTgt spid="410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/>
                                        <p:tgtEl>
                                          <p:spTgt spid="410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4106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410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410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410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410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410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410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8" dur="500"/>
                                        <p:tgtEl>
                                          <p:spTgt spid="41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2" dur="500"/>
                                        <p:tgtEl>
                                          <p:spTgt spid="410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6" dur="500"/>
                                        <p:tgtEl>
                                          <p:spTgt spid="41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1" dur="500"/>
                                        <p:tgtEl>
                                          <p:spTgt spid="41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5" dur="500"/>
                                        <p:tgtEl>
                                          <p:spTgt spid="41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9" dur="500"/>
                                        <p:tgtEl>
                                          <p:spTgt spid="41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303E-6 -7.84314E-7 L -0.14773 -0.04902 " pathEditMode="relative" rAng="0" ptsTypes="AA">
                                      <p:cBhvr>
                                        <p:cTn id="153" dur="2000" fill="hold"/>
                                        <p:tgtEl>
                                          <p:spTgt spid="4106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86" y="-24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09091E-7 -1.56863E-6 L -0.07576 0.04902 " pathEditMode="relative" rAng="0" ptsTypes="AA">
                                      <p:cBhvr>
                                        <p:cTn id="157" dur="2000" fill="hold"/>
                                        <p:tgtEl>
                                          <p:spTgt spid="4106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88" y="2451"/>
                                    </p:animMotion>
                                  </p:childTnLst>
                                </p:cTn>
                              </p:par>
                              <p:par>
                                <p:cTn id="158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9" dur="500"/>
                                        <p:tgtEl>
                                          <p:spTgt spid="410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/>
                                        <p:tgtEl>
                                          <p:spTgt spid="410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4106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4" dur="500"/>
                                        <p:tgtEl>
                                          <p:spTgt spid="4106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/>
                                        <p:tgtEl>
                                          <p:spTgt spid="4106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4106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9" dur="500"/>
                                        <p:tgtEl>
                                          <p:spTgt spid="4106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/>
                                        <p:tgtEl>
                                          <p:spTgt spid="4106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4106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4" dur="500"/>
                                        <p:tgtEl>
                                          <p:spTgt spid="4106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/>
                                        <p:tgtEl>
                                          <p:spTgt spid="4106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4106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9" dur="500"/>
                                        <p:tgtEl>
                                          <p:spTgt spid="4106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/>
                                        <p:tgtEl>
                                          <p:spTgt spid="4106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4106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4" dur="500"/>
                                        <p:tgtEl>
                                          <p:spTgt spid="4106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/>
                                        <p:tgtEl>
                                          <p:spTgt spid="4106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4106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9" dur="500"/>
                                        <p:tgtEl>
                                          <p:spTgt spid="410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/>
                                        <p:tgtEl>
                                          <p:spTgt spid="410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4106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4" dur="500"/>
                                        <p:tgtEl>
                                          <p:spTgt spid="4106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/>
                                        <p:tgtEl>
                                          <p:spTgt spid="4106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4106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8" grpId="0"/>
      <p:bldP spid="410629" grpId="0"/>
      <p:bldP spid="410634" grpId="0"/>
      <p:bldP spid="410635" grpId="0"/>
      <p:bldP spid="410637" grpId="0" animBg="1"/>
      <p:bldP spid="410638" grpId="0" animBg="1"/>
      <p:bldP spid="410639" grpId="0" animBg="1"/>
      <p:bldP spid="410640" grpId="0" animBg="1"/>
      <p:bldP spid="410641" grpId="0" animBg="1"/>
      <p:bldP spid="410642" grpId="0" animBg="1"/>
      <p:bldP spid="410643" grpId="0" animBg="1"/>
      <p:bldP spid="410644" grpId="0" animBg="1"/>
      <p:bldP spid="410645" grpId="0" animBg="1"/>
      <p:bldP spid="410646" grpId="0" animBg="1"/>
      <p:bldP spid="410647" grpId="0" animBg="1"/>
      <p:bldP spid="410648" grpId="0" animBg="1"/>
      <p:bldP spid="410649" grpId="0"/>
      <p:bldP spid="410650" grpId="0" animBg="1"/>
      <p:bldP spid="410650" grpId="1" animBg="1"/>
      <p:bldP spid="410651" grpId="0"/>
      <p:bldP spid="410652" grpId="0"/>
      <p:bldP spid="410653" grpId="0"/>
      <p:bldP spid="410654" grpId="0"/>
      <p:bldP spid="410655" grpId="0"/>
      <p:bldP spid="410656" grpId="0"/>
      <p:bldP spid="410657" grpId="0" animBg="1"/>
      <p:bldP spid="410657" grpId="1" animBg="1"/>
      <p:bldP spid="410658" grpId="0" animBg="1"/>
      <p:bldP spid="410658" grpId="1" animBg="1"/>
      <p:bldP spid="410659" grpId="0" animBg="1"/>
      <p:bldP spid="410659" grpId="1" animBg="1"/>
      <p:bldP spid="410660" grpId="0" animBg="1"/>
      <p:bldP spid="410660" grpId="1" animBg="1"/>
      <p:bldP spid="410661" grpId="0" animBg="1"/>
      <p:bldP spid="410661" grpId="1" animBg="1"/>
      <p:bldP spid="410662" grpId="0" animBg="1"/>
      <p:bldP spid="410662" grpId="1" animBg="1"/>
      <p:bldP spid="410663" grpId="0" animBg="1"/>
      <p:bldP spid="410663" grpId="1" animBg="1"/>
      <p:bldP spid="410664" grpId="0" animBg="1"/>
      <p:bldP spid="410664" grpId="1" animBg="1"/>
      <p:bldP spid="410665" grpId="0" animBg="1"/>
      <p:bldP spid="410665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770938" cy="1209675"/>
          </a:xfrm>
        </p:spPr>
        <p:txBody>
          <a:bodyPr/>
          <a:lstStyle/>
          <a:p>
            <a:pPr marL="211138" indent="-211138"/>
            <a:r>
              <a:rPr lang="fr-FR" altLang="sr-Latn-RS" smtClean="0">
                <a:solidFill>
                  <a:srgbClr val="000000"/>
                </a:solidFill>
                <a:cs typeface="Times New Roman" panose="02020603050405020304" pitchFamily="18" charset="0"/>
              </a:rPr>
              <a:t>Konstruirati gramatiku koja generira nizove oblika 0</a:t>
            </a:r>
            <a:r>
              <a:rPr lang="fr-FR" altLang="sr-Latn-RS" baseline="30000" smtClean="0">
                <a:solidFill>
                  <a:srgbClr val="000000"/>
                </a:solidFill>
                <a:cs typeface="Times New Roman" panose="02020603050405020304" pitchFamily="18" charset="0"/>
              </a:rPr>
              <a:t>n</a:t>
            </a:r>
            <a:r>
              <a:rPr lang="fr-FR" altLang="sr-Latn-RS" smtClean="0">
                <a:solidFill>
                  <a:srgbClr val="000000"/>
                </a:solidFill>
                <a:cs typeface="Times New Roman" panose="02020603050405020304" pitchFamily="18" charset="0"/>
              </a:rPr>
              <a:t>1</a:t>
            </a:r>
            <a:r>
              <a:rPr lang="fr-FR" altLang="sr-Latn-RS" baseline="30000" smtClean="0">
                <a:solidFill>
                  <a:srgbClr val="000000"/>
                </a:solidFill>
                <a:cs typeface="Times New Roman" panose="02020603050405020304" pitchFamily="18" charset="0"/>
              </a:rPr>
              <a:t>n</a:t>
            </a:r>
            <a:r>
              <a:rPr lang="fr-FR" altLang="sr-Latn-RS" smtClean="0">
                <a:solidFill>
                  <a:srgbClr val="000000"/>
                </a:solidFill>
                <a:cs typeface="Times New Roman" panose="02020603050405020304" pitchFamily="18" charset="0"/>
              </a:rPr>
              <a:t>2</a:t>
            </a:r>
            <a:r>
              <a:rPr lang="fr-FR" altLang="sr-Latn-RS" baseline="30000" smtClean="0">
                <a:solidFill>
                  <a:srgbClr val="000000"/>
                </a:solidFill>
                <a:cs typeface="Times New Roman" panose="02020603050405020304" pitchFamily="18" charset="0"/>
              </a:rPr>
              <a:t>n</a:t>
            </a:r>
            <a:r>
              <a:rPr lang="fr-FR" altLang="sr-Latn-RS" smtClean="0">
                <a:solidFill>
                  <a:srgbClr val="000000"/>
                </a:solidFill>
                <a:cs typeface="Times New Roman" panose="02020603050405020304" pitchFamily="18" charset="0"/>
              </a:rPr>
              <a:t> pri čemu je </a:t>
            </a:r>
            <a:r>
              <a:rPr lang="fr-FR" altLang="sr-Latn-RS" i="1" smtClean="0">
                <a:solidFill>
                  <a:srgbClr val="000000"/>
                </a:solidFill>
                <a:cs typeface="Times New Roman" panose="02020603050405020304" pitchFamily="18" charset="0"/>
              </a:rPr>
              <a:t>n</a:t>
            </a:r>
            <a:r>
              <a:rPr lang="en-US" altLang="sr-Latn-RS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fr-FR" altLang="sr-Latn-RS" smtClean="0">
                <a:solidFill>
                  <a:srgbClr val="000000"/>
                </a:solidFill>
                <a:cs typeface="Times New Roman" panose="02020603050405020304" pitchFamily="18" charset="0"/>
              </a:rPr>
              <a:t>0.</a:t>
            </a:r>
            <a:r>
              <a:rPr lang="en-US" altLang="sr-Latn-RS" b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altLang="sr-Latn-RS" sz="3000" smtClean="0"/>
              <a:t>Zadatak br. 3</a:t>
            </a:r>
            <a:r>
              <a:rPr lang="en-US" altLang="sr-Latn-RS" sz="3000" smtClean="0"/>
              <a:t>3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914400" y="2316163"/>
            <a:ext cx="7924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tabLst>
                <a:tab pos="457200" algn="l"/>
                <a:tab pos="628650" algn="l"/>
              </a:tabLs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457200" algn="l"/>
                <a:tab pos="628650" algn="l"/>
              </a:tabLs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457200" algn="l"/>
                <a:tab pos="628650" algn="l"/>
              </a:tabLs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457200" algn="l"/>
                <a:tab pos="628650" algn="l"/>
              </a:tabLs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457200" algn="l"/>
                <a:tab pos="628650" algn="l"/>
              </a:tabLs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28650" algn="l"/>
              </a:tabLs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28650" algn="l"/>
              </a:tabLs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28650" algn="l"/>
              </a:tabLs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28650" algn="l"/>
              </a:tabLs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z="4000">
                <a:sym typeface="Symbol" panose="05050102010706020507" pitchFamily="18" charset="2"/>
              </a:rPr>
              <a:t>L={0</a:t>
            </a:r>
            <a:r>
              <a:rPr lang="en-US" altLang="sr-Latn-RS" sz="4000" baseline="30000">
                <a:sym typeface="Symbol" panose="05050102010706020507" pitchFamily="18" charset="2"/>
              </a:rPr>
              <a:t>n</a:t>
            </a:r>
            <a:r>
              <a:rPr lang="en-US" altLang="sr-Latn-RS" sz="4000">
                <a:sym typeface="Symbol" panose="05050102010706020507" pitchFamily="18" charset="2"/>
              </a:rPr>
              <a:t>1</a:t>
            </a:r>
            <a:r>
              <a:rPr lang="en-US" altLang="sr-Latn-RS" sz="4000" baseline="30000">
                <a:sym typeface="Symbol" panose="05050102010706020507" pitchFamily="18" charset="2"/>
              </a:rPr>
              <a:t>n</a:t>
            </a:r>
            <a:r>
              <a:rPr lang="en-US" altLang="sr-Latn-RS" sz="4000">
                <a:sym typeface="Symbol" panose="05050102010706020507" pitchFamily="18" charset="2"/>
              </a:rPr>
              <a:t>2</a:t>
            </a:r>
            <a:r>
              <a:rPr lang="en-US" altLang="sr-Latn-RS" sz="4000" baseline="30000">
                <a:sym typeface="Symbol" panose="05050102010706020507" pitchFamily="18" charset="2"/>
              </a:rPr>
              <a:t>n</a:t>
            </a:r>
            <a:r>
              <a:rPr lang="en-US" altLang="sr-Latn-RS" sz="4000">
                <a:sym typeface="Symbol" panose="05050102010706020507" pitchFamily="18" charset="2"/>
              </a:rPr>
              <a:t> | n0} </a:t>
            </a:r>
            <a:endParaRPr lang="hr-HR" altLang="sr-Latn-RS" sz="4000"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_template">
  <a:themeElements>
    <a:clrScheme name="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resentation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00">
            <a:alpha val="39999"/>
          </a:srgbClr>
        </a:solidFill>
        <a:ln w="2857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00">
            <a:alpha val="39999"/>
          </a:srgbClr>
        </a:solidFill>
        <a:ln w="2857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H:\misc\template\ms\presentation_template.pot</Template>
  <TotalTime>12531</TotalTime>
  <Words>6987</Words>
  <Application>Microsoft Office PowerPoint</Application>
  <PresentationFormat>Custom</PresentationFormat>
  <Paragraphs>1051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Symbol</vt:lpstr>
      <vt:lpstr>Times New Roman</vt:lpstr>
      <vt:lpstr>Wingdings</vt:lpstr>
      <vt:lpstr>presentation_template</vt:lpstr>
      <vt:lpstr>Uvod u teoriju računarstva   http://www.fer.unizg.hr/predmet/utrz/</vt:lpstr>
      <vt:lpstr>Zadatak br. 31</vt:lpstr>
      <vt:lpstr>Zadatak br. 31</vt:lpstr>
      <vt:lpstr>Zadatak br. 31</vt:lpstr>
      <vt:lpstr>Zadatak br. 31</vt:lpstr>
      <vt:lpstr>Zadatak br. 32</vt:lpstr>
      <vt:lpstr>Zadatak br. 32</vt:lpstr>
      <vt:lpstr>Zadatak br. 32</vt:lpstr>
      <vt:lpstr>Zadatak br. 33</vt:lpstr>
      <vt:lpstr>Zadatak br. 33</vt:lpstr>
      <vt:lpstr>Zadatak br. 33</vt:lpstr>
      <vt:lpstr>Zadatak br. 34</vt:lpstr>
      <vt:lpstr>Zadatak br. 34</vt:lpstr>
      <vt:lpstr>Zadatak br. 35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California, Irvine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Information and Computer Science Dept.</dc:creator>
  <cp:lastModifiedBy>Zvonimir</cp:lastModifiedBy>
  <cp:revision>2563</cp:revision>
  <cp:lastPrinted>2000-08-22T22:22:48Z</cp:lastPrinted>
  <dcterms:created xsi:type="dcterms:W3CDTF">2000-08-18T11:16:57Z</dcterms:created>
  <dcterms:modified xsi:type="dcterms:W3CDTF">2016-06-14T12:25:20Z</dcterms:modified>
</cp:coreProperties>
</file>