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3754-AF3F-4DC8-BE37-44096F32C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CC8A0-5EB0-4C77-84AB-2B37A0A0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F4939-5F2F-4344-AA70-98199444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0748D-CDB5-4640-BFC7-B2EB406F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8A416-0942-4BAC-92B4-CD8B3E92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6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E19D-CE0A-4E97-A9C0-83B5B95A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59F395-E3E4-4611-B524-765A6356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02DCA-72C4-40E4-BD14-95F71AC4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05D94-69E3-4345-BD33-C2F2CEF4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8EE34-16B3-4464-849A-14D870B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5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5EED4-FB36-4841-97A4-0D5909D76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322D31-7CFF-43AA-8BC4-3AC84CC0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F7730-1E3E-400A-A5D8-72FA9EE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DBDB3-45D1-4939-A6AC-F7711B1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67FD4-1A38-49B2-9224-716058F3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AE32-9965-45FA-BF6F-0FCBA5A6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C22A3-1029-4643-9507-A9301BEC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76482-418A-4464-A04D-97F0CA3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D117A-002E-469A-B0DE-A802E9F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0FBD8-5F9F-42C3-BAB0-188045C9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75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C2C4C-9833-4E4D-B6BC-56024C78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87B28-258C-4D30-8F94-7096AC83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ACDDC-611F-45D9-BC79-8173A0F2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15949-4CEF-4AF5-8869-0B9065CE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0A955-5D41-4D12-B9DF-8977598F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516E-4945-476B-867B-851359DA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A43C2-69F4-44D7-93B7-0229C0F9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9BEBA-9FB8-4806-BC7C-161722E5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669FC-744B-43CF-BA0B-0A84901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5CE96-D044-4A90-9D6A-6A8ACAEE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84862B-E368-4FF1-A1CA-3D295DD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4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3CB4-A4B4-461E-B836-6A6516DF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58AF9-6CFF-4B94-84A6-0977A89B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F2984-A6FF-4611-A615-C0A2F7B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1C01F0-91C3-46EA-BA31-2BE1828B9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A7D27E-55D6-4405-B4DE-EF0780A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7E3960-E17A-4437-9C1D-30582DFA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EFE1B9-E4F1-4C89-B679-9D664074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43942B-0C43-4516-AA75-7F76357D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16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92C28-A35E-44C6-AD6A-4F800EB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2794E-5357-4BD9-9AA7-A5321D6C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10036-876D-4D7B-B074-52A30E37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CB4974-5E01-4747-9633-730C72C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4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D879D-FDC2-4736-B27B-A34405E9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38C030-AE72-48AE-8CBA-2C4B9004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9C0D9-F405-4249-A030-7D9AD86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5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445E-6F67-452E-8778-9515DCC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F02C1-4CA9-4C99-B605-D5F38DE7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DA93B6-BAB4-46F4-9A0A-8586F5CE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1A1E2-3512-47C1-BC69-9F8ACF12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CC64C-6153-4511-B333-30505B8B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C36FAE-7E84-4B8B-9CF6-005461B6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9F9F1-539F-4D5B-95F6-B97F067F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EE75D2-E80C-4335-8A04-25C932E37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0831E-6072-4838-A703-E3264C36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AA682-FCD3-48C1-A53C-48CFA24D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CE12A-D1BD-4CDF-87E2-EC17041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65EB03-6223-4481-833E-E6686579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E36CE7-17B2-439A-8C46-74403F17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94EEA-DD71-44BB-807A-173B0064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99DE-2D8B-4DEF-A05C-8C9612CAD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504F-C702-470A-8A14-7714E0A0F8E2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AC558-BEAA-4616-BD52-DFCFD9C8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05403-7F6D-4125-B873-DA1A16D1F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8E57-5860-492A-A01A-ED4AB1960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63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0273D5-0DCD-4E0A-B885-32F2E5FF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56104C-1084-4750-BFD0-F05877A0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72CBAF-DBB9-4438-B209-9ECC0A03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 PC</dc:creator>
  <cp:lastModifiedBy>My PC</cp:lastModifiedBy>
  <cp:revision>1</cp:revision>
  <dcterms:created xsi:type="dcterms:W3CDTF">2021-10-20T01:46:16Z</dcterms:created>
  <dcterms:modified xsi:type="dcterms:W3CDTF">2021-10-20T01:46:26Z</dcterms:modified>
</cp:coreProperties>
</file>