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ABB2-752E-42C1-8435-D237A238A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30148-FFEC-4F17-AD98-23AF478D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F6F06-7DB9-43D7-8E18-B46C45FD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F57D3-F8FB-47F1-B77A-820A6717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9F36F-AD27-4FFB-884C-BB470CBC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1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6CA60-3631-426A-95CB-60E4E67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270366-EF1F-4DF3-8128-BB5810CC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310F1-8D1B-4B0C-AA0F-86F665E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A899D-4D5D-498D-A2F6-97A652D4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3BA02-BF1C-4A26-A5EC-79FF2EE5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A3C076-9444-4798-8BE2-CD2EEBBF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D68FA-4734-4F7E-BFB0-6DA4E85A4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4C99B-9038-492D-A06F-B90F4F39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F554D-C173-4DAC-A2C8-27F9428C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23E6A-7EF1-46F7-BEB0-68457E2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2534-8ADD-4AFE-AEEF-9CC3418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0F9BE-F7DC-4DE7-86D3-A5F49830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36B7D-4C2C-43A2-AFF4-0C0B59E9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A3814-94D0-43F8-85ED-18C0ECF6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48D48-1E7B-4E1F-BADC-4CF70BBE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0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52825-74A4-4092-84DB-AA3F40DB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761FE-255C-405E-A956-DF9113B09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16604-1E5A-4338-AC64-E25E4F9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4DB39-C97B-4DBC-8707-A447DA14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EE9C4-51D5-4B42-A5DA-E5C171A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8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8DE6-4EB8-4A01-8E10-1E27DD6D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CC7B5-56A1-4A5B-B496-CB32155B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23BA3-C4EF-4CD0-B77C-DE327775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34FC81-C5BC-40E4-A338-51C9D8C0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AB48A-AEDE-4F09-A22F-79785959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177E53-76E9-4046-87F4-49A83ED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59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A2F6F-EA54-4DD7-9DDD-DE3FD7ED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409DE-F0AC-4050-8119-FFC7004C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BB68F-B28B-4A51-8986-DE35AE5B9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947313-659E-40CB-8D65-E1DD04F40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7EAF7C-6635-431F-9701-694FBA14E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B1B757-74C8-4DD0-8020-B58978D8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43AEA8-68FE-4F55-9D64-779A0897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EB0AE8-5376-4921-8032-07724470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4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82A6-C9CD-4137-9329-B15698EC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C43865-E5FF-41D3-A1DA-DF11DCD8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8C6D84-9063-44FD-B08A-3A3CA095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BCE12-B7C4-4C75-AE16-AEE3EDFC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350F72-5BF9-41CE-AE96-B33D2029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2F237A-0C32-45A6-AE4E-3EB9108C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A2A300-7A41-4EF1-A613-3FF01F54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23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014AF-4991-4FDA-8B30-951830BD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CEBC1-E727-4933-80B7-D4C6659E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7989E7-DD6A-437D-8E35-28AAA50A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50120-E7B4-48A4-B273-113E28F1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0FA6A-42BD-4EFA-8C5E-C491C74B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3B07A-C811-42AF-BCF9-4B8866D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DF661-E699-4A83-9EC4-1CB13721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0309EC-F927-4F87-AC38-22AAC41A8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88E7C-2368-4A75-9134-E233EC9E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33292-9958-47DE-BE4E-BD71764C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7BD74-787E-4592-8E4B-31398E1C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563057-86BC-42D7-B674-2E97625C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9AB65-63A9-42AE-B5F8-E2AF8224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7EC31-613F-4496-8470-1FCF2DEE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E48FE-183A-4082-A2CC-2505534B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3F09-A51C-4CFD-B4EB-430CE7E98140}" type="datetimeFigureOut">
              <a:rPr lang="es-ES" smtClean="0"/>
              <a:t>24/10/2021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41036-477A-4D8E-B08F-F22B3B60D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0FB2A-D7EF-409D-9CB0-13ED7CA9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77F0-799F-46A6-ADEB-E45722359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58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38DA20-6DDA-4558-8EB4-883E500C8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8CF8EB-84F2-494D-A6E2-36258637683B}"/>
              </a:ext>
            </a:extLst>
          </p:cNvPr>
          <p:cNvSpPr/>
          <p:nvPr/>
        </p:nvSpPr>
        <p:spPr>
          <a:xfrm>
            <a:off x="141887" y="179747"/>
            <a:ext cx="1164190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ESPERANDO QUE NOS CONTACTES</a:t>
            </a:r>
          </a:p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PARA FORMAR UN NUEVO MINIAN </a:t>
            </a:r>
          </a:p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DONDE QUERES IR DE VACACIONES</a:t>
            </a:r>
          </a:p>
        </p:txBody>
      </p:sp>
    </p:spTree>
    <p:extLst>
      <p:ext uri="{BB962C8B-B14F-4D97-AF65-F5344CB8AC3E}">
        <p14:creationId xmlns:p14="http://schemas.microsoft.com/office/powerpoint/2010/main" val="3238679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Centaur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 PC</dc:creator>
  <cp:lastModifiedBy>My PC</cp:lastModifiedBy>
  <cp:revision>2</cp:revision>
  <dcterms:created xsi:type="dcterms:W3CDTF">2021-10-24T21:19:58Z</dcterms:created>
  <dcterms:modified xsi:type="dcterms:W3CDTF">2021-10-24T21:29:56Z</dcterms:modified>
</cp:coreProperties>
</file>