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919BF-031B-417F-A8EB-1CB6C17B3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FE5BD-F105-4856-868B-16A682120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32581-64B5-4D65-B6A8-E05D41D6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01A08-D15F-4202-8AD4-7D7EE04D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7AF56-B134-4EF5-90FE-7224E036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88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3E8BB-1CC6-4748-802C-866EF76A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F4C228-1D8D-450E-A5D6-42061348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BC99F-9260-4A2E-A055-7457CBAD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07F6E-3E08-4430-A14E-E9E35150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BF609-8F84-4232-8DE0-F6F86983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4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EF3009-22F8-4EFD-A978-5F166F8EE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AFB3FD-88CE-4C98-85B8-DCFE3606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94C66-DFAD-4833-B558-A0170565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BBBC1-03F0-4AF8-A520-5E4B16B7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ACF6F-2975-4286-86D2-2C624AFE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0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3C0F-CC1E-4CB6-BB6B-AC2286D3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58BC5-3AC6-4A08-A70F-570C0F5C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9E3B1-FB1E-4242-9EEA-2507A603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3A0824-9D78-43C6-957F-17D40AFA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576F6-CB16-432F-B699-FEAE4C00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3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8B8DB-C21A-4EAA-9943-D6BD9990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258B8-F68B-4B28-AC76-A2BEDB03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E2BB7-AAFA-47D2-BF4E-4452FC8B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0565E-1A0B-4E68-9E14-D42D02F6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400A6-E9B3-4285-9DDF-141978AA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00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8A06-8BAA-4F54-8C41-D70819F4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2C23E-8301-4F24-8F7B-72647AF2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16B4D5-C5CC-4BE0-B8DA-81C60AE6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392EB7-CC16-47A8-8996-7E972879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09422-0DEB-455E-9ECD-AC9D4235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4127BA-B661-4775-8FC4-A56CF6D1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87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9878A-237A-4820-8A9E-DAA0CF9A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77D67-4E70-40A6-A07C-06F4ACB3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777910-59CC-47C4-BA44-C38D592B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10B2F-DC11-4716-ADDF-B6CB7343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593889-24D9-42A7-9C8B-769DB30EF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EF7FC6-E8BA-44B2-809B-BCB3BF6D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CF8684-D7C6-4F48-88F1-B00463A0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312E5C-4B05-40DE-9B15-2DB89062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10608-8E9F-41DB-B86A-CF984641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C92704-F35A-49BB-8053-A9CD7623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2A4E49-FB77-406E-8679-B73452E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35D8EB-24A0-4A1C-8D9E-2B951E3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8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FF8E6-70A4-4C59-8AD3-D9976F5D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CD917F-F819-48AC-978C-B68E605E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F7D41-799C-4E55-A5B8-A001863F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E3E2C-50DB-453A-925E-BFA85FB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EBD34-FA88-4E38-988C-D155182E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A6E6A-F7AB-40D4-B522-43BDC5D9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08E2E-723A-4621-AAC9-8DDBB1D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61B72-CC08-4B33-A8E3-3DA4B930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FED953-43DF-4F56-8FB3-E080BF31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53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CF7DB-FC59-4869-9125-13CEC7A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A1C3DE-3338-44F8-9318-53AB025C5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79AE1-2ACA-4A34-9454-E6D03937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4C320-35FC-4497-BF23-E8B749AA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8CD83F-D10E-4AD3-BF6D-2FF36420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49A72-84C5-485D-A3E7-4E26E599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72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A75B1C-59B5-4873-B43A-ACF472CD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9EEA2-B6F2-4D23-92F0-350E669E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D431B-B83C-4707-8DCC-47C41731E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1EB8-6944-405B-8EEE-8711C0F1A8FD}" type="datetimeFigureOut">
              <a:rPr lang="es-ES" smtClean="0"/>
              <a:t>05/10/2021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20FFD-314F-4E86-AD5D-F784C3424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A77AEB-9916-4FC9-8577-0A2602B1A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4A8A-FCD6-46C2-A856-F2C3BBEE2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7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B482CE-2EDA-4302-97F8-272A50A3C4C8}"/>
              </a:ext>
            </a:extLst>
          </p:cNvPr>
          <p:cNvSpPr/>
          <p:nvPr/>
        </p:nvSpPr>
        <p:spPr>
          <a:xfrm>
            <a:off x="2057290" y="18455"/>
            <a:ext cx="7791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</a:t>
            </a:r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ACACIONES CON MINIAN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7823E0-1708-4334-923C-284016214418}"/>
              </a:ext>
            </a:extLst>
          </p:cNvPr>
          <p:cNvSpPr/>
          <p:nvPr/>
        </p:nvSpPr>
        <p:spPr>
          <a:xfrm>
            <a:off x="2536114" y="923330"/>
            <a:ext cx="71197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AHORA VAS A PODER IR A NUEVOS</a:t>
            </a:r>
          </a:p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LUGARES DE VACACIONES Y TENER </a:t>
            </a:r>
          </a:p>
          <a:p>
            <a:pPr algn="ctr"/>
            <a:r>
              <a:rPr 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MINIAN</a:t>
            </a:r>
            <a:endParaRPr lang="es-E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9E499CA-CD3A-4E1B-BDEC-1396FD29E6D5}"/>
              </a:ext>
            </a:extLst>
          </p:cNvPr>
          <p:cNvSpPr/>
          <p:nvPr/>
        </p:nvSpPr>
        <p:spPr>
          <a:xfrm>
            <a:off x="-85725" y="2626073"/>
            <a:ext cx="12366981" cy="8002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</a:t>
            </a:r>
            <a:r>
              <a:rPr lang="es-E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anda un mail a vacacacionesconminian@gmail.com o un </a:t>
            </a:r>
            <a:r>
              <a:rPr lang="es-ES" sz="2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sms</a:t>
            </a:r>
            <a:r>
              <a:rPr lang="es-E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 115-182-9005 </a:t>
            </a:r>
          </a:p>
          <a:p>
            <a:pPr algn="ctr"/>
            <a:r>
              <a:rPr lang="es-E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</a:t>
            </a:r>
            <a:r>
              <a:rPr lang="es-ES" sz="23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on tu nombre, lugar de vacaciones donde </a:t>
            </a:r>
            <a:r>
              <a:rPr lang="es-ES" sz="23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queres</a:t>
            </a:r>
            <a:r>
              <a:rPr lang="es-ES" sz="23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organizar el minian y un teléfono de contacto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E739FF-5C26-4C97-81A6-CEE6C7C2266C}"/>
              </a:ext>
            </a:extLst>
          </p:cNvPr>
          <p:cNvSpPr/>
          <p:nvPr/>
        </p:nvSpPr>
        <p:spPr>
          <a:xfrm>
            <a:off x="5283595" y="4231927"/>
            <a:ext cx="713700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Entra a la pagina</a:t>
            </a:r>
          </a:p>
          <a:p>
            <a:pPr algn="ctr"/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www.vacacionesconminian.com.ar</a:t>
            </a:r>
          </a:p>
          <a:p>
            <a:pPr algn="ctr"/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 conoce los lugares de vacaciones donde</a:t>
            </a:r>
          </a:p>
          <a:p>
            <a:pPr algn="ctr"/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</a:t>
            </a:r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ay minian y con quien podes contactarte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3100C55-C926-4524-AE8E-E8D391340E9D}"/>
              </a:ext>
            </a:extLst>
          </p:cNvPr>
          <p:cNvSpPr/>
          <p:nvPr/>
        </p:nvSpPr>
        <p:spPr>
          <a:xfrm>
            <a:off x="5283595" y="5934670"/>
            <a:ext cx="69976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s-E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 pagina va a estar disponible </a:t>
            </a:r>
            <a:r>
              <a:rPr lang="es-E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bh</a:t>
            </a:r>
            <a:r>
              <a:rPr lang="es-E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el 1-nov-21)</a:t>
            </a:r>
          </a:p>
        </p:txBody>
      </p:sp>
    </p:spTree>
    <p:extLst>
      <p:ext uri="{BB962C8B-B14F-4D97-AF65-F5344CB8AC3E}">
        <p14:creationId xmlns:p14="http://schemas.microsoft.com/office/powerpoint/2010/main" val="649482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 PC</dc:creator>
  <cp:lastModifiedBy>My PC</cp:lastModifiedBy>
  <cp:revision>2</cp:revision>
  <dcterms:created xsi:type="dcterms:W3CDTF">2021-10-03T02:28:34Z</dcterms:created>
  <dcterms:modified xsi:type="dcterms:W3CDTF">2021-10-06T01:29:09Z</dcterms:modified>
</cp:coreProperties>
</file>