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GitHub Flow: Osnovni Pregled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GitHub Flow </a:t>
            </a:r>
            <a:r>
              <a:rPr dirty="0" err="1"/>
              <a:t>strategije</a:t>
            </a:r>
            <a:r>
              <a:rPr dirty="0"/>
              <a:t> za </a:t>
            </a:r>
            <a:r>
              <a:rPr dirty="0" err="1"/>
              <a:t>upravljanje</a:t>
            </a:r>
            <a:r>
              <a:rPr dirty="0"/>
              <a:t> </a:t>
            </a:r>
            <a:r>
              <a:rPr dirty="0" err="1"/>
              <a:t>kode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Ključne Komponente GitHub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400">
                <a:solidFill>
                  <a:srgbClr val="000000"/>
                </a:solidFill>
              </a:rPr>
              <a:t>1. Dolgoročna veja `main`: Glavna veja, ki vsebuje stabilno, izdano različico kode.</a:t>
            </a:r>
          </a:p>
          <a:p>
            <a:r>
              <a:rPr sz="1400">
                <a:solidFill>
                  <a:srgbClr val="000000"/>
                </a:solidFill>
              </a:rPr>
              <a:t>   - Na veji `main` so le stabilne in testirane funkcionalnosti.</a:t>
            </a:r>
          </a:p>
          <a:p>
            <a:endParaRPr sz="1400">
              <a:solidFill>
                <a:srgbClr val="000000"/>
              </a:solidFill>
            </a:endParaRPr>
          </a:p>
          <a:p>
            <a:r>
              <a:rPr sz="1400">
                <a:solidFill>
                  <a:srgbClr val="000000"/>
                </a:solidFill>
              </a:rPr>
              <a:t>2. Kratkoživeče veje (feature branches): Za vsako novo funkcionalnost ali popravek ustvarite novo kratkoročno vejo, imenovano po funkcionalnosti (npr. `feature/dodaj-uporabnika`). Omogoča samostojno delo brez motenja drugih razvijalcev.</a:t>
            </a:r>
          </a:p>
          <a:p>
            <a:endParaRPr sz="1400">
              <a:solidFill>
                <a:srgbClr val="000000"/>
              </a:solidFill>
            </a:endParaRPr>
          </a:p>
          <a:p>
            <a:r>
              <a:rPr sz="1400">
                <a:solidFill>
                  <a:srgbClr val="000000"/>
                </a:solidFill>
              </a:rPr>
              <a:t>3. Pull Requests (PR): Ko je funkcionalnost v feature veji dokončana, ustvarite PR za združitev z `main`. PR omogoča pregled in razpravo o spremembah ter zahteva potrditve pred združitvijo.</a:t>
            </a:r>
          </a:p>
          <a:p>
            <a:endParaRPr sz="1400">
              <a:solidFill>
                <a:srgbClr val="000000"/>
              </a:solidFill>
            </a:endParaRPr>
          </a:p>
          <a:p>
            <a:r>
              <a:rPr sz="1400">
                <a:solidFill>
                  <a:srgbClr val="000000"/>
                </a:solidFill>
              </a:rPr>
              <a:t>4. Pregled in potrditev: PR pregledajo člani ekipe, da zagotovijo stabilnost in skladnost s standardi kode. Po odobritvi se PR združi z `main`.</a:t>
            </a:r>
          </a:p>
          <a:p>
            <a:endParaRPr sz="1400">
              <a:solidFill>
                <a:srgbClr val="000000"/>
              </a:solidFill>
            </a:endParaRPr>
          </a:p>
          <a:p>
            <a:r>
              <a:rPr sz="1400">
                <a:solidFill>
                  <a:srgbClr val="000000"/>
                </a:solidFill>
              </a:rPr>
              <a:t>5. Brisanje feature vej: Po združitvi je kratkoročna feature veja nepotrebna in jo je mogoče izbrisati.</a:t>
            </a:r>
          </a:p>
          <a:p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Shema GitHub Flow Procesa</a:t>
            </a:r>
          </a:p>
        </p:txBody>
      </p:sp>
      <p:pic>
        <p:nvPicPr>
          <p:cNvPr id="5" name="Picture 4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F1D13BB2-1CB1-67B4-43E1-AF34A8BD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62151"/>
            <a:ext cx="7772400" cy="23336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173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GitHub Flow: Osnovni Pregled</vt:lpstr>
      <vt:lpstr>Ključne Komponente GitHub Flow</vt:lpstr>
      <vt:lpstr>Shema GitHub Flow Procesa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Tilen Hliš</cp:lastModifiedBy>
  <cp:revision>2</cp:revision>
  <dcterms:created xsi:type="dcterms:W3CDTF">2013-01-27T09:14:16Z</dcterms:created>
  <dcterms:modified xsi:type="dcterms:W3CDTF">2024-10-28T15:40:08Z</dcterms:modified>
  <cp:category/>
</cp:coreProperties>
</file>