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931" r:id="rId1"/>
  </p:sldMasterIdLst>
  <p:notesMasterIdLst>
    <p:notesMasterId r:id="rId3"/>
  </p:notesMasterIdLst>
  <p:handoutMasterIdLst>
    <p:handoutMasterId r:id="rId4"/>
  </p:handoutMasterIdLst>
  <p:sldIdLst>
    <p:sldId id="576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Verdana" panose="020B0604030504040204" pitchFamily="34" charset="0"/>
      <p:regular r:id="rId9"/>
      <p:bold r:id="rId10"/>
      <p:italic r:id="rId11"/>
      <p:boldItalic r:id="rId12"/>
    </p:embeddedFont>
    <p:embeddedFont>
      <p:font typeface="Ony Okkam" panose="00000500000000000000" pitchFamily="2" charset="-52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51" userDrawn="1">
          <p15:clr>
            <a:srgbClr val="A4A3A4"/>
          </p15:clr>
        </p15:guide>
        <p15:guide id="3" orient="horz" pos="1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D28051-6AD2-7CB4-B1E4-DA027CD99339}" name="Arkhipov Dmitrii" initials="" userId="S::Dmitrii.Arkhipov@okkam.ru::4cb249b1-51a9-4135-a203-1f644f52fb62" providerId="AD"/>
  <p188:author id="{552E7C6B-ECB8-E897-D771-AE427E643DF0}" name="Rodion Shevelkin" initials="RS" userId="Rodion Shevelk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/>
    <p:restoredTop sz="96327"/>
  </p:normalViewPr>
  <p:slideViewPr>
    <p:cSldViewPr snapToGrid="0">
      <p:cViewPr varScale="1">
        <p:scale>
          <a:sx n="115" d="100"/>
          <a:sy n="115" d="100"/>
        </p:scale>
        <p:origin x="450" y="108"/>
      </p:cViewPr>
      <p:guideLst>
        <p:guide pos="4951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7" d="100"/>
          <a:sy n="137" d="100"/>
        </p:scale>
        <p:origin x="52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76A9EDC-627D-0ADC-19C8-49B5F8D52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9D6338-EA08-40BC-2F87-CC2B74FC24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B955E-0F27-F14D-99B1-4A1AF0977132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E62C8A-1197-4C2F-5C06-D17EAD865C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356B4D-2804-BB3A-C702-3B19C0B30D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B63F-08BB-A743-8651-16C5AB004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22481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0993F-CE62-474D-87A4-50F9655D1AE0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F779-AF06-C74B-AA41-F7945B288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23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D861CEF5-070B-859F-2162-ABE0AE4EB4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46" y="2968488"/>
            <a:ext cx="10980737" cy="109330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5BBD61AC-F57D-AC87-3626-48E094453F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5363017"/>
            <a:ext cx="5465763" cy="582613"/>
          </a:xfrm>
        </p:spPr>
        <p:txBody>
          <a:bodyPr bIns="0"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Автор или дата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F495D77-3429-69B0-1DA7-E5DF5E16E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746" y="447450"/>
            <a:ext cx="10965239" cy="2238933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dirty="0"/>
              <a:t>Заголовок презентации в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344523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7E9185-194A-6EEE-2608-CAE4F4EA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/>
              <a:t>Колонтитулы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80FCF-82AE-009A-8134-D04824D64F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99DD1A-AB47-7A46-8108-F13B73B7CDE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E8EC53-280F-4A8F-4939-F50A9DA1DC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67943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8D919-89FA-E6EC-EB0E-16FCFFDB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46" y="447451"/>
            <a:ext cx="10965239" cy="7828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7D975-8BE4-1415-02AF-554D6473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85" y="1491753"/>
            <a:ext cx="10965239" cy="443860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Text layout</a:t>
            </a:r>
            <a:endParaRPr lang="ru-RU" dirty="0"/>
          </a:p>
          <a:p>
            <a:pPr lvl="1"/>
            <a:r>
              <a:rPr lang="en-US" dirty="0"/>
              <a:t>Second level</a:t>
            </a:r>
            <a:endParaRPr lang="ru-RU" dirty="0"/>
          </a:p>
          <a:p>
            <a:pPr lvl="2"/>
            <a:r>
              <a:rPr lang="en-US" dirty="0"/>
              <a:t>Third level</a:t>
            </a:r>
            <a:endParaRPr lang="ru-RU" dirty="0"/>
          </a:p>
          <a:p>
            <a:pPr lvl="3"/>
            <a:r>
              <a:rPr lang="en-US" dirty="0"/>
              <a:t>Fourth level</a:t>
            </a:r>
            <a:endParaRPr lang="ru-RU" dirty="0"/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1C067-9E09-5C64-324C-1E0AD4DD6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41582" y="6285863"/>
            <a:ext cx="7388018" cy="269317"/>
          </a:xfrm>
          <a:prstGeom prst="rect">
            <a:avLst/>
          </a:prstGeom>
        </p:spPr>
        <p:txBody>
          <a:bodyPr vert="horz" lIns="4680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ru-RU"/>
              <a:t>Источник или колонтитулы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7C00EF-3CF4-B73A-F6E5-16B685DE2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0779" y="6346868"/>
            <a:ext cx="663846" cy="142875"/>
          </a:xfrm>
          <a:prstGeom prst="rect">
            <a:avLst/>
          </a:prstGeom>
        </p:spPr>
        <p:txBody>
          <a:bodyPr vert="horz" wrap="none" lIns="0" tIns="45720" rIns="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899DD1A-AB47-7A46-8108-F13B73B7CDE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6347447"/>
            <a:ext cx="253602" cy="25326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99093" y="6352617"/>
            <a:ext cx="182648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1000"/>
              </a:spcBef>
            </a:pPr>
            <a:r>
              <a:rPr lang="en-US" sz="1000" dirty="0" smtClean="0">
                <a:effectLst/>
                <a:latin typeface="Ony Okkam" panose="00000500000000000000" pitchFamily="2" charset="-52"/>
              </a:rPr>
              <a:t>Powered by FERMATRICA</a:t>
            </a:r>
            <a:r>
              <a:rPr lang="en-US" sz="1000" baseline="30000" dirty="0" smtClean="0">
                <a:effectLst/>
                <a:latin typeface="Ony Okkam" panose="00000500000000000000" pitchFamily="2" charset="-52"/>
              </a:rPr>
              <a:t>TM</a:t>
            </a:r>
            <a:endParaRPr lang="ru-RU" sz="1000" baseline="30000" dirty="0" err="1" smtClean="0">
              <a:effectLst/>
              <a:latin typeface="Ony Okkam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1728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93">
          <p15:clr>
            <a:srgbClr val="F26B43"/>
          </p15:clr>
        </p15:guide>
        <p15:guide id="3" pos="7310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7" orient="horz" pos="278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777" userDrawn="1">
          <p15:clr>
            <a:srgbClr val="F26B43"/>
          </p15:clr>
        </p15:guide>
        <p15:guide id="11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08819"/>
      </p:ext>
    </p:extLst>
  </p:cSld>
  <p:clrMapOvr>
    <a:masterClrMapping/>
  </p:clrMapOvr>
</p:sld>
</file>

<file path=ppt/theme/theme1.xml><?xml version="1.0" encoding="utf-8"?>
<a:theme xmlns:a="http://schemas.openxmlformats.org/drawingml/2006/main" name="OKKAM_gen">
  <a:themeElements>
    <a:clrScheme name="Custom 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43BF3"/>
      </a:accent1>
      <a:accent2>
        <a:srgbClr val="00E100"/>
      </a:accent2>
      <a:accent3>
        <a:srgbClr val="D400FD"/>
      </a:accent3>
      <a:accent4>
        <a:srgbClr val="FC5E5A"/>
      </a:accent4>
      <a:accent5>
        <a:srgbClr val="F4FF01"/>
      </a:accent5>
      <a:accent6>
        <a:srgbClr val="0DFCFC"/>
      </a:accent6>
      <a:hlink>
        <a:srgbClr val="023FFC"/>
      </a:hlink>
      <a:folHlink>
        <a:srgbClr val="918E93"/>
      </a:folHlink>
    </a:clrScheme>
    <a:fontScheme name="Custom 2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spcBef>
            <a:spcPts val="1000"/>
          </a:spcBef>
          <a:defRPr sz="1200" dirty="0" err="1" smtClean="0">
            <a:effectLst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 2013 – 2022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Verdana</vt:lpstr>
      <vt:lpstr>Arial</vt:lpstr>
      <vt:lpstr>Ony Okkam</vt:lpstr>
      <vt:lpstr>OKKAM_gen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ОККАМ</dc:title>
  <dc:creator>OKKAM</dc:creator>
  <cp:lastModifiedBy>Alexander Meshkov</cp:lastModifiedBy>
  <cp:revision>221</cp:revision>
  <dcterms:created xsi:type="dcterms:W3CDTF">2022-11-03T16:24:55Z</dcterms:created>
  <dcterms:modified xsi:type="dcterms:W3CDTF">2024-08-29T17:24:33Z</dcterms:modified>
</cp:coreProperties>
</file>