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85D5-1F05-45AF-AEB8-0555875E111D}" type="datetimeFigureOut">
              <a:rPr lang="es-MX" smtClean="0"/>
              <a:t>24/10/2016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F3F360D-D602-44D1-B188-69B885913932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85D5-1F05-45AF-AEB8-0555875E111D}" type="datetimeFigureOut">
              <a:rPr lang="es-MX" smtClean="0"/>
              <a:t>24/10/2016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60D-D602-44D1-B188-69B885913932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F3F360D-D602-44D1-B188-69B885913932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85D5-1F05-45AF-AEB8-0555875E111D}" type="datetimeFigureOut">
              <a:rPr lang="es-MX" smtClean="0"/>
              <a:t>24/10/2016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85D5-1F05-45AF-AEB8-0555875E111D}" type="datetimeFigureOut">
              <a:rPr lang="es-MX" smtClean="0"/>
              <a:t>24/10/2016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F3F360D-D602-44D1-B188-69B885913932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85D5-1F05-45AF-AEB8-0555875E111D}" type="datetimeFigureOut">
              <a:rPr lang="es-MX" smtClean="0"/>
              <a:t>24/10/2016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F3F360D-D602-44D1-B188-69B885913932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0E785D5-1F05-45AF-AEB8-0555875E111D}" type="datetimeFigureOut">
              <a:rPr lang="es-MX" smtClean="0"/>
              <a:t>24/10/2016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60D-D602-44D1-B188-69B885913932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85D5-1F05-45AF-AEB8-0555875E111D}" type="datetimeFigureOut">
              <a:rPr lang="es-MX" smtClean="0"/>
              <a:t>24/10/2016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MX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F3F360D-D602-44D1-B188-69B885913932}" type="slidenum">
              <a:rPr lang="es-MX" smtClean="0"/>
              <a:t>‹Nº›</a:t>
            </a:fld>
            <a:endParaRPr lang="es-MX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85D5-1F05-45AF-AEB8-0555875E111D}" type="datetimeFigureOut">
              <a:rPr lang="es-MX" smtClean="0"/>
              <a:t>24/10/2016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F3F360D-D602-44D1-B188-69B88591393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85D5-1F05-45AF-AEB8-0555875E111D}" type="datetimeFigureOut">
              <a:rPr lang="es-MX" smtClean="0"/>
              <a:t>24/10/2016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3F360D-D602-44D1-B188-69B88591393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F3F360D-D602-44D1-B188-69B885913932}" type="slidenum">
              <a:rPr lang="es-MX" smtClean="0"/>
              <a:t>‹Nº›</a:t>
            </a:fld>
            <a:endParaRPr lang="es-MX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85D5-1F05-45AF-AEB8-0555875E111D}" type="datetimeFigureOut">
              <a:rPr lang="es-MX" smtClean="0"/>
              <a:t>24/10/2016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F3F360D-D602-44D1-B188-69B885913932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0E785D5-1F05-45AF-AEB8-0555875E111D}" type="datetimeFigureOut">
              <a:rPr lang="es-MX" smtClean="0"/>
              <a:t>24/10/2016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0E785D5-1F05-45AF-AEB8-0555875E111D}" type="datetimeFigureOut">
              <a:rPr lang="es-MX" smtClean="0"/>
              <a:t>24/10/2016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F3F360D-D602-44D1-B188-69B885913932}" type="slidenum">
              <a:rPr lang="es-MX" smtClean="0"/>
              <a:t>‹Nº›</a:t>
            </a:fld>
            <a:endParaRPr lang="es-MX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VISION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MX" dirty="0"/>
              <a:t>“Ser una institución pública de educación superior de calidad, con compromiso social, en la que preserve, innove y transcienda el conocimiento científico-tecnológico para su aplicación en el estudio y solución de los problemas de la sociedad.”</a:t>
            </a:r>
          </a:p>
          <a:p>
            <a:endParaRPr lang="es-MX" dirty="0"/>
          </a:p>
        </p:txBody>
      </p:sp>
      <p:pic>
        <p:nvPicPr>
          <p:cNvPr id="4" name="3 Imagen" descr="Aviso_Important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4071942"/>
            <a:ext cx="250033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MISION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MX" dirty="0" smtClean="0"/>
              <a:t>“Preservar, innovar, transcender y aplicar el conocimiento científico-tecnológico en la formación de profesionistas, con responsabilidad social y capacidad de investigar, que desarrollen y apliquen propuestas de solución a la problemática de la sociedad.”</a:t>
            </a:r>
          </a:p>
          <a:p>
            <a:endParaRPr lang="es-MX" dirty="0"/>
          </a:p>
        </p:txBody>
      </p:sp>
      <p:pic>
        <p:nvPicPr>
          <p:cNvPr id="4" name="3 Imagen" descr="Aviso_Important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68" y="3929066"/>
            <a:ext cx="221457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VALORES INSTITUCIONALES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s-MX" dirty="0" smtClean="0"/>
              <a:t>Compromiso social</a:t>
            </a:r>
            <a:br>
              <a:rPr lang="es-MX" dirty="0" smtClean="0"/>
            </a:br>
            <a:r>
              <a:rPr lang="es-MX" dirty="0" smtClean="0"/>
              <a:t>Atender a la satisfacción de las necesidades de la sociedad</a:t>
            </a:r>
          </a:p>
          <a:p>
            <a:pPr fontAlgn="base"/>
            <a:r>
              <a:rPr lang="es-MX" dirty="0" smtClean="0"/>
              <a:t>Responsabilidad ambiental</a:t>
            </a:r>
            <a:br>
              <a:rPr lang="es-MX" dirty="0" smtClean="0"/>
            </a:br>
            <a:r>
              <a:rPr lang="es-MX" dirty="0" smtClean="0"/>
              <a:t>Compromiso con el mejoramiento de las condiciones del medio ambiente.</a:t>
            </a:r>
          </a:p>
          <a:p>
            <a:pPr fontAlgn="base"/>
            <a:r>
              <a:rPr lang="es-MX" dirty="0" smtClean="0"/>
              <a:t>Preservación cultural</a:t>
            </a:r>
            <a:br>
              <a:rPr lang="es-MX" dirty="0" smtClean="0"/>
            </a:br>
            <a:r>
              <a:rPr lang="es-MX" dirty="0" smtClean="0"/>
              <a:t>Conservación de los rangos de origen y evolución de la sociedad mexicana y los principios que fundamentan su carácter de nación.</a:t>
            </a:r>
          </a:p>
          <a:p>
            <a:pPr fontAlgn="base"/>
            <a:r>
              <a:rPr lang="es-MX" dirty="0" smtClean="0"/>
              <a:t>Indagación científica</a:t>
            </a:r>
            <a:br>
              <a:rPr lang="es-MX" dirty="0" smtClean="0"/>
            </a:br>
            <a:r>
              <a:rPr lang="es-MX" dirty="0" smtClean="0"/>
              <a:t>Transcender el conocimiento científico y la tecnología en la solución de los problemas de la sociedad.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tructuraTecN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8286808" cy="5572164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1785918" y="428604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INSTITUTO TECNOLOGICO DE MEXICO</a:t>
            </a:r>
            <a:endParaRPr lang="es-MX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 DE ESTRUCTURA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MX" dirty="0" smtClean="0"/>
              <a:t>CENTRAL:TIENE DIVERSOS SUPERVISORES QUE MONITOREAN LOS ACTIVIDADES DEL INSTITUTO TECNOLOGICO DE MEXICO Y TAMBIEN TIENE UN EFOQUE FUNCIONAL YA QUE VA ORIENTADA A CADA UNA DE LAS ACTIVIDADES DE LOS TRABAJADORES.</a:t>
            </a:r>
            <a:endParaRPr lang="es-MX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ECOPETROL</a:t>
            </a:r>
            <a:endParaRPr lang="es-MX" dirty="0"/>
          </a:p>
        </p:txBody>
      </p:sp>
      <p:pic>
        <p:nvPicPr>
          <p:cNvPr id="4098" name="Picture 2" descr="http://www.ecopetrol.com.co/wps/wcm/connect/es/a112ee16-cbeb-4b2c-9946-a7c454701b59/1/Organigrama-ecopetrol-web.jpg?MOD=AJPERES&amp;CACHEID=ROOTWORKSPACE.Z18_9O1GGHS0K81V10AIO3H32T00G0-a112ee16-cbeb-4b2c-9946-a7c454701b59/1-l4Sj3i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8572560" cy="48643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TIPO DE ESTRUCTURA ORGANIZACIONAL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MX" dirty="0" smtClean="0"/>
              <a:t>CENTRAL:TIENE DOS O MAS SUPERVISORES PARA QUE EL TRABAJADOR SE REPORTE LAS ACTIVIDADES REALIZADAS EN DICHA PLANTA Y FUNCIONAL, TAMBIEN POR PERCIBE LAS ACTIVIDADES REALIZADAS Y COMO REALIZARLAS PARA EVITAR ACCIDENTES.</a:t>
            </a:r>
            <a:endParaRPr lang="es-MX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87</TotalTime>
  <Words>163</Words>
  <Application>Microsoft Office PowerPoint</Application>
  <PresentationFormat>Presentación en pantalla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Civil</vt:lpstr>
      <vt:lpstr>VISION</vt:lpstr>
      <vt:lpstr>MISION</vt:lpstr>
      <vt:lpstr>VALORES INSTITUCIONALES</vt:lpstr>
      <vt:lpstr>Diapositiva 4</vt:lpstr>
      <vt:lpstr>TIPO DE ESTRUCTURA</vt:lpstr>
      <vt:lpstr>ECOPETROL</vt:lpstr>
      <vt:lpstr>TIPO DE ESTRUCTURA ORGANIZACIONAL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</dc:title>
  <dc:creator>fernando</dc:creator>
  <cp:lastModifiedBy>fernando</cp:lastModifiedBy>
  <cp:revision>1</cp:revision>
  <dcterms:created xsi:type="dcterms:W3CDTF">2016-10-25T00:14:32Z</dcterms:created>
  <dcterms:modified xsi:type="dcterms:W3CDTF">2016-10-25T01:41:42Z</dcterms:modified>
</cp:coreProperties>
</file>