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57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8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4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4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6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06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6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4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EA76D8-2476-4713-9890-F0DCB70F7972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22F4-4637-4D30-AD90-AB08B40C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7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29-DEE2-4FF7-933E-7E7E1563D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29" y="2021305"/>
            <a:ext cx="11482939" cy="2033928"/>
          </a:xfrm>
        </p:spPr>
        <p:txBody>
          <a:bodyPr/>
          <a:lstStyle/>
          <a:p>
            <a:r>
              <a:rPr lang="en-IN" sz="11500" dirty="0"/>
              <a:t>IOT GPS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5969A-7AB1-45F3-86B1-8CA6E328B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200" y="4334616"/>
            <a:ext cx="5165598" cy="1777426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Team members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R Nikhil Yadav – 1602-19-735-146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B Sushanth –  1602-19-735-168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Ch Vamshi – 1602-19-735-172</a:t>
            </a:r>
          </a:p>
        </p:txBody>
      </p:sp>
    </p:spTree>
    <p:extLst>
      <p:ext uri="{BB962C8B-B14F-4D97-AF65-F5344CB8AC3E}">
        <p14:creationId xmlns:p14="http://schemas.microsoft.com/office/powerpoint/2010/main" val="4247206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103A-9525-4F2C-B15B-24A1A29E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36" y="2728735"/>
            <a:ext cx="6303328" cy="1400530"/>
          </a:xfrm>
        </p:spPr>
        <p:txBody>
          <a:bodyPr/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142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A5B8-409D-4A87-B175-1F6A56A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991" y="163960"/>
            <a:ext cx="3034017" cy="83706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Flow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18F0-FB97-4438-9AA3-7AD2DC3D1271}"/>
              </a:ext>
            </a:extLst>
          </p:cNvPr>
          <p:cNvSpPr txBox="1"/>
          <p:nvPr/>
        </p:nvSpPr>
        <p:spPr>
          <a:xfrm>
            <a:off x="4945262" y="1316777"/>
            <a:ext cx="23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Introduction</a:t>
            </a:r>
            <a:endParaRPr lang="en-IN" sz="20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EF9A4F3-3659-47ED-B463-068830882FDE}"/>
              </a:ext>
            </a:extLst>
          </p:cNvPr>
          <p:cNvSpPr/>
          <p:nvPr/>
        </p:nvSpPr>
        <p:spPr>
          <a:xfrm>
            <a:off x="5990118" y="1871154"/>
            <a:ext cx="211756" cy="467735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470F-C926-48DE-9FAA-0E05767BB11E}"/>
              </a:ext>
            </a:extLst>
          </p:cNvPr>
          <p:cNvSpPr txBox="1"/>
          <p:nvPr/>
        </p:nvSpPr>
        <p:spPr>
          <a:xfrm>
            <a:off x="4865853" y="2326695"/>
            <a:ext cx="246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7A6B8-3492-4F5D-BF4A-7A0EEB35BD5A}"/>
              </a:ext>
            </a:extLst>
          </p:cNvPr>
          <p:cNvSpPr txBox="1"/>
          <p:nvPr/>
        </p:nvSpPr>
        <p:spPr>
          <a:xfrm>
            <a:off x="4578991" y="3352958"/>
            <a:ext cx="30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Circuit Diagrams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A1C9A-3F3E-4829-A659-A1753C51585D}"/>
              </a:ext>
            </a:extLst>
          </p:cNvPr>
          <p:cNvSpPr txBox="1"/>
          <p:nvPr/>
        </p:nvSpPr>
        <p:spPr>
          <a:xfrm>
            <a:off x="4906470" y="4264388"/>
            <a:ext cx="23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Advantages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2E46B-FBE3-4874-92DB-83FDA1C18A6B}"/>
              </a:ext>
            </a:extLst>
          </p:cNvPr>
          <p:cNvSpPr txBox="1"/>
          <p:nvPr/>
        </p:nvSpPr>
        <p:spPr>
          <a:xfrm>
            <a:off x="4865853" y="5275763"/>
            <a:ext cx="237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Applications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12867D9-ED8B-4C8C-854B-318999A45247}"/>
              </a:ext>
            </a:extLst>
          </p:cNvPr>
          <p:cNvSpPr/>
          <p:nvPr/>
        </p:nvSpPr>
        <p:spPr>
          <a:xfrm>
            <a:off x="5990117" y="2863566"/>
            <a:ext cx="211756" cy="467735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213C6-DEDE-4799-ABB3-5CA96DD3C983}"/>
              </a:ext>
            </a:extLst>
          </p:cNvPr>
          <p:cNvSpPr/>
          <p:nvPr/>
        </p:nvSpPr>
        <p:spPr>
          <a:xfrm>
            <a:off x="5990117" y="3896598"/>
            <a:ext cx="211756" cy="467735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B628133-6AF4-4105-A25F-2A1062E5F46F}"/>
              </a:ext>
            </a:extLst>
          </p:cNvPr>
          <p:cNvSpPr/>
          <p:nvPr/>
        </p:nvSpPr>
        <p:spPr>
          <a:xfrm>
            <a:off x="5962329" y="4808028"/>
            <a:ext cx="211756" cy="467735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43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D86-7811-41DA-83B0-50DEA2D1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1796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pic>
        <p:nvPicPr>
          <p:cNvPr id="1026" name="Picture 2" descr="A Small Guide on Internet of Things (IoT) | NASSCOM Community | The  Official Community of Indian IT Industry">
            <a:extLst>
              <a:ext uri="{FF2B5EF4-FFF2-40B4-BE49-F238E27FC236}">
                <a16:creationId xmlns:a16="http://schemas.microsoft.com/office/drawing/2014/main" id="{CEC20DF5-ACD9-4FF3-91F0-9CF5DE2A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0" y="2143414"/>
            <a:ext cx="5736019" cy="32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S logo Stock Vector Image by ©antoshkaforever #79723240">
            <a:extLst>
              <a:ext uri="{FF2B5EF4-FFF2-40B4-BE49-F238E27FC236}">
                <a16:creationId xmlns:a16="http://schemas.microsoft.com/office/drawing/2014/main" id="{FEA3755D-5534-46EC-87F0-DB1F87D41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5"/>
          <a:stretch/>
        </p:blipFill>
        <p:spPr bwMode="auto">
          <a:xfrm>
            <a:off x="7178040" y="2143414"/>
            <a:ext cx="3803759" cy="322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327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7394-BB18-41B4-9CBA-B4063C34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FF45-9ADF-45EB-B5F2-3B871AE2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936" y="1234771"/>
            <a:ext cx="8946541" cy="4195481"/>
          </a:xfrm>
        </p:spPr>
        <p:txBody>
          <a:bodyPr>
            <a:normAutofit/>
          </a:bodyPr>
          <a:lstStyle/>
          <a:p>
            <a:r>
              <a:rPr lang="en-IN" sz="2800" dirty="0"/>
              <a:t>Nodemcu ESP8266</a:t>
            </a:r>
          </a:p>
          <a:p>
            <a:r>
              <a:rPr lang="en-IN" sz="2800" dirty="0"/>
              <a:t>OLED Module</a:t>
            </a:r>
          </a:p>
          <a:p>
            <a:r>
              <a:rPr lang="en-IN" sz="2800" dirty="0"/>
              <a:t>Neo-6M GPS Module</a:t>
            </a:r>
          </a:p>
          <a:p>
            <a:r>
              <a:rPr lang="en-IN" sz="2800" dirty="0"/>
              <a:t>18650 Lithium Cell</a:t>
            </a:r>
          </a:p>
          <a:p>
            <a:r>
              <a:rPr lang="en-IN" sz="2800" dirty="0"/>
              <a:t>18650 Lithium Cell Holder</a:t>
            </a:r>
          </a:p>
          <a:p>
            <a:r>
              <a:rPr lang="en-IN" sz="2800" dirty="0"/>
              <a:t>Breadboard</a:t>
            </a:r>
          </a:p>
          <a:p>
            <a:r>
              <a:rPr lang="en-IN" sz="2800" dirty="0"/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3664836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FEC-94ED-4D41-9DE6-D4240008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Nodemcu ESP8266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237703-6389-4CB9-8CC1-481B058D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34" y="1228575"/>
            <a:ext cx="8001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82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040D-B480-4EA5-A183-78F92F18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OLED Module</a:t>
            </a:r>
          </a:p>
        </p:txBody>
      </p:sp>
      <p:pic>
        <p:nvPicPr>
          <p:cNvPr id="3074" name="Picture 2" descr="In-Depth: Interface OLED Display Module with ESP8266 NodeMCU">
            <a:extLst>
              <a:ext uri="{FF2B5EF4-FFF2-40B4-BE49-F238E27FC236}">
                <a16:creationId xmlns:a16="http://schemas.microsoft.com/office/drawing/2014/main" id="{BE6A6878-FB77-4795-B3B0-0D2E0E68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14" y="1399300"/>
            <a:ext cx="8980972" cy="40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9B9A-9BB0-4728-A74B-A50B3829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Neo-6M GPS Module</a:t>
            </a:r>
          </a:p>
        </p:txBody>
      </p:sp>
      <p:pic>
        <p:nvPicPr>
          <p:cNvPr id="4098" name="Picture 2" descr="Interfacing Ublox NEO-6M GPS Module with Arduino - Electropeak">
            <a:extLst>
              <a:ext uri="{FF2B5EF4-FFF2-40B4-BE49-F238E27FC236}">
                <a16:creationId xmlns:a16="http://schemas.microsoft.com/office/drawing/2014/main" id="{9766B06F-DF1B-4364-822C-210D73FD5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17034" r="15519" b="21427"/>
          <a:stretch/>
        </p:blipFill>
        <p:spPr bwMode="auto">
          <a:xfrm>
            <a:off x="3285423" y="1458169"/>
            <a:ext cx="5621153" cy="39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91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DAA4-94AC-4F6B-8E2F-D53911EF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DF067-2BED-4175-B175-75EA4EAAA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4" y="1358327"/>
            <a:ext cx="6798394" cy="5376911"/>
          </a:xfrm>
          <a:prstGeom prst="rect">
            <a:avLst/>
          </a:prstGeom>
        </p:spPr>
      </p:pic>
      <p:pic>
        <p:nvPicPr>
          <p:cNvPr id="6" name="Picture 5" descr="GPS Location Tracker">
            <a:extLst>
              <a:ext uri="{FF2B5EF4-FFF2-40B4-BE49-F238E27FC236}">
                <a16:creationId xmlns:a16="http://schemas.microsoft.com/office/drawing/2014/main" id="{B2C3CAB5-CA68-4382-B1D4-876A299C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6" y="148590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0305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1253F7-1EBF-47A1-8D54-F6118AB16CED}"/>
              </a:ext>
            </a:extLst>
          </p:cNvPr>
          <p:cNvSpPr txBox="1"/>
          <p:nvPr/>
        </p:nvSpPr>
        <p:spPr>
          <a:xfrm>
            <a:off x="567891" y="750771"/>
            <a:ext cx="110562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Advantages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Portable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Improved Safety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Protection against theft</a:t>
            </a:r>
          </a:p>
          <a:p>
            <a:endParaRPr lang="en-IN" sz="3200" dirty="0"/>
          </a:p>
          <a:p>
            <a:r>
              <a:rPr lang="en-IN" sz="3200" dirty="0"/>
              <a:t>Application(Extension)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In the near future as there will be no toll booths on highways, we planned a car with this GPS tracker which tracks the distance travelled by car and generates the toll tax based on the number of kilometres travelled by the car.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8375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26CADEC8DDD4DB4F9E9FB8B30EF0E" ma:contentTypeVersion="10" ma:contentTypeDescription="Create a new document." ma:contentTypeScope="" ma:versionID="350ab5079c2295cc10e2f4ea5d2488a2">
  <xsd:schema xmlns:xsd="http://www.w3.org/2001/XMLSchema" xmlns:xs="http://www.w3.org/2001/XMLSchema" xmlns:p="http://schemas.microsoft.com/office/2006/metadata/properties" xmlns:ns2="2f4fc184-bb68-47b6-97bc-08f5fc71e30a" targetNamespace="http://schemas.microsoft.com/office/2006/metadata/properties" ma:root="true" ma:fieldsID="baa842bb9a951aae54d1ab3ae428c57e" ns2:_="">
    <xsd:import namespace="2f4fc184-bb68-47b6-97bc-08f5fc71e3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fc184-bb68-47b6-97bc-08f5fc71e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2D13B7-42DE-4BDB-BEB2-EFF7F5DC10FE}"/>
</file>

<file path=customXml/itemProps2.xml><?xml version="1.0" encoding="utf-8"?>
<ds:datastoreItem xmlns:ds="http://schemas.openxmlformats.org/officeDocument/2006/customXml" ds:itemID="{5D373534-8881-4FE2-8AA1-F4D9906E478A}"/>
</file>

<file path=customXml/itemProps3.xml><?xml version="1.0" encoding="utf-8"?>
<ds:datastoreItem xmlns:ds="http://schemas.openxmlformats.org/officeDocument/2006/customXml" ds:itemID="{66416DCA-898A-405D-B1DD-AE499D7BEE8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112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IOT GPS Tracker</vt:lpstr>
      <vt:lpstr>Flow Chart</vt:lpstr>
      <vt:lpstr>Introduction</vt:lpstr>
      <vt:lpstr>Components</vt:lpstr>
      <vt:lpstr>Nodemcu ESP8266</vt:lpstr>
      <vt:lpstr>OLED Module</vt:lpstr>
      <vt:lpstr>Neo-6M GPS Module</vt:lpstr>
      <vt:lpstr>Circuit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GPS Tracker</dc:title>
  <dc:creator>Nikhil Yadav</dc:creator>
  <cp:lastModifiedBy>Nikhil Yadav</cp:lastModifiedBy>
  <cp:revision>1</cp:revision>
  <dcterms:created xsi:type="dcterms:W3CDTF">2021-12-03T16:23:13Z</dcterms:created>
  <dcterms:modified xsi:type="dcterms:W3CDTF">2021-12-03T17:52:59Z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0x01010069E26CADEC8DDD4DB4F9E9FB8B30EF0E</vt:lpwstr>
  </property>
</Properties>
</file>