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B853F-6E30-45D1-B141-40CD7C7F8CB3}" v="145" dt="2021-11-06T13:04:16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rarini" userId="39d725b73d2ded12" providerId="LiveId" clId="{6A1B853F-6E30-45D1-B141-40CD7C7F8CB3}"/>
    <pc:docChg chg="undo custSel addSld modSld">
      <pc:chgData name="Diego Ferrarini" userId="39d725b73d2ded12" providerId="LiveId" clId="{6A1B853F-6E30-45D1-B141-40CD7C7F8CB3}" dt="2021-11-06T13:04:16.682" v="663" actId="1076"/>
      <pc:docMkLst>
        <pc:docMk/>
      </pc:docMkLst>
      <pc:sldChg chg="addSp delSp modSp mod">
        <pc:chgData name="Diego Ferrarini" userId="39d725b73d2ded12" providerId="LiveId" clId="{6A1B853F-6E30-45D1-B141-40CD7C7F8CB3}" dt="2021-11-06T12:43:38.168" v="412" actId="1076"/>
        <pc:sldMkLst>
          <pc:docMk/>
          <pc:sldMk cId="1193361097" sldId="256"/>
        </pc:sldMkLst>
        <pc:spChg chg="mod">
          <ac:chgData name="Diego Ferrarini" userId="39d725b73d2ded12" providerId="LiveId" clId="{6A1B853F-6E30-45D1-B141-40CD7C7F8CB3}" dt="2021-11-06T12:28:46.925" v="404" actId="1036"/>
          <ac:spMkLst>
            <pc:docMk/>
            <pc:sldMk cId="1193361097" sldId="256"/>
            <ac:spMk id="9" creationId="{F7B9B675-1264-4264-BF2A-4ECFD75F8B71}"/>
          </ac:spMkLst>
        </pc:spChg>
        <pc:spChg chg="add mod">
          <ac:chgData name="Diego Ferrarini" userId="39d725b73d2ded12" providerId="LiveId" clId="{6A1B853F-6E30-45D1-B141-40CD7C7F8CB3}" dt="2021-11-06T12:28:46.925" v="404" actId="1036"/>
          <ac:spMkLst>
            <pc:docMk/>
            <pc:sldMk cId="1193361097" sldId="256"/>
            <ac:spMk id="72" creationId="{CA25121D-0833-43C8-9FAF-C3A2318600EC}"/>
          </ac:spMkLst>
        </pc:spChg>
        <pc:spChg chg="add mod">
          <ac:chgData name="Diego Ferrarini" userId="39d725b73d2ded12" providerId="LiveId" clId="{6A1B853F-6E30-45D1-B141-40CD7C7F8CB3}" dt="2021-11-06T12:28:46.925" v="404" actId="1036"/>
          <ac:spMkLst>
            <pc:docMk/>
            <pc:sldMk cId="1193361097" sldId="256"/>
            <ac:spMk id="74" creationId="{EB4F7E1B-EF5D-42D8-90AC-CF528F9397C6}"/>
          </ac:spMkLst>
        </pc:spChg>
        <pc:spChg chg="del">
          <ac:chgData name="Diego Ferrarini" userId="39d725b73d2ded12" providerId="LiveId" clId="{6A1B853F-6E30-45D1-B141-40CD7C7F8CB3}" dt="2021-11-05T18:02:36.969" v="3" actId="478"/>
          <ac:spMkLst>
            <pc:docMk/>
            <pc:sldMk cId="1193361097" sldId="256"/>
            <ac:spMk id="114" creationId="{0922B45F-2CD1-4E9C-948F-FCEAED9C5666}"/>
          </ac:spMkLst>
        </pc:spChg>
        <pc:picChg chg="add del mod">
          <ac:chgData name="Diego Ferrarini" userId="39d725b73d2ded12" providerId="LiveId" clId="{6A1B853F-6E30-45D1-B141-40CD7C7F8CB3}" dt="2021-11-06T12:24:01.210" v="351" actId="478"/>
          <ac:picMkLst>
            <pc:docMk/>
            <pc:sldMk cId="1193361097" sldId="256"/>
            <ac:picMk id="3" creationId="{6ADB149D-69ED-43F6-A619-84042B1709FD}"/>
          </ac:picMkLst>
        </pc:picChg>
        <pc:picChg chg="add mod ord">
          <ac:chgData name="Diego Ferrarini" userId="39d725b73d2ded12" providerId="LiveId" clId="{6A1B853F-6E30-45D1-B141-40CD7C7F8CB3}" dt="2021-11-06T12:28:31.865" v="391" actId="1076"/>
          <ac:picMkLst>
            <pc:docMk/>
            <pc:sldMk cId="1193361097" sldId="256"/>
            <ac:picMk id="11" creationId="{7784DC5C-1F89-4039-AC6C-A3328A42664A}"/>
          </ac:picMkLst>
        </pc:picChg>
        <pc:picChg chg="add mod">
          <ac:chgData name="Diego Ferrarini" userId="39d725b73d2ded12" providerId="LiveId" clId="{6A1B853F-6E30-45D1-B141-40CD7C7F8CB3}" dt="2021-11-06T12:28:14.077" v="385" actId="1076"/>
          <ac:picMkLst>
            <pc:docMk/>
            <pc:sldMk cId="1193361097" sldId="256"/>
            <ac:picMk id="93" creationId="{903D2769-9D01-4AC5-9BDC-5EEED385511C}"/>
          </ac:picMkLst>
        </pc:picChg>
        <pc:picChg chg="add mod">
          <ac:chgData name="Diego Ferrarini" userId="39d725b73d2ded12" providerId="LiveId" clId="{6A1B853F-6E30-45D1-B141-40CD7C7F8CB3}" dt="2021-11-06T12:28:55.481" v="406" actId="1076"/>
          <ac:picMkLst>
            <pc:docMk/>
            <pc:sldMk cId="1193361097" sldId="256"/>
            <ac:picMk id="95" creationId="{7403DA48-B13A-43D6-90D1-BE7513E4AE78}"/>
          </ac:picMkLst>
        </pc:picChg>
        <pc:picChg chg="add mod">
          <ac:chgData name="Diego Ferrarini" userId="39d725b73d2ded12" providerId="LiveId" clId="{6A1B853F-6E30-45D1-B141-40CD7C7F8CB3}" dt="2021-11-06T12:28:57.980" v="407" actId="1076"/>
          <ac:picMkLst>
            <pc:docMk/>
            <pc:sldMk cId="1193361097" sldId="256"/>
            <ac:picMk id="96" creationId="{BCE411F5-E71C-422C-814E-CC7B1FFC14D4}"/>
          </ac:picMkLst>
        </pc:picChg>
        <pc:picChg chg="add mod">
          <ac:chgData name="Diego Ferrarini" userId="39d725b73d2ded12" providerId="LiveId" clId="{6A1B853F-6E30-45D1-B141-40CD7C7F8CB3}" dt="2021-11-06T12:28:26.672" v="390" actId="1076"/>
          <ac:picMkLst>
            <pc:docMk/>
            <pc:sldMk cId="1193361097" sldId="256"/>
            <ac:picMk id="98" creationId="{4B95D504-BC53-4E7E-9553-ABEB19020169}"/>
          </ac:picMkLst>
        </pc:picChg>
        <pc:picChg chg="mod">
          <ac:chgData name="Diego Ferrarini" userId="39d725b73d2ded12" providerId="LiveId" clId="{6A1B853F-6E30-45D1-B141-40CD7C7F8CB3}" dt="2021-11-06T12:43:38.168" v="412" actId="1076"/>
          <ac:picMkLst>
            <pc:docMk/>
            <pc:sldMk cId="1193361097" sldId="256"/>
            <ac:picMk id="1038" creationId="{BA189E7D-C8E4-4CA9-9135-261BD2F6BE06}"/>
          </ac:picMkLst>
        </pc:picChg>
        <pc:cxnChg chg="add mod">
          <ac:chgData name="Diego Ferrarini" userId="39d725b73d2ded12" providerId="LiveId" clId="{6A1B853F-6E30-45D1-B141-40CD7C7F8CB3}" dt="2021-11-06T12:28:46.925" v="404" actId="1036"/>
          <ac:cxnSpMkLst>
            <pc:docMk/>
            <pc:sldMk cId="1193361097" sldId="256"/>
            <ac:cxnSpMk id="30" creationId="{1824891D-B4D8-4BFC-A488-FFEF6BDFC0AE}"/>
          </ac:cxnSpMkLst>
        </pc:cxnChg>
        <pc:cxnChg chg="del mod">
          <ac:chgData name="Diego Ferrarini" userId="39d725b73d2ded12" providerId="LiveId" clId="{6A1B853F-6E30-45D1-B141-40CD7C7F8CB3}" dt="2021-11-06T12:26:58.741" v="365" actId="478"/>
          <ac:cxnSpMkLst>
            <pc:docMk/>
            <pc:sldMk cId="1193361097" sldId="256"/>
            <ac:cxnSpMk id="46" creationId="{DD1C7D41-5A05-4AB5-B443-719CB57D8B69}"/>
          </ac:cxnSpMkLst>
        </pc:cxnChg>
        <pc:cxnChg chg="del mod">
          <ac:chgData name="Diego Ferrarini" userId="39d725b73d2ded12" providerId="LiveId" clId="{6A1B853F-6E30-45D1-B141-40CD7C7F8CB3}" dt="2021-11-06T12:26:59.986" v="366" actId="478"/>
          <ac:cxnSpMkLst>
            <pc:docMk/>
            <pc:sldMk cId="1193361097" sldId="256"/>
            <ac:cxnSpMk id="68" creationId="{0B6CBE19-FA52-406F-B215-98194EE85034}"/>
          </ac:cxnSpMkLst>
        </pc:cxnChg>
        <pc:cxnChg chg="del mod">
          <ac:chgData name="Diego Ferrarini" userId="39d725b73d2ded12" providerId="LiveId" clId="{6A1B853F-6E30-45D1-B141-40CD7C7F8CB3}" dt="2021-11-06T12:27:01.067" v="367" actId="478"/>
          <ac:cxnSpMkLst>
            <pc:docMk/>
            <pc:sldMk cId="1193361097" sldId="256"/>
            <ac:cxnSpMk id="71" creationId="{ED5E99E2-7942-476D-AFA5-DFC123F86754}"/>
          </ac:cxnSpMkLst>
        </pc:cxnChg>
        <pc:cxnChg chg="del mod">
          <ac:chgData name="Diego Ferrarini" userId="39d725b73d2ded12" providerId="LiveId" clId="{6A1B853F-6E30-45D1-B141-40CD7C7F8CB3}" dt="2021-11-06T12:27:01.914" v="368" actId="478"/>
          <ac:cxnSpMkLst>
            <pc:docMk/>
            <pc:sldMk cId="1193361097" sldId="256"/>
            <ac:cxnSpMk id="73" creationId="{367A6959-CE59-440D-A041-2F8986F3E83B}"/>
          </ac:cxnSpMkLst>
        </pc:cxnChg>
        <pc:cxnChg chg="del mod">
          <ac:chgData name="Diego Ferrarini" userId="39d725b73d2ded12" providerId="LiveId" clId="{6A1B853F-6E30-45D1-B141-40CD7C7F8CB3}" dt="2021-11-06T12:27:03.287" v="369" actId="478"/>
          <ac:cxnSpMkLst>
            <pc:docMk/>
            <pc:sldMk cId="1193361097" sldId="256"/>
            <ac:cxnSpMk id="76" creationId="{5644E71D-1361-4CA6-95EA-8A55C22E4AE6}"/>
          </ac:cxnSpMkLst>
        </pc:cxnChg>
        <pc:cxnChg chg="add mod">
          <ac:chgData name="Diego Ferrarini" userId="39d725b73d2ded12" providerId="LiveId" clId="{6A1B853F-6E30-45D1-B141-40CD7C7F8CB3}" dt="2021-11-06T12:28:46.925" v="404" actId="1036"/>
          <ac:cxnSpMkLst>
            <pc:docMk/>
            <pc:sldMk cId="1193361097" sldId="256"/>
            <ac:cxnSpMk id="82" creationId="{96E747B5-85E2-4FB2-8D64-540F2E1D3FA2}"/>
          </ac:cxnSpMkLst>
        </pc:cxnChg>
        <pc:cxnChg chg="add mod">
          <ac:chgData name="Diego Ferrarini" userId="39d725b73d2ded12" providerId="LiveId" clId="{6A1B853F-6E30-45D1-B141-40CD7C7F8CB3}" dt="2021-11-06T12:28:51.632" v="405" actId="14100"/>
          <ac:cxnSpMkLst>
            <pc:docMk/>
            <pc:sldMk cId="1193361097" sldId="256"/>
            <ac:cxnSpMk id="85" creationId="{DF3F4262-2F1C-4517-8EB9-EBEB0BD4F2EA}"/>
          </ac:cxnSpMkLst>
        </pc:cxnChg>
        <pc:cxnChg chg="add mod">
          <ac:chgData name="Diego Ferrarini" userId="39d725b73d2ded12" providerId="LiveId" clId="{6A1B853F-6E30-45D1-B141-40CD7C7F8CB3}" dt="2021-11-06T12:28:46.925" v="404" actId="1036"/>
          <ac:cxnSpMkLst>
            <pc:docMk/>
            <pc:sldMk cId="1193361097" sldId="256"/>
            <ac:cxnSpMk id="87" creationId="{2E9511A4-3823-470D-ACA5-54F717A0FC3D}"/>
          </ac:cxnSpMkLst>
        </pc:cxnChg>
        <pc:cxnChg chg="add mod">
          <ac:chgData name="Diego Ferrarini" userId="39d725b73d2ded12" providerId="LiveId" clId="{6A1B853F-6E30-45D1-B141-40CD7C7F8CB3}" dt="2021-11-06T12:27:56.163" v="382" actId="14100"/>
          <ac:cxnSpMkLst>
            <pc:docMk/>
            <pc:sldMk cId="1193361097" sldId="256"/>
            <ac:cxnSpMk id="91" creationId="{FABD8EA7-CC06-488D-84BF-ECCFBD15CC28}"/>
          </ac:cxnSpMkLst>
        </pc:cxnChg>
      </pc:sldChg>
      <pc:sldChg chg="addSp delSp modSp add mod">
        <pc:chgData name="Diego Ferrarini" userId="39d725b73d2ded12" providerId="LiveId" clId="{6A1B853F-6E30-45D1-B141-40CD7C7F8CB3}" dt="2021-11-06T13:04:00.294" v="659" actId="1076"/>
        <pc:sldMkLst>
          <pc:docMk/>
          <pc:sldMk cId="1586387411" sldId="257"/>
        </pc:sldMkLst>
        <pc:spChg chg="del">
          <ac:chgData name="Diego Ferrarini" userId="39d725b73d2ded12" providerId="LiveId" clId="{6A1B853F-6E30-45D1-B141-40CD7C7F8CB3}" dt="2021-11-05T18:02:26.026" v="1" actId="478"/>
          <ac:spMkLst>
            <pc:docMk/>
            <pc:sldMk cId="1586387411" sldId="257"/>
            <ac:spMk id="9" creationId="{F7B9B675-1264-4264-BF2A-4ECFD75F8B71}"/>
          </ac:spMkLst>
        </pc:spChg>
        <pc:spChg chg="del">
          <ac:chgData name="Diego Ferrarini" userId="39d725b73d2ded12" providerId="LiveId" clId="{6A1B853F-6E30-45D1-B141-40CD7C7F8CB3}" dt="2021-11-05T18:02:26.026" v="1" actId="478"/>
          <ac:spMkLst>
            <pc:docMk/>
            <pc:sldMk cId="1586387411" sldId="257"/>
            <ac:spMk id="69" creationId="{3A67D4FB-C56E-4704-B40E-55C7AC0A1865}"/>
          </ac:spMkLst>
        </pc:spChg>
        <pc:spChg chg="del">
          <ac:chgData name="Diego Ferrarini" userId="39d725b73d2ded12" providerId="LiveId" clId="{6A1B853F-6E30-45D1-B141-40CD7C7F8CB3}" dt="2021-11-05T18:02:26.026" v="1" actId="478"/>
          <ac:spMkLst>
            <pc:docMk/>
            <pc:sldMk cId="1586387411" sldId="257"/>
            <ac:spMk id="70" creationId="{A4A95975-2B1A-433D-89DE-49B5E0E46DA4}"/>
          </ac:spMkLst>
        </pc:spChg>
        <pc:spChg chg="add mod">
          <ac:chgData name="Diego Ferrarini" userId="39d725b73d2ded12" providerId="LiveId" clId="{6A1B853F-6E30-45D1-B141-40CD7C7F8CB3}" dt="2021-11-05T18:16:48.161" v="159" actId="1076"/>
          <ac:spMkLst>
            <pc:docMk/>
            <pc:sldMk cId="1586387411" sldId="257"/>
            <ac:spMk id="79" creationId="{64A94C29-6725-44EA-8CFE-F30F09E1A528}"/>
          </ac:spMkLst>
        </pc:spChg>
        <pc:spChg chg="add del mod">
          <ac:chgData name="Diego Ferrarini" userId="39d725b73d2ded12" providerId="LiveId" clId="{6A1B853F-6E30-45D1-B141-40CD7C7F8CB3}" dt="2021-11-05T18:14:16.315" v="129" actId="478"/>
          <ac:spMkLst>
            <pc:docMk/>
            <pc:sldMk cId="1586387411" sldId="257"/>
            <ac:spMk id="80" creationId="{7403074E-6268-413C-ADD5-040FBE2DD30A}"/>
          </ac:spMkLst>
        </pc:spChg>
        <pc:spChg chg="add del mod">
          <ac:chgData name="Diego Ferrarini" userId="39d725b73d2ded12" providerId="LiveId" clId="{6A1B853F-6E30-45D1-B141-40CD7C7F8CB3}" dt="2021-11-05T18:14:16.315" v="129" actId="478"/>
          <ac:spMkLst>
            <pc:docMk/>
            <pc:sldMk cId="1586387411" sldId="257"/>
            <ac:spMk id="81" creationId="{E55AF36B-7575-47BE-A1A6-DA22288ED5A6}"/>
          </ac:spMkLst>
        </pc:spChg>
        <pc:spChg chg="add del mod">
          <ac:chgData name="Diego Ferrarini" userId="39d725b73d2ded12" providerId="LiveId" clId="{6A1B853F-6E30-45D1-B141-40CD7C7F8CB3}" dt="2021-11-05T18:14:16.315" v="129" actId="478"/>
          <ac:spMkLst>
            <pc:docMk/>
            <pc:sldMk cId="1586387411" sldId="257"/>
            <ac:spMk id="82" creationId="{1A5DA900-1F0D-4226-957A-1DFC1BD53097}"/>
          </ac:spMkLst>
        </pc:spChg>
        <pc:spChg chg="add del mod">
          <ac:chgData name="Diego Ferrarini" userId="39d725b73d2ded12" providerId="LiveId" clId="{6A1B853F-6E30-45D1-B141-40CD7C7F8CB3}" dt="2021-11-05T18:14:16.315" v="129" actId="478"/>
          <ac:spMkLst>
            <pc:docMk/>
            <pc:sldMk cId="1586387411" sldId="257"/>
            <ac:spMk id="83" creationId="{4E9385A2-7A9C-49C8-AE90-D5EFE2E94A18}"/>
          </ac:spMkLst>
        </pc:spChg>
        <pc:spChg chg="mod">
          <ac:chgData name="Diego Ferrarini" userId="39d725b73d2ded12" providerId="LiveId" clId="{6A1B853F-6E30-45D1-B141-40CD7C7F8CB3}" dt="2021-11-05T18:16:22.030" v="154" actId="1076"/>
          <ac:spMkLst>
            <pc:docMk/>
            <pc:sldMk cId="1586387411" sldId="257"/>
            <ac:spMk id="87" creationId="{3C115EE1-13F4-497F-9404-C2E23FC89FC3}"/>
          </ac:spMkLst>
        </pc:spChg>
        <pc:spChg chg="mod">
          <ac:chgData name="Diego Ferrarini" userId="39d725b73d2ded12" providerId="LiveId" clId="{6A1B853F-6E30-45D1-B141-40CD7C7F8CB3}" dt="2021-11-05T18:15:58.538" v="150" actId="14100"/>
          <ac:spMkLst>
            <pc:docMk/>
            <pc:sldMk cId="1586387411" sldId="257"/>
            <ac:spMk id="92" creationId="{26DB7DB4-F790-4A16-B236-418341F4F107}"/>
          </ac:spMkLst>
        </pc:spChg>
        <pc:spChg chg="mod">
          <ac:chgData name="Diego Ferrarini" userId="39d725b73d2ded12" providerId="LiveId" clId="{6A1B853F-6E30-45D1-B141-40CD7C7F8CB3}" dt="2021-11-05T18:15:58.538" v="150" actId="14100"/>
          <ac:spMkLst>
            <pc:docMk/>
            <pc:sldMk cId="1586387411" sldId="257"/>
            <ac:spMk id="99" creationId="{3C290B00-9747-44A9-8497-6DC8232794DD}"/>
          </ac:spMkLst>
        </pc:spChg>
        <pc:spChg chg="mod">
          <ac:chgData name="Diego Ferrarini" userId="39d725b73d2ded12" providerId="LiveId" clId="{6A1B853F-6E30-45D1-B141-40CD7C7F8CB3}" dt="2021-11-05T18:16:41.049" v="158" actId="1076"/>
          <ac:spMkLst>
            <pc:docMk/>
            <pc:sldMk cId="1586387411" sldId="257"/>
            <ac:spMk id="109" creationId="{9678BBC3-0FC1-4049-9821-A69BA85AA78F}"/>
          </ac:spMkLst>
        </pc:spChg>
        <pc:spChg chg="add mod">
          <ac:chgData name="Diego Ferrarini" userId="39d725b73d2ded12" providerId="LiveId" clId="{6A1B853F-6E30-45D1-B141-40CD7C7F8CB3}" dt="2021-11-05T18:16:53.482" v="160" actId="1076"/>
          <ac:spMkLst>
            <pc:docMk/>
            <pc:sldMk cId="1586387411" sldId="257"/>
            <ac:spMk id="113" creationId="{E0134799-8D94-41A5-93E9-C3C0A7EED078}"/>
          </ac:spMkLst>
        </pc:spChg>
        <pc:spChg chg="del">
          <ac:chgData name="Diego Ferrarini" userId="39d725b73d2ded12" providerId="LiveId" clId="{6A1B853F-6E30-45D1-B141-40CD7C7F8CB3}" dt="2021-11-05T18:02:32.544" v="2" actId="478"/>
          <ac:spMkLst>
            <pc:docMk/>
            <pc:sldMk cId="1586387411" sldId="257"/>
            <ac:spMk id="114" creationId="{0922B45F-2CD1-4E9C-948F-FCEAED9C5666}"/>
          </ac:spMkLst>
        </pc:spChg>
        <pc:spChg chg="del">
          <ac:chgData name="Diego Ferrarini" userId="39d725b73d2ded12" providerId="LiveId" clId="{6A1B853F-6E30-45D1-B141-40CD7C7F8CB3}" dt="2021-11-05T18:02:26.026" v="1" actId="478"/>
          <ac:spMkLst>
            <pc:docMk/>
            <pc:sldMk cId="1586387411" sldId="257"/>
            <ac:spMk id="124" creationId="{F848F587-1903-4039-9651-825A566D10BC}"/>
          </ac:spMkLst>
        </pc:spChg>
        <pc:spChg chg="del">
          <ac:chgData name="Diego Ferrarini" userId="39d725b73d2ded12" providerId="LiveId" clId="{6A1B853F-6E30-45D1-B141-40CD7C7F8CB3}" dt="2021-11-05T18:02:26.026" v="1" actId="478"/>
          <ac:spMkLst>
            <pc:docMk/>
            <pc:sldMk cId="1586387411" sldId="257"/>
            <ac:spMk id="127" creationId="{AFEC70AD-8A70-4EF2-9694-E98E8A089EFD}"/>
          </ac:spMkLst>
        </pc:spChg>
        <pc:spChg chg="add mod">
          <ac:chgData name="Diego Ferrarini" userId="39d725b73d2ded12" providerId="LiveId" clId="{6A1B853F-6E30-45D1-B141-40CD7C7F8CB3}" dt="2021-11-05T18:18:01.146" v="215" actId="14100"/>
          <ac:spMkLst>
            <pc:docMk/>
            <pc:sldMk cId="1586387411" sldId="257"/>
            <ac:spMk id="145" creationId="{2A9A1E3A-1848-4244-8AC1-2E68C91CFE80}"/>
          </ac:spMkLst>
        </pc:spChg>
        <pc:spChg chg="add mod">
          <ac:chgData name="Diego Ferrarini" userId="39d725b73d2ded12" providerId="LiveId" clId="{6A1B853F-6E30-45D1-B141-40CD7C7F8CB3}" dt="2021-11-05T18:18:18.827" v="222" actId="207"/>
          <ac:spMkLst>
            <pc:docMk/>
            <pc:sldMk cId="1586387411" sldId="257"/>
            <ac:spMk id="146" creationId="{C363E142-1201-4000-817E-2FD7CF422E49}"/>
          </ac:spMkLst>
        </pc:spChg>
        <pc:spChg chg="del mod topLvl">
          <ac:chgData name="Diego Ferrarini" userId="39d725b73d2ded12" providerId="LiveId" clId="{6A1B853F-6E30-45D1-B141-40CD7C7F8CB3}" dt="2021-11-05T18:18:44.095" v="225" actId="478"/>
          <ac:spMkLst>
            <pc:docMk/>
            <pc:sldMk cId="1586387411" sldId="257"/>
            <ac:spMk id="149" creationId="{3FFFD10C-43E9-4C65-91AF-05F929B04290}"/>
          </ac:spMkLst>
        </pc:spChg>
        <pc:spChg chg="add mod ord">
          <ac:chgData name="Diego Ferrarini" userId="39d725b73d2ded12" providerId="LiveId" clId="{6A1B853F-6E30-45D1-B141-40CD7C7F8CB3}" dt="2021-11-05T18:20:22.403" v="254" actId="167"/>
          <ac:spMkLst>
            <pc:docMk/>
            <pc:sldMk cId="1586387411" sldId="257"/>
            <ac:spMk id="166" creationId="{D01DE598-677F-43F5-A581-F7B68E1A627D}"/>
          </ac:spMkLst>
        </pc:spChg>
        <pc:spChg chg="add mod">
          <ac:chgData name="Diego Ferrarini" userId="39d725b73d2ded12" providerId="LiveId" clId="{6A1B853F-6E30-45D1-B141-40CD7C7F8CB3}" dt="2021-11-05T18:21:05.525" v="282" actId="14100"/>
          <ac:spMkLst>
            <pc:docMk/>
            <pc:sldMk cId="1586387411" sldId="257"/>
            <ac:spMk id="167" creationId="{6ACB4522-E650-4286-9A78-62D3CB3489D4}"/>
          </ac:spMkLst>
        </pc:spChg>
        <pc:spChg chg="add mod">
          <ac:chgData name="Diego Ferrarini" userId="39d725b73d2ded12" providerId="LiveId" clId="{6A1B853F-6E30-45D1-B141-40CD7C7F8CB3}" dt="2021-11-05T18:21:36.405" v="295" actId="20577"/>
          <ac:spMkLst>
            <pc:docMk/>
            <pc:sldMk cId="1586387411" sldId="257"/>
            <ac:spMk id="168" creationId="{1CFCA739-D3B0-4E53-B477-756D9B466C8F}"/>
          </ac:spMkLst>
        </pc:spChg>
        <pc:spChg chg="add mod ord">
          <ac:chgData name="Diego Ferrarini" userId="39d725b73d2ded12" providerId="LiveId" clId="{6A1B853F-6E30-45D1-B141-40CD7C7F8CB3}" dt="2021-11-05T18:21:27.834" v="287" actId="167"/>
          <ac:spMkLst>
            <pc:docMk/>
            <pc:sldMk cId="1586387411" sldId="257"/>
            <ac:spMk id="169" creationId="{0D29C8D1-4D57-45A8-8FF4-E896E37B1788}"/>
          </ac:spMkLst>
        </pc:spChg>
        <pc:grpChg chg="del">
          <ac:chgData name="Diego Ferrarini" userId="39d725b73d2ded12" providerId="LiveId" clId="{6A1B853F-6E30-45D1-B141-40CD7C7F8CB3}" dt="2021-11-05T18:02:26.026" v="1" actId="478"/>
          <ac:grpSpMkLst>
            <pc:docMk/>
            <pc:sldMk cId="1586387411" sldId="257"/>
            <ac:grpSpMk id="7" creationId="{71B4BF46-3F38-487C-B240-549204313ABA}"/>
          </ac:grpSpMkLst>
        </pc:grpChg>
        <pc:grpChg chg="del">
          <ac:chgData name="Diego Ferrarini" userId="39d725b73d2ded12" providerId="LiveId" clId="{6A1B853F-6E30-45D1-B141-40CD7C7F8CB3}" dt="2021-11-05T18:02:26.026" v="1" actId="478"/>
          <ac:grpSpMkLst>
            <pc:docMk/>
            <pc:sldMk cId="1586387411" sldId="257"/>
            <ac:grpSpMk id="8" creationId="{B7E3FBC7-66D0-4F17-8770-F089423BCFA4}"/>
          </ac:grpSpMkLst>
        </pc:grpChg>
        <pc:grpChg chg="add mod">
          <ac:chgData name="Diego Ferrarini" userId="39d725b73d2ded12" providerId="LiveId" clId="{6A1B853F-6E30-45D1-B141-40CD7C7F8CB3}" dt="2021-11-05T18:16:48.161" v="159" actId="1076"/>
          <ac:grpSpMkLst>
            <pc:docMk/>
            <pc:sldMk cId="1586387411" sldId="257"/>
            <ac:grpSpMk id="13" creationId="{CA8827EE-DE75-4BE2-825D-B7B664D17E52}"/>
          </ac:grpSpMkLst>
        </pc:grpChg>
        <pc:grpChg chg="del">
          <ac:chgData name="Diego Ferrarini" userId="39d725b73d2ded12" providerId="LiveId" clId="{6A1B853F-6E30-45D1-B141-40CD7C7F8CB3}" dt="2021-11-05T18:02:26.026" v="1" actId="478"/>
          <ac:grpSpMkLst>
            <pc:docMk/>
            <pc:sldMk cId="1586387411" sldId="257"/>
            <ac:grpSpMk id="14" creationId="{8C73FAD6-75A5-437B-84BB-37E1BC65DDB1}"/>
          </ac:grpSpMkLst>
        </pc:grpChg>
        <pc:grpChg chg="del">
          <ac:chgData name="Diego Ferrarini" userId="39d725b73d2ded12" providerId="LiveId" clId="{6A1B853F-6E30-45D1-B141-40CD7C7F8CB3}" dt="2021-11-05T18:02:26.026" v="1" actId="478"/>
          <ac:grpSpMkLst>
            <pc:docMk/>
            <pc:sldMk cId="1586387411" sldId="257"/>
            <ac:grpSpMk id="22" creationId="{AC816EA3-111A-4FED-A6A9-FD7661734539}"/>
          </ac:grpSpMkLst>
        </pc:grpChg>
        <pc:grpChg chg="add mod">
          <ac:chgData name="Diego Ferrarini" userId="39d725b73d2ded12" providerId="LiveId" clId="{6A1B853F-6E30-45D1-B141-40CD7C7F8CB3}" dt="2021-11-05T18:16:48.161" v="159" actId="1076"/>
          <ac:grpSpMkLst>
            <pc:docMk/>
            <pc:sldMk cId="1586387411" sldId="257"/>
            <ac:grpSpMk id="30" creationId="{4C43A3F1-7CF6-43A3-8E94-54326B175BD1}"/>
          </ac:grpSpMkLst>
        </pc:grpChg>
        <pc:grpChg chg="add mod">
          <ac:chgData name="Diego Ferrarini" userId="39d725b73d2ded12" providerId="LiveId" clId="{6A1B853F-6E30-45D1-B141-40CD7C7F8CB3}" dt="2021-11-05T18:15:58.538" v="150" actId="14100"/>
          <ac:grpSpMkLst>
            <pc:docMk/>
            <pc:sldMk cId="1586387411" sldId="257"/>
            <ac:grpSpMk id="33" creationId="{C25B36D7-D2C2-478F-8053-B9214F52552F}"/>
          </ac:grpSpMkLst>
        </pc:grpChg>
        <pc:grpChg chg="del">
          <ac:chgData name="Diego Ferrarini" userId="39d725b73d2ded12" providerId="LiveId" clId="{6A1B853F-6E30-45D1-B141-40CD7C7F8CB3}" dt="2021-11-05T18:02:26.026" v="1" actId="478"/>
          <ac:grpSpMkLst>
            <pc:docMk/>
            <pc:sldMk cId="1586387411" sldId="257"/>
            <ac:grpSpMk id="38" creationId="{B5C87BFD-13D4-4481-AB14-3992134808E3}"/>
          </ac:grpSpMkLst>
        </pc:grpChg>
        <pc:grpChg chg="del">
          <ac:chgData name="Diego Ferrarini" userId="39d725b73d2ded12" providerId="LiveId" clId="{6A1B853F-6E30-45D1-B141-40CD7C7F8CB3}" dt="2021-11-05T18:02:26.026" v="1" actId="478"/>
          <ac:grpSpMkLst>
            <pc:docMk/>
            <pc:sldMk cId="1586387411" sldId="257"/>
            <ac:grpSpMk id="48" creationId="{51ABD57A-ABE2-44D5-BDD4-6D562E8C9558}"/>
          </ac:grpSpMkLst>
        </pc:grpChg>
        <pc:grpChg chg="add mod">
          <ac:chgData name="Diego Ferrarini" userId="39d725b73d2ded12" providerId="LiveId" clId="{6A1B853F-6E30-45D1-B141-40CD7C7F8CB3}" dt="2021-11-05T18:16:22.030" v="154" actId="1076"/>
          <ac:grpSpMkLst>
            <pc:docMk/>
            <pc:sldMk cId="1586387411" sldId="257"/>
            <ac:grpSpMk id="85" creationId="{E168721C-3B52-4FE8-8BC6-1E33E98232AB}"/>
          </ac:grpSpMkLst>
        </pc:grpChg>
        <pc:grpChg chg="mod">
          <ac:chgData name="Diego Ferrarini" userId="39d725b73d2ded12" providerId="LiveId" clId="{6A1B853F-6E30-45D1-B141-40CD7C7F8CB3}" dt="2021-11-05T18:16:22.030" v="154" actId="1076"/>
          <ac:grpSpMkLst>
            <pc:docMk/>
            <pc:sldMk cId="1586387411" sldId="257"/>
            <ac:grpSpMk id="86" creationId="{A47E9F3F-B49A-4539-B5F5-43364230011A}"/>
          </ac:grpSpMkLst>
        </pc:grpChg>
        <pc:grpChg chg="add mod">
          <ac:chgData name="Diego Ferrarini" userId="39d725b73d2ded12" providerId="LiveId" clId="{6A1B853F-6E30-45D1-B141-40CD7C7F8CB3}" dt="2021-11-05T18:15:58.538" v="150" actId="14100"/>
          <ac:grpSpMkLst>
            <pc:docMk/>
            <pc:sldMk cId="1586387411" sldId="257"/>
            <ac:grpSpMk id="90" creationId="{8DB6B164-E2FC-4304-969A-C61D78F6E298}"/>
          </ac:grpSpMkLst>
        </pc:grpChg>
        <pc:grpChg chg="mod">
          <ac:chgData name="Diego Ferrarini" userId="39d725b73d2ded12" providerId="LiveId" clId="{6A1B853F-6E30-45D1-B141-40CD7C7F8CB3}" dt="2021-11-05T18:15:58.538" v="150" actId="14100"/>
          <ac:grpSpMkLst>
            <pc:docMk/>
            <pc:sldMk cId="1586387411" sldId="257"/>
            <ac:grpSpMk id="91" creationId="{7C7AEA49-2989-425E-BDB1-7325EA924C01}"/>
          </ac:grpSpMkLst>
        </pc:grpChg>
        <pc:grpChg chg="add mod">
          <ac:chgData name="Diego Ferrarini" userId="39d725b73d2ded12" providerId="LiveId" clId="{6A1B853F-6E30-45D1-B141-40CD7C7F8CB3}" dt="2021-11-05T18:15:58.538" v="150" actId="14100"/>
          <ac:grpSpMkLst>
            <pc:docMk/>
            <pc:sldMk cId="1586387411" sldId="257"/>
            <ac:grpSpMk id="96" creationId="{E54826ED-2F2E-4F2E-B052-905116B029A9}"/>
          </ac:grpSpMkLst>
        </pc:grpChg>
        <pc:grpChg chg="del mod">
          <ac:chgData name="Diego Ferrarini" userId="39d725b73d2ded12" providerId="LiveId" clId="{6A1B853F-6E30-45D1-B141-40CD7C7F8CB3}" dt="2021-11-05T18:10:42.953" v="86" actId="478"/>
          <ac:grpSpMkLst>
            <pc:docMk/>
            <pc:sldMk cId="1586387411" sldId="257"/>
            <ac:grpSpMk id="98" creationId="{B5BC0B9F-9148-4408-961F-8145925E90A2}"/>
          </ac:grpSpMkLst>
        </pc:grpChg>
        <pc:grpChg chg="add mod">
          <ac:chgData name="Diego Ferrarini" userId="39d725b73d2ded12" providerId="LiveId" clId="{6A1B853F-6E30-45D1-B141-40CD7C7F8CB3}" dt="2021-11-05T18:16:41.049" v="158" actId="1076"/>
          <ac:grpSpMkLst>
            <pc:docMk/>
            <pc:sldMk cId="1586387411" sldId="257"/>
            <ac:grpSpMk id="104" creationId="{A51F4047-F4FE-4B32-9D06-9F6609D54C78}"/>
          </ac:grpSpMkLst>
        </pc:grpChg>
        <pc:grpChg chg="mod">
          <ac:chgData name="Diego Ferrarini" userId="39d725b73d2ded12" providerId="LiveId" clId="{6A1B853F-6E30-45D1-B141-40CD7C7F8CB3}" dt="2021-11-05T18:16:41.049" v="158" actId="1076"/>
          <ac:grpSpMkLst>
            <pc:docMk/>
            <pc:sldMk cId="1586387411" sldId="257"/>
            <ac:grpSpMk id="105" creationId="{976CC296-10D7-4E06-879C-FD8E66B14E97}"/>
          </ac:grpSpMkLst>
        </pc:grpChg>
        <pc:grpChg chg="del">
          <ac:chgData name="Diego Ferrarini" userId="39d725b73d2ded12" providerId="LiveId" clId="{6A1B853F-6E30-45D1-B141-40CD7C7F8CB3}" dt="2021-11-05T18:02:26.026" v="1" actId="478"/>
          <ac:grpSpMkLst>
            <pc:docMk/>
            <pc:sldMk cId="1586387411" sldId="257"/>
            <ac:grpSpMk id="107" creationId="{735A0DCF-5D28-4C98-B1E9-2E3FF564C817}"/>
          </ac:grpSpMkLst>
        </pc:grpChg>
        <pc:grpChg chg="del">
          <ac:chgData name="Diego Ferrarini" userId="39d725b73d2ded12" providerId="LiveId" clId="{6A1B853F-6E30-45D1-B141-40CD7C7F8CB3}" dt="2021-11-05T18:02:26.026" v="1" actId="478"/>
          <ac:grpSpMkLst>
            <pc:docMk/>
            <pc:sldMk cId="1586387411" sldId="257"/>
            <ac:grpSpMk id="108" creationId="{4575BD7E-AA98-40DF-8A5A-75EF3FC751BB}"/>
          </ac:grpSpMkLst>
        </pc:grpChg>
        <pc:grpChg chg="add del mod">
          <ac:chgData name="Diego Ferrarini" userId="39d725b73d2ded12" providerId="LiveId" clId="{6A1B853F-6E30-45D1-B141-40CD7C7F8CB3}" dt="2021-11-05T18:18:44.095" v="225" actId="478"/>
          <ac:grpSpMkLst>
            <pc:docMk/>
            <pc:sldMk cId="1586387411" sldId="257"/>
            <ac:grpSpMk id="147" creationId="{AE9F0747-82DA-46C9-83AE-CF455C0DFEA0}"/>
          </ac:grpSpMkLst>
        </pc:grpChg>
        <pc:grpChg chg="mod topLvl">
          <ac:chgData name="Diego Ferrarini" userId="39d725b73d2ded12" providerId="LiveId" clId="{6A1B853F-6E30-45D1-B141-40CD7C7F8CB3}" dt="2021-11-06T13:04:00.294" v="659" actId="1076"/>
          <ac:grpSpMkLst>
            <pc:docMk/>
            <pc:sldMk cId="1586387411" sldId="257"/>
            <ac:grpSpMk id="148" creationId="{0919B1E2-F018-4520-B94E-97E9D336F439}"/>
          </ac:grpSpMkLst>
        </pc:grpChg>
        <pc:picChg chg="add del mod">
          <ac:chgData name="Diego Ferrarini" userId="39d725b73d2ded12" providerId="LiveId" clId="{6A1B853F-6E30-45D1-B141-40CD7C7F8CB3}" dt="2021-11-05T18:03:19.179" v="5" actId="478"/>
          <ac:picMkLst>
            <pc:docMk/>
            <pc:sldMk cId="1586387411" sldId="257"/>
            <ac:picMk id="3" creationId="{9F0AFB35-B157-4404-9237-DBF6E57E896A}"/>
          </ac:picMkLst>
        </pc:picChg>
        <pc:picChg chg="add mod">
          <ac:chgData name="Diego Ferrarini" userId="39d725b73d2ded12" providerId="LiveId" clId="{6A1B853F-6E30-45D1-B141-40CD7C7F8CB3}" dt="2021-11-05T18:16:48.161" v="159" actId="1076"/>
          <ac:picMkLst>
            <pc:docMk/>
            <pc:sldMk cId="1586387411" sldId="257"/>
            <ac:picMk id="11" creationId="{3A0DDE26-D301-4323-B0DF-31EDB7B08650}"/>
          </ac:picMkLst>
        </pc:picChg>
        <pc:picChg chg="add mod">
          <ac:chgData name="Diego Ferrarini" userId="39d725b73d2ded12" providerId="LiveId" clId="{6A1B853F-6E30-45D1-B141-40CD7C7F8CB3}" dt="2021-11-05T18:16:48.161" v="159" actId="1076"/>
          <ac:picMkLst>
            <pc:docMk/>
            <pc:sldMk cId="1586387411" sldId="257"/>
            <ac:picMk id="77" creationId="{F53D44C6-4E3E-4202-AA56-0EBD86B95C5F}"/>
          </ac:picMkLst>
        </pc:picChg>
        <pc:picChg chg="mod">
          <ac:chgData name="Diego Ferrarini" userId="39d725b73d2ded12" providerId="LiveId" clId="{6A1B853F-6E30-45D1-B141-40CD7C7F8CB3}" dt="2021-11-05T18:16:22.030" v="154" actId="1076"/>
          <ac:picMkLst>
            <pc:docMk/>
            <pc:sldMk cId="1586387411" sldId="257"/>
            <ac:picMk id="88" creationId="{C1A46A21-651F-4AF2-88CD-B162874F9927}"/>
          </ac:picMkLst>
        </pc:picChg>
        <pc:picChg chg="mod">
          <ac:chgData name="Diego Ferrarini" userId="39d725b73d2ded12" providerId="LiveId" clId="{6A1B853F-6E30-45D1-B141-40CD7C7F8CB3}" dt="2021-11-05T18:16:22.030" v="154" actId="1076"/>
          <ac:picMkLst>
            <pc:docMk/>
            <pc:sldMk cId="1586387411" sldId="257"/>
            <ac:picMk id="89" creationId="{37DC8B07-C824-4B22-9CCE-DFFCF7F21619}"/>
          </ac:picMkLst>
        </pc:picChg>
        <pc:picChg chg="mod">
          <ac:chgData name="Diego Ferrarini" userId="39d725b73d2ded12" providerId="LiveId" clId="{6A1B853F-6E30-45D1-B141-40CD7C7F8CB3}" dt="2021-11-05T18:15:58.538" v="150" actId="14100"/>
          <ac:picMkLst>
            <pc:docMk/>
            <pc:sldMk cId="1586387411" sldId="257"/>
            <ac:picMk id="93" creationId="{794587ED-0874-4C5D-942C-40377F8F2A78}"/>
          </ac:picMkLst>
        </pc:picChg>
        <pc:picChg chg="mod">
          <ac:chgData name="Diego Ferrarini" userId="39d725b73d2ded12" providerId="LiveId" clId="{6A1B853F-6E30-45D1-B141-40CD7C7F8CB3}" dt="2021-11-05T18:15:58.538" v="150" actId="14100"/>
          <ac:picMkLst>
            <pc:docMk/>
            <pc:sldMk cId="1586387411" sldId="257"/>
            <ac:picMk id="95" creationId="{AB3108F6-67AC-4930-803F-AC56403F999F}"/>
          </ac:picMkLst>
        </pc:picChg>
        <pc:picChg chg="mod">
          <ac:chgData name="Diego Ferrarini" userId="39d725b73d2ded12" providerId="LiveId" clId="{6A1B853F-6E30-45D1-B141-40CD7C7F8CB3}" dt="2021-11-05T18:15:58.538" v="150" actId="14100"/>
          <ac:picMkLst>
            <pc:docMk/>
            <pc:sldMk cId="1586387411" sldId="257"/>
            <ac:picMk id="101" creationId="{34CBBF43-1CBB-4934-826A-E9446EDE23F8}"/>
          </ac:picMkLst>
        </pc:picChg>
        <pc:picChg chg="del mod">
          <ac:chgData name="Diego Ferrarini" userId="39d725b73d2ded12" providerId="LiveId" clId="{6A1B853F-6E30-45D1-B141-40CD7C7F8CB3}" dt="2021-11-05T18:10:42.953" v="86" actId="478"/>
          <ac:picMkLst>
            <pc:docMk/>
            <pc:sldMk cId="1586387411" sldId="257"/>
            <ac:picMk id="102" creationId="{14350FF4-403E-4C66-A5A2-E6219B2FA03C}"/>
          </ac:picMkLst>
        </pc:picChg>
        <pc:picChg chg="mod">
          <ac:chgData name="Diego Ferrarini" userId="39d725b73d2ded12" providerId="LiveId" clId="{6A1B853F-6E30-45D1-B141-40CD7C7F8CB3}" dt="2021-11-05T18:16:41.049" v="158" actId="1076"/>
          <ac:picMkLst>
            <pc:docMk/>
            <pc:sldMk cId="1586387411" sldId="257"/>
            <ac:picMk id="110" creationId="{9A5D0F27-F93D-4F52-867B-7CBEAD998F66}"/>
          </ac:picMkLst>
        </pc:picChg>
        <pc:picChg chg="mod">
          <ac:chgData name="Diego Ferrarini" userId="39d725b73d2ded12" providerId="LiveId" clId="{6A1B853F-6E30-45D1-B141-40CD7C7F8CB3}" dt="2021-11-05T18:16:41.049" v="158" actId="1076"/>
          <ac:picMkLst>
            <pc:docMk/>
            <pc:sldMk cId="1586387411" sldId="257"/>
            <ac:picMk id="111" creationId="{27E2E1E6-77CA-4E35-ABB4-460BF597F599}"/>
          </ac:picMkLst>
        </pc:picChg>
        <pc:picChg chg="add mod">
          <ac:chgData name="Diego Ferrarini" userId="39d725b73d2ded12" providerId="LiveId" clId="{6A1B853F-6E30-45D1-B141-40CD7C7F8CB3}" dt="2021-11-05T18:15:58.538" v="150" actId="14100"/>
          <ac:picMkLst>
            <pc:docMk/>
            <pc:sldMk cId="1586387411" sldId="257"/>
            <ac:picMk id="112" creationId="{8714D6FA-43AD-455E-B889-DD77E17EF432}"/>
          </ac:picMkLst>
        </pc:picChg>
        <pc:picChg chg="mod">
          <ac:chgData name="Diego Ferrarini" userId="39d725b73d2ded12" providerId="LiveId" clId="{6A1B853F-6E30-45D1-B141-40CD7C7F8CB3}" dt="2021-11-06T13:04:00.294" v="659" actId="1076"/>
          <ac:picMkLst>
            <pc:docMk/>
            <pc:sldMk cId="1586387411" sldId="257"/>
            <ac:picMk id="150" creationId="{D76A6C28-2CD2-4B56-A1F1-F3220DD11136}"/>
          </ac:picMkLst>
        </pc:picChg>
        <pc:picChg chg="mod">
          <ac:chgData name="Diego Ferrarini" userId="39d725b73d2ded12" providerId="LiveId" clId="{6A1B853F-6E30-45D1-B141-40CD7C7F8CB3}" dt="2021-11-06T13:04:00.294" v="659" actId="1076"/>
          <ac:picMkLst>
            <pc:docMk/>
            <pc:sldMk cId="1586387411" sldId="257"/>
            <ac:picMk id="151" creationId="{A7F91571-6CCA-4DE6-970E-E3C4257183E5}"/>
          </ac:picMkLst>
        </pc:picChg>
        <pc:picChg chg="del">
          <ac:chgData name="Diego Ferrarini" userId="39d725b73d2ded12" providerId="LiveId" clId="{6A1B853F-6E30-45D1-B141-40CD7C7F8CB3}" dt="2021-11-05T18:02:26.026" v="1" actId="478"/>
          <ac:picMkLst>
            <pc:docMk/>
            <pc:sldMk cId="1586387411" sldId="257"/>
            <ac:picMk id="1038" creationId="{BA189E7D-C8E4-4CA9-9135-261BD2F6BE06}"/>
          </ac:picMkLst>
        </pc:picChg>
        <pc:picChg chg="del">
          <ac:chgData name="Diego Ferrarini" userId="39d725b73d2ded12" providerId="LiveId" clId="{6A1B853F-6E30-45D1-B141-40CD7C7F8CB3}" dt="2021-11-05T18:02:26.026" v="1" actId="478"/>
          <ac:picMkLst>
            <pc:docMk/>
            <pc:sldMk cId="1586387411" sldId="257"/>
            <ac:picMk id="1050" creationId="{E8148D32-CBD7-43B0-BCEB-0A1A6F14C474}"/>
          </ac:picMkLst>
        </pc:picChg>
        <pc:picChg chg="add mod">
          <ac:chgData name="Diego Ferrarini" userId="39d725b73d2ded12" providerId="LiveId" clId="{6A1B853F-6E30-45D1-B141-40CD7C7F8CB3}" dt="2021-11-05T18:17:00.603" v="162" actId="1076"/>
          <ac:picMkLst>
            <pc:docMk/>
            <pc:sldMk cId="1586387411" sldId="257"/>
            <ac:picMk id="2050" creationId="{DFE9F95C-3C2D-4A69-B9D9-7DD4DC7F5968}"/>
          </ac:picMkLst>
        </pc:pic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46" creationId="{DD1C7D41-5A05-4AB5-B443-719CB57D8B69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68" creationId="{0B6CBE19-FA52-406F-B215-98194EE85034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71" creationId="{ED5E99E2-7942-476D-AFA5-DFC123F86754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73" creationId="{367A6959-CE59-440D-A041-2F8986F3E83B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76" creationId="{5644E71D-1361-4CA6-95EA-8A55C22E4AE6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94" creationId="{48C9A31F-77C9-453F-BEB9-450609ADDEB5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97" creationId="{D23727E9-A6F6-4B80-B907-37EA2775C85D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100" creationId="{7CCB40E3-6072-44A5-B8A3-1D4CB26D0C6E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103" creationId="{9E0E6132-5119-44DD-8354-433CBA775157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106" creationId="{FC607339-F9F3-4727-A2A2-73FA17133579}"/>
          </ac:cxnSpMkLst>
        </pc:cxnChg>
        <pc:cxnChg chg="add mod">
          <ac:chgData name="Diego Ferrarini" userId="39d725b73d2ded12" providerId="LiveId" clId="{6A1B853F-6E30-45D1-B141-40CD7C7F8CB3}" dt="2021-11-05T18:16:53.482" v="160" actId="1076"/>
          <ac:cxnSpMkLst>
            <pc:docMk/>
            <pc:sldMk cId="1586387411" sldId="257"/>
            <ac:cxnSpMk id="115" creationId="{E65B6EC8-A1A0-4616-9C5A-6D480E46A6F3}"/>
          </ac:cxnSpMkLst>
        </pc:cxnChg>
        <pc:cxnChg chg="add mod">
          <ac:chgData name="Diego Ferrarini" userId="39d725b73d2ded12" providerId="LiveId" clId="{6A1B853F-6E30-45D1-B141-40CD7C7F8CB3}" dt="2021-11-05T18:16:53.482" v="160" actId="1076"/>
          <ac:cxnSpMkLst>
            <pc:docMk/>
            <pc:sldMk cId="1586387411" sldId="257"/>
            <ac:cxnSpMk id="116" creationId="{1856AE29-1E0E-490E-8C00-1873BAD7E962}"/>
          </ac:cxnSpMkLst>
        </pc:cxnChg>
        <pc:cxnChg chg="add mod">
          <ac:chgData name="Diego Ferrarini" userId="39d725b73d2ded12" providerId="LiveId" clId="{6A1B853F-6E30-45D1-B141-40CD7C7F8CB3}" dt="2021-11-05T18:16:53.482" v="160" actId="1076"/>
          <ac:cxnSpMkLst>
            <pc:docMk/>
            <pc:sldMk cId="1586387411" sldId="257"/>
            <ac:cxnSpMk id="117" creationId="{22C1093B-EDC1-445E-924F-256D9248A2B3}"/>
          </ac:cxnSpMkLst>
        </pc:cxnChg>
        <pc:cxnChg chg="add mod">
          <ac:chgData name="Diego Ferrarini" userId="39d725b73d2ded12" providerId="LiveId" clId="{6A1B853F-6E30-45D1-B141-40CD7C7F8CB3}" dt="2021-11-05T18:16:53.482" v="160" actId="1076"/>
          <ac:cxnSpMkLst>
            <pc:docMk/>
            <pc:sldMk cId="1586387411" sldId="257"/>
            <ac:cxnSpMk id="118" creationId="{CEEB9D31-9450-4D90-AD06-0E125C0CBFB2}"/>
          </ac:cxnSpMkLst>
        </pc:cxnChg>
        <pc:cxnChg chg="add mod">
          <ac:chgData name="Diego Ferrarini" userId="39d725b73d2ded12" providerId="LiveId" clId="{6A1B853F-6E30-45D1-B141-40CD7C7F8CB3}" dt="2021-11-05T18:16:53.482" v="160" actId="1076"/>
          <ac:cxnSpMkLst>
            <pc:docMk/>
            <pc:sldMk cId="1586387411" sldId="257"/>
            <ac:cxnSpMk id="121" creationId="{B0F8F4D6-CB75-4E30-8AA8-F3C453C55742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128" creationId="{71186407-2F5A-4A14-8D0D-2A65DBFC9597}"/>
          </ac:cxnSpMkLst>
        </pc:cxnChg>
        <pc:cxnChg chg="del">
          <ac:chgData name="Diego Ferrarini" userId="39d725b73d2ded12" providerId="LiveId" clId="{6A1B853F-6E30-45D1-B141-40CD7C7F8CB3}" dt="2021-11-05T18:02:26.026" v="1" actId="478"/>
          <ac:cxnSpMkLst>
            <pc:docMk/>
            <pc:sldMk cId="1586387411" sldId="257"/>
            <ac:cxnSpMk id="131" creationId="{A4EC5E7B-0D79-4186-B8C1-5A6CE61AC96A}"/>
          </ac:cxnSpMkLst>
        </pc:cxnChg>
        <pc:cxnChg chg="add mod">
          <ac:chgData name="Diego Ferrarini" userId="39d725b73d2ded12" providerId="LiveId" clId="{6A1B853F-6E30-45D1-B141-40CD7C7F8CB3}" dt="2021-11-06T13:04:00.294" v="659" actId="1076"/>
          <ac:cxnSpMkLst>
            <pc:docMk/>
            <pc:sldMk cId="1586387411" sldId="257"/>
            <ac:cxnSpMk id="152" creationId="{C2C28178-3914-440C-9091-35E28FDF2C7F}"/>
          </ac:cxnSpMkLst>
        </pc:cxnChg>
        <pc:cxnChg chg="add mod">
          <ac:chgData name="Diego Ferrarini" userId="39d725b73d2ded12" providerId="LiveId" clId="{6A1B853F-6E30-45D1-B141-40CD7C7F8CB3}" dt="2021-11-06T13:04:00.294" v="659" actId="1076"/>
          <ac:cxnSpMkLst>
            <pc:docMk/>
            <pc:sldMk cId="1586387411" sldId="257"/>
            <ac:cxnSpMk id="155" creationId="{B2B3DE00-4B9A-4621-BEAD-43D0D94922A2}"/>
          </ac:cxnSpMkLst>
        </pc:cxnChg>
        <pc:cxnChg chg="add mod">
          <ac:chgData name="Diego Ferrarini" userId="39d725b73d2ded12" providerId="LiveId" clId="{6A1B853F-6E30-45D1-B141-40CD7C7F8CB3}" dt="2021-11-06T13:04:00.294" v="659" actId="1076"/>
          <ac:cxnSpMkLst>
            <pc:docMk/>
            <pc:sldMk cId="1586387411" sldId="257"/>
            <ac:cxnSpMk id="158" creationId="{1D3E6E22-CA45-4E54-880A-38C1EF502A6B}"/>
          </ac:cxnSpMkLst>
        </pc:cxnChg>
        <pc:cxnChg chg="add mod">
          <ac:chgData name="Diego Ferrarini" userId="39d725b73d2ded12" providerId="LiveId" clId="{6A1B853F-6E30-45D1-B141-40CD7C7F8CB3}" dt="2021-11-06T13:04:00.294" v="659" actId="1076"/>
          <ac:cxnSpMkLst>
            <pc:docMk/>
            <pc:sldMk cId="1586387411" sldId="257"/>
            <ac:cxnSpMk id="161" creationId="{33CF7F5E-ACCE-4FC4-9AA6-61151E0BC07A}"/>
          </ac:cxnSpMkLst>
        </pc:cxnChg>
        <pc:cxnChg chg="add mod">
          <ac:chgData name="Diego Ferrarini" userId="39d725b73d2ded12" providerId="LiveId" clId="{6A1B853F-6E30-45D1-B141-40CD7C7F8CB3}" dt="2021-11-05T18:19:30.090" v="244" actId="14100"/>
          <ac:cxnSpMkLst>
            <pc:docMk/>
            <pc:sldMk cId="1586387411" sldId="257"/>
            <ac:cxnSpMk id="164" creationId="{1D16ABE6-22ED-4862-BD0D-DBABA1A7318B}"/>
          </ac:cxnSpMkLst>
        </pc:cxnChg>
      </pc:sldChg>
      <pc:sldChg chg="addSp delSp modSp add mod">
        <pc:chgData name="Diego Ferrarini" userId="39d725b73d2ded12" providerId="LiveId" clId="{6A1B853F-6E30-45D1-B141-40CD7C7F8CB3}" dt="2021-11-06T13:04:16.682" v="663" actId="1076"/>
        <pc:sldMkLst>
          <pc:docMk/>
          <pc:sldMk cId="2346071519" sldId="258"/>
        </pc:sldMkLst>
        <pc:spChg chg="add mod">
          <ac:chgData name="Diego Ferrarini" userId="39d725b73d2ded12" providerId="LiveId" clId="{6A1B853F-6E30-45D1-B141-40CD7C7F8CB3}" dt="2021-11-06T12:52:53.532" v="431" actId="13822"/>
          <ac:spMkLst>
            <pc:docMk/>
            <pc:sldMk cId="2346071519" sldId="258"/>
            <ac:spMk id="2" creationId="{98CC3BBF-8738-49FA-A28C-270C3845DB6B}"/>
          </ac:spMkLst>
        </pc:spChg>
        <pc:spChg chg="add del mod">
          <ac:chgData name="Diego Ferrarini" userId="39d725b73d2ded12" providerId="LiveId" clId="{6A1B853F-6E30-45D1-B141-40CD7C7F8CB3}" dt="2021-11-06T12:54:10.658" v="437" actId="478"/>
          <ac:spMkLst>
            <pc:docMk/>
            <pc:sldMk cId="2346071519" sldId="258"/>
            <ac:spMk id="5" creationId="{D62D6D7C-9864-401A-8B93-3FB9996CD25C}"/>
          </ac:spMkLst>
        </pc:spChg>
        <pc:spChg chg="add del mod">
          <ac:chgData name="Diego Ferrarini" userId="39d725b73d2ded12" providerId="LiveId" clId="{6A1B853F-6E30-45D1-B141-40CD7C7F8CB3}" dt="2021-11-06T12:51:49.684" v="423" actId="478"/>
          <ac:spMkLst>
            <pc:docMk/>
            <pc:sldMk cId="2346071519" sldId="258"/>
            <ac:spMk id="49" creationId="{6C206601-FEA8-4B76-BCBA-D38772D81C83}"/>
          </ac:spMkLst>
        </pc:spChg>
        <pc:spChg chg="add mod">
          <ac:chgData name="Diego Ferrarini" userId="39d725b73d2ded12" providerId="LiveId" clId="{6A1B853F-6E30-45D1-B141-40CD7C7F8CB3}" dt="2021-11-06T12:52:25.343" v="429" actId="1076"/>
          <ac:spMkLst>
            <pc:docMk/>
            <pc:sldMk cId="2346071519" sldId="258"/>
            <ac:spMk id="50" creationId="{8372DB44-5A8A-4726-B5DE-41A9EA3660CB}"/>
          </ac:spMkLst>
        </pc:spChg>
        <pc:spChg chg="add mod">
          <ac:chgData name="Diego Ferrarini" userId="39d725b73d2ded12" providerId="LiveId" clId="{6A1B853F-6E30-45D1-B141-40CD7C7F8CB3}" dt="2021-11-06T12:59:53.135" v="576" actId="1076"/>
          <ac:spMkLst>
            <pc:docMk/>
            <pc:sldMk cId="2346071519" sldId="258"/>
            <ac:spMk id="54" creationId="{6F4B7C2F-BD6E-4EFA-B536-3AD27223754F}"/>
          </ac:spMkLst>
        </pc:spChg>
        <pc:spChg chg="add mod">
          <ac:chgData name="Diego Ferrarini" userId="39d725b73d2ded12" providerId="LiveId" clId="{6A1B853F-6E30-45D1-B141-40CD7C7F8CB3}" dt="2021-11-06T13:01:07.009" v="604" actId="122"/>
          <ac:spMkLst>
            <pc:docMk/>
            <pc:sldMk cId="2346071519" sldId="258"/>
            <ac:spMk id="56" creationId="{B754EA0D-277B-49DE-B612-ACC6EBDD5487}"/>
          </ac:spMkLst>
        </pc:spChg>
        <pc:spChg chg="add mod">
          <ac:chgData name="Diego Ferrarini" userId="39d725b73d2ded12" providerId="LiveId" clId="{6A1B853F-6E30-45D1-B141-40CD7C7F8CB3}" dt="2021-11-06T12:55:29.706" v="472" actId="1076"/>
          <ac:spMkLst>
            <pc:docMk/>
            <pc:sldMk cId="2346071519" sldId="258"/>
            <ac:spMk id="57" creationId="{33525FF9-1A3A-4CB2-9448-7F3C530DE605}"/>
          </ac:spMkLst>
        </pc:spChg>
        <pc:spChg chg="add del mod">
          <ac:chgData name="Diego Ferrarini" userId="39d725b73d2ded12" providerId="LiveId" clId="{6A1B853F-6E30-45D1-B141-40CD7C7F8CB3}" dt="2021-11-06T12:55:50.783" v="477" actId="478"/>
          <ac:spMkLst>
            <pc:docMk/>
            <pc:sldMk cId="2346071519" sldId="258"/>
            <ac:spMk id="58" creationId="{5A004F6D-212B-480D-B690-501B589EEB06}"/>
          </ac:spMkLst>
        </pc:spChg>
        <pc:spChg chg="add mod">
          <ac:chgData name="Diego Ferrarini" userId="39d725b73d2ded12" providerId="LiveId" clId="{6A1B853F-6E30-45D1-B141-40CD7C7F8CB3}" dt="2021-11-06T12:56:37.845" v="514" actId="20577"/>
          <ac:spMkLst>
            <pc:docMk/>
            <pc:sldMk cId="2346071519" sldId="258"/>
            <ac:spMk id="60" creationId="{ADCC4DB0-9F44-41F1-8C98-AC0EE1160C30}"/>
          </ac:spMkLst>
        </pc:spChg>
        <pc:spChg chg="add mod">
          <ac:chgData name="Diego Ferrarini" userId="39d725b73d2ded12" providerId="LiveId" clId="{6A1B853F-6E30-45D1-B141-40CD7C7F8CB3}" dt="2021-11-06T12:58:05.390" v="542" actId="1076"/>
          <ac:spMkLst>
            <pc:docMk/>
            <pc:sldMk cId="2346071519" sldId="258"/>
            <ac:spMk id="66" creationId="{2AC12447-FCC6-47BF-91A4-86A9148E9080}"/>
          </ac:spMkLst>
        </pc:spChg>
        <pc:spChg chg="add mod">
          <ac:chgData name="Diego Ferrarini" userId="39d725b73d2ded12" providerId="LiveId" clId="{6A1B853F-6E30-45D1-B141-40CD7C7F8CB3}" dt="2021-11-06T13:02:06.881" v="615" actId="164"/>
          <ac:spMkLst>
            <pc:docMk/>
            <pc:sldMk cId="2346071519" sldId="258"/>
            <ac:spMk id="67" creationId="{88F2A122-698E-47BC-8005-5983B15E4808}"/>
          </ac:spMkLst>
        </pc:spChg>
        <pc:spChg chg="add mod">
          <ac:chgData name="Diego Ferrarini" userId="39d725b73d2ded12" providerId="LiveId" clId="{6A1B853F-6E30-45D1-B141-40CD7C7F8CB3}" dt="2021-11-06T13:03:00.607" v="630" actId="1037"/>
          <ac:spMkLst>
            <pc:docMk/>
            <pc:sldMk cId="2346071519" sldId="258"/>
            <ac:spMk id="68" creationId="{C945AD04-98A0-4A0C-AA8B-C8BDAE058C30}"/>
          </ac:spMkLst>
        </pc:spChg>
        <pc:spChg chg="add del mod">
          <ac:chgData name="Diego Ferrarini" userId="39d725b73d2ded12" providerId="LiveId" clId="{6A1B853F-6E30-45D1-B141-40CD7C7F8CB3}" dt="2021-11-06T13:02:08.976" v="616" actId="478"/>
          <ac:spMkLst>
            <pc:docMk/>
            <pc:sldMk cId="2346071519" sldId="258"/>
            <ac:spMk id="73" creationId="{4FFA79EE-1E6B-41D1-AEC0-BCD5DCDDCEE3}"/>
          </ac:spMkLst>
        </pc:spChg>
        <pc:spChg chg="add del mod">
          <ac:chgData name="Diego Ferrarini" userId="39d725b73d2ded12" providerId="LiveId" clId="{6A1B853F-6E30-45D1-B141-40CD7C7F8CB3}" dt="2021-11-06T13:02:12.628" v="617" actId="478"/>
          <ac:spMkLst>
            <pc:docMk/>
            <pc:sldMk cId="2346071519" sldId="258"/>
            <ac:spMk id="74" creationId="{FE313F92-CF0C-4FF0-9101-4A67228CD691}"/>
          </ac:spMkLst>
        </pc:spChg>
        <pc:spChg chg="add mod">
          <ac:chgData name="Diego Ferrarini" userId="39d725b73d2ded12" providerId="LiveId" clId="{6A1B853F-6E30-45D1-B141-40CD7C7F8CB3}" dt="2021-11-06T13:03:26.448" v="644" actId="688"/>
          <ac:spMkLst>
            <pc:docMk/>
            <pc:sldMk cId="2346071519" sldId="258"/>
            <ac:spMk id="81" creationId="{A7DCE133-21C5-4574-AD49-54922A4CCC86}"/>
          </ac:spMkLst>
        </pc:spChg>
        <pc:spChg chg="add mod">
          <ac:chgData name="Diego Ferrarini" userId="39d725b73d2ded12" providerId="LiveId" clId="{6A1B853F-6E30-45D1-B141-40CD7C7F8CB3}" dt="2021-11-06T13:00:34.241" v="597" actId="1076"/>
          <ac:spMkLst>
            <pc:docMk/>
            <pc:sldMk cId="2346071519" sldId="258"/>
            <ac:spMk id="82" creationId="{5F625D10-FF47-4EA1-B135-3576FCC9DCE2}"/>
          </ac:spMkLst>
        </pc:spChg>
        <pc:spChg chg="add mod">
          <ac:chgData name="Diego Ferrarini" userId="39d725b73d2ded12" providerId="LiveId" clId="{6A1B853F-6E30-45D1-B141-40CD7C7F8CB3}" dt="2021-11-06T13:01:28.063" v="608" actId="1076"/>
          <ac:spMkLst>
            <pc:docMk/>
            <pc:sldMk cId="2346071519" sldId="258"/>
            <ac:spMk id="94" creationId="{9B9B147E-8F3A-47C5-99E5-74DBB810E27C}"/>
          </ac:spMkLst>
        </pc:spChg>
        <pc:spChg chg="add mod">
          <ac:chgData name="Diego Ferrarini" userId="39d725b73d2ded12" providerId="LiveId" clId="{6A1B853F-6E30-45D1-B141-40CD7C7F8CB3}" dt="2021-11-06T13:03:57.381" v="658" actId="20577"/>
          <ac:spMkLst>
            <pc:docMk/>
            <pc:sldMk cId="2346071519" sldId="258"/>
            <ac:spMk id="97" creationId="{6300F382-B389-4E45-9BF4-F0F6296044B6}"/>
          </ac:spMkLst>
        </pc:spChg>
        <pc:spChg chg="mod">
          <ac:chgData name="Diego Ferrarini" userId="39d725b73d2ded12" providerId="LiveId" clId="{6A1B853F-6E30-45D1-B141-40CD7C7F8CB3}" dt="2021-11-06T13:02:18.257" v="619"/>
          <ac:spMkLst>
            <pc:docMk/>
            <pc:sldMk cId="2346071519" sldId="258"/>
            <ac:spMk id="100" creationId="{A0E9A764-A902-42B5-915A-770748D58179}"/>
          </ac:spMkLst>
        </pc:spChg>
        <pc:spChg chg="mod">
          <ac:chgData name="Diego Ferrarini" userId="39d725b73d2ded12" providerId="LiveId" clId="{6A1B853F-6E30-45D1-B141-40CD7C7F8CB3}" dt="2021-11-06T13:02:53.060" v="627" actId="1037"/>
          <ac:spMkLst>
            <pc:docMk/>
            <pc:sldMk cId="2346071519" sldId="258"/>
            <ac:spMk id="102" creationId="{C741745A-BB79-4EAE-9DD2-AE258A961600}"/>
          </ac:spMkLst>
        </pc:spChg>
        <pc:spChg chg="add mod">
          <ac:chgData name="Diego Ferrarini" userId="39d725b73d2ded12" providerId="LiveId" clId="{6A1B853F-6E30-45D1-B141-40CD7C7F8CB3}" dt="2021-11-06T13:03:49.164" v="656" actId="20577"/>
          <ac:spMkLst>
            <pc:docMk/>
            <pc:sldMk cId="2346071519" sldId="258"/>
            <ac:spMk id="106" creationId="{D7A87965-16EA-420D-88C3-BD31C17B96F9}"/>
          </ac:spMkLst>
        </pc:spChg>
        <pc:spChg chg="del">
          <ac:chgData name="Diego Ferrarini" userId="39d725b73d2ded12" providerId="LiveId" clId="{6A1B853F-6E30-45D1-B141-40CD7C7F8CB3}" dt="2021-11-06T12:44:52.207" v="414" actId="478"/>
          <ac:spMkLst>
            <pc:docMk/>
            <pc:sldMk cId="2346071519" sldId="258"/>
            <ac:spMk id="113" creationId="{E0134799-8D94-41A5-93E9-C3C0A7EED078}"/>
          </ac:spMkLst>
        </pc:spChg>
        <pc:spChg chg="del">
          <ac:chgData name="Diego Ferrarini" userId="39d725b73d2ded12" providerId="LiveId" clId="{6A1B853F-6E30-45D1-B141-40CD7C7F8CB3}" dt="2021-11-06T12:44:52.207" v="414" actId="478"/>
          <ac:spMkLst>
            <pc:docMk/>
            <pc:sldMk cId="2346071519" sldId="258"/>
            <ac:spMk id="145" creationId="{2A9A1E3A-1848-4244-8AC1-2E68C91CFE80}"/>
          </ac:spMkLst>
        </pc:spChg>
        <pc:spChg chg="del">
          <ac:chgData name="Diego Ferrarini" userId="39d725b73d2ded12" providerId="LiveId" clId="{6A1B853F-6E30-45D1-B141-40CD7C7F8CB3}" dt="2021-11-06T12:44:52.207" v="414" actId="478"/>
          <ac:spMkLst>
            <pc:docMk/>
            <pc:sldMk cId="2346071519" sldId="258"/>
            <ac:spMk id="146" creationId="{C363E142-1201-4000-817E-2FD7CF422E49}"/>
          </ac:spMkLst>
        </pc:spChg>
        <pc:spChg chg="del">
          <ac:chgData name="Diego Ferrarini" userId="39d725b73d2ded12" providerId="LiveId" clId="{6A1B853F-6E30-45D1-B141-40CD7C7F8CB3}" dt="2021-11-06T12:44:53.156" v="415" actId="478"/>
          <ac:spMkLst>
            <pc:docMk/>
            <pc:sldMk cId="2346071519" sldId="258"/>
            <ac:spMk id="166" creationId="{D01DE598-677F-43F5-A581-F7B68E1A627D}"/>
          </ac:spMkLst>
        </pc:spChg>
        <pc:spChg chg="del mod">
          <ac:chgData name="Diego Ferrarini" userId="39d725b73d2ded12" providerId="LiveId" clId="{6A1B853F-6E30-45D1-B141-40CD7C7F8CB3}" dt="2021-11-06T12:44:55.644" v="418" actId="478"/>
          <ac:spMkLst>
            <pc:docMk/>
            <pc:sldMk cId="2346071519" sldId="258"/>
            <ac:spMk id="167" creationId="{6ACB4522-E650-4286-9A78-62D3CB3489D4}"/>
          </ac:spMkLst>
        </pc:spChg>
        <pc:spChg chg="del">
          <ac:chgData name="Diego Ferrarini" userId="39d725b73d2ded12" providerId="LiveId" clId="{6A1B853F-6E30-45D1-B141-40CD7C7F8CB3}" dt="2021-11-06T12:44:56.655" v="419" actId="478"/>
          <ac:spMkLst>
            <pc:docMk/>
            <pc:sldMk cId="2346071519" sldId="258"/>
            <ac:spMk id="168" creationId="{1CFCA739-D3B0-4E53-B477-756D9B466C8F}"/>
          </ac:spMkLst>
        </pc:spChg>
        <pc:spChg chg="del">
          <ac:chgData name="Diego Ferrarini" userId="39d725b73d2ded12" providerId="LiveId" clId="{6A1B853F-6E30-45D1-B141-40CD7C7F8CB3}" dt="2021-11-06T12:44:53.959" v="416" actId="478"/>
          <ac:spMkLst>
            <pc:docMk/>
            <pc:sldMk cId="2346071519" sldId="258"/>
            <ac:spMk id="169" creationId="{0D29C8D1-4D57-45A8-8FF4-E896E37B1788}"/>
          </ac:spMkLst>
        </pc:spChg>
        <pc:grpChg chg="add mod">
          <ac:chgData name="Diego Ferrarini" userId="39d725b73d2ded12" providerId="LiveId" clId="{6A1B853F-6E30-45D1-B141-40CD7C7F8CB3}" dt="2021-11-06T13:02:16.607" v="618" actId="14100"/>
          <ac:grpSpMkLst>
            <pc:docMk/>
            <pc:sldMk cId="2346071519" sldId="258"/>
            <ac:grpSpMk id="25" creationId="{6422D482-5105-4588-91A6-FB190CE9BA6B}"/>
          </ac:grpSpMkLst>
        </pc:grpChg>
        <pc:grpChg chg="del">
          <ac:chgData name="Diego Ferrarini" userId="39d725b73d2ded12" providerId="LiveId" clId="{6A1B853F-6E30-45D1-B141-40CD7C7F8CB3}" dt="2021-11-06T12:44:52.207" v="414" actId="478"/>
          <ac:grpSpMkLst>
            <pc:docMk/>
            <pc:sldMk cId="2346071519" sldId="258"/>
            <ac:grpSpMk id="30" creationId="{4C43A3F1-7CF6-43A3-8E94-54326B175BD1}"/>
          </ac:grpSpMkLst>
        </pc:grpChg>
        <pc:grpChg chg="del">
          <ac:chgData name="Diego Ferrarini" userId="39d725b73d2ded12" providerId="LiveId" clId="{6A1B853F-6E30-45D1-B141-40CD7C7F8CB3}" dt="2021-11-06T12:44:52.207" v="414" actId="478"/>
          <ac:grpSpMkLst>
            <pc:docMk/>
            <pc:sldMk cId="2346071519" sldId="258"/>
            <ac:grpSpMk id="33" creationId="{C25B36D7-D2C2-478F-8053-B9214F52552F}"/>
          </ac:grpSpMkLst>
        </pc:grpChg>
        <pc:grpChg chg="del">
          <ac:chgData name="Diego Ferrarini" userId="39d725b73d2ded12" providerId="LiveId" clId="{6A1B853F-6E30-45D1-B141-40CD7C7F8CB3}" dt="2021-11-06T12:44:52.207" v="414" actId="478"/>
          <ac:grpSpMkLst>
            <pc:docMk/>
            <pc:sldMk cId="2346071519" sldId="258"/>
            <ac:grpSpMk id="85" creationId="{E168721C-3B52-4FE8-8BC6-1E33E98232AB}"/>
          </ac:grpSpMkLst>
        </pc:grpChg>
        <pc:grpChg chg="del">
          <ac:chgData name="Diego Ferrarini" userId="39d725b73d2ded12" providerId="LiveId" clId="{6A1B853F-6E30-45D1-B141-40CD7C7F8CB3}" dt="2021-11-06T12:44:52.207" v="414" actId="478"/>
          <ac:grpSpMkLst>
            <pc:docMk/>
            <pc:sldMk cId="2346071519" sldId="258"/>
            <ac:grpSpMk id="90" creationId="{8DB6B164-E2FC-4304-969A-C61D78F6E298}"/>
          </ac:grpSpMkLst>
        </pc:grpChg>
        <pc:grpChg chg="add mod">
          <ac:chgData name="Diego Ferrarini" userId="39d725b73d2ded12" providerId="LiveId" clId="{6A1B853F-6E30-45D1-B141-40CD7C7F8CB3}" dt="2021-11-06T13:02:22.080" v="620" actId="1076"/>
          <ac:grpSpMkLst>
            <pc:docMk/>
            <pc:sldMk cId="2346071519" sldId="258"/>
            <ac:grpSpMk id="98" creationId="{1D5D5768-AB1C-4A57-98DE-E201F070CA5B}"/>
          </ac:grpSpMkLst>
        </pc:grpChg>
        <pc:grpChg chg="del">
          <ac:chgData name="Diego Ferrarini" userId="39d725b73d2ded12" providerId="LiveId" clId="{6A1B853F-6E30-45D1-B141-40CD7C7F8CB3}" dt="2021-11-06T12:44:52.207" v="414" actId="478"/>
          <ac:grpSpMkLst>
            <pc:docMk/>
            <pc:sldMk cId="2346071519" sldId="258"/>
            <ac:grpSpMk id="104" creationId="{A51F4047-F4FE-4B32-9D06-9F6609D54C78}"/>
          </ac:grpSpMkLst>
        </pc:grpChg>
        <pc:grpChg chg="del">
          <ac:chgData name="Diego Ferrarini" userId="39d725b73d2ded12" providerId="LiveId" clId="{6A1B853F-6E30-45D1-B141-40CD7C7F8CB3}" dt="2021-11-06T12:44:52.207" v="414" actId="478"/>
          <ac:grpSpMkLst>
            <pc:docMk/>
            <pc:sldMk cId="2346071519" sldId="258"/>
            <ac:grpSpMk id="148" creationId="{0919B1E2-F018-4520-B94E-97E9D336F439}"/>
          </ac:grpSpMkLst>
        </pc:grpChg>
        <pc:picChg chg="add mod">
          <ac:chgData name="Diego Ferrarini" userId="39d725b73d2ded12" providerId="LiveId" clId="{6A1B853F-6E30-45D1-B141-40CD7C7F8CB3}" dt="2021-11-06T12:59:55.526" v="577" actId="1076"/>
          <ac:picMkLst>
            <pc:docMk/>
            <pc:sldMk cId="2346071519" sldId="258"/>
            <ac:picMk id="55" creationId="{CA2CD1C1-8745-4C28-98BA-B23F2AC43907}"/>
          </ac:picMkLst>
        </pc:picChg>
        <pc:picChg chg="add mod">
          <ac:chgData name="Diego Ferrarini" userId="39d725b73d2ded12" providerId="LiveId" clId="{6A1B853F-6E30-45D1-B141-40CD7C7F8CB3}" dt="2021-11-06T13:04:16.682" v="663" actId="1076"/>
          <ac:picMkLst>
            <pc:docMk/>
            <pc:sldMk cId="2346071519" sldId="258"/>
            <ac:picMk id="107" creationId="{3FA12E6D-A431-414D-BDF2-F56309934AB6}"/>
          </ac:picMkLst>
        </pc:picChg>
        <pc:picChg chg="del">
          <ac:chgData name="Diego Ferrarini" userId="39d725b73d2ded12" providerId="LiveId" clId="{6A1B853F-6E30-45D1-B141-40CD7C7F8CB3}" dt="2021-11-06T12:44:52.207" v="414" actId="478"/>
          <ac:picMkLst>
            <pc:docMk/>
            <pc:sldMk cId="2346071519" sldId="258"/>
            <ac:picMk id="2050" creationId="{DFE9F95C-3C2D-4A69-B9D9-7DD4DC7F5968}"/>
          </ac:picMkLst>
        </pc:picChg>
        <pc:cxnChg chg="add mod">
          <ac:chgData name="Diego Ferrarini" userId="39d725b73d2ded12" providerId="LiveId" clId="{6A1B853F-6E30-45D1-B141-40CD7C7F8CB3}" dt="2021-11-06T12:59:58.519" v="578" actId="14100"/>
          <ac:cxnSpMkLst>
            <pc:docMk/>
            <pc:sldMk cId="2346071519" sldId="258"/>
            <ac:cxnSpMk id="4" creationId="{C5F691E9-2173-44B4-B8C6-B4406B3DC448}"/>
          </ac:cxnSpMkLst>
        </pc:cxnChg>
        <pc:cxnChg chg="add mod">
          <ac:chgData name="Diego Ferrarini" userId="39d725b73d2ded12" providerId="LiveId" clId="{6A1B853F-6E30-45D1-B141-40CD7C7F8CB3}" dt="2021-11-06T12:56:04.486" v="494" actId="1036"/>
          <ac:cxnSpMkLst>
            <pc:docMk/>
            <pc:sldMk cId="2346071519" sldId="258"/>
            <ac:cxnSpMk id="59" creationId="{20F0A47F-8BF2-4EDC-B95C-FA4340FE788D}"/>
          </ac:cxnSpMkLst>
        </pc:cxnChg>
        <pc:cxnChg chg="add mod">
          <ac:chgData name="Diego Ferrarini" userId="39d725b73d2ded12" providerId="LiveId" clId="{6A1B853F-6E30-45D1-B141-40CD7C7F8CB3}" dt="2021-11-06T12:57:11.112" v="520" actId="693"/>
          <ac:cxnSpMkLst>
            <pc:docMk/>
            <pc:sldMk cId="2346071519" sldId="258"/>
            <ac:cxnSpMk id="62" creationId="{22425CEA-F49C-4D5F-BB68-F0B2F0B67DD9}"/>
          </ac:cxnSpMkLst>
        </pc:cxnChg>
        <pc:cxnChg chg="add mod">
          <ac:chgData name="Diego Ferrarini" userId="39d725b73d2ded12" providerId="LiveId" clId="{6A1B853F-6E30-45D1-B141-40CD7C7F8CB3}" dt="2021-11-06T13:02:24.695" v="621" actId="14100"/>
          <ac:cxnSpMkLst>
            <pc:docMk/>
            <pc:sldMk cId="2346071519" sldId="258"/>
            <ac:cxnSpMk id="69" creationId="{6DB04ED4-F22E-4C9C-A336-F7FBA3248D0F}"/>
          </ac:cxnSpMkLst>
        </pc:cxnChg>
        <pc:cxnChg chg="add mod">
          <ac:chgData name="Diego Ferrarini" userId="39d725b73d2ded12" providerId="LiveId" clId="{6A1B853F-6E30-45D1-B141-40CD7C7F8CB3}" dt="2021-11-06T13:02:08.976" v="616" actId="478"/>
          <ac:cxnSpMkLst>
            <pc:docMk/>
            <pc:sldMk cId="2346071519" sldId="258"/>
            <ac:cxnSpMk id="76" creationId="{E1E120BF-4E06-497E-BD13-08610BA0D3B9}"/>
          </ac:cxnSpMkLst>
        </pc:cxnChg>
        <pc:cxnChg chg="add mod">
          <ac:chgData name="Diego Ferrarini" userId="39d725b73d2ded12" providerId="LiveId" clId="{6A1B853F-6E30-45D1-B141-40CD7C7F8CB3}" dt="2021-11-06T13:02:16.607" v="618" actId="14100"/>
          <ac:cxnSpMkLst>
            <pc:docMk/>
            <pc:sldMk cId="2346071519" sldId="258"/>
            <ac:cxnSpMk id="83" creationId="{67441F17-8886-4ACB-AB8E-D8529A439630}"/>
          </ac:cxnSpMkLst>
        </pc:cxnChg>
        <pc:cxnChg chg="add mod">
          <ac:chgData name="Diego Ferrarini" userId="39d725b73d2ded12" providerId="LiveId" clId="{6A1B853F-6E30-45D1-B141-40CD7C7F8CB3}" dt="2021-11-06T13:03:06.647" v="631" actId="14100"/>
          <ac:cxnSpMkLst>
            <pc:docMk/>
            <pc:sldMk cId="2346071519" sldId="258"/>
            <ac:cxnSpMk id="103" creationId="{48DF327F-1BE3-4BBC-AEAD-1BA50C60EA6E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15" creationId="{E65B6EC8-A1A0-4616-9C5A-6D480E46A6F3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16" creationId="{1856AE29-1E0E-490E-8C00-1873BAD7E962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17" creationId="{22C1093B-EDC1-445E-924F-256D9248A2B3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18" creationId="{CEEB9D31-9450-4D90-AD06-0E125C0CBFB2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21" creationId="{B0F8F4D6-CB75-4E30-8AA8-F3C453C55742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52" creationId="{C2C28178-3914-440C-9091-35E28FDF2C7F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55" creationId="{B2B3DE00-4B9A-4621-BEAD-43D0D94922A2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58" creationId="{1D3E6E22-CA45-4E54-880A-38C1EF502A6B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61" creationId="{33CF7F5E-ACCE-4FC4-9AA6-61151E0BC07A}"/>
          </ac:cxnSpMkLst>
        </pc:cxnChg>
        <pc:cxnChg chg="del">
          <ac:chgData name="Diego Ferrarini" userId="39d725b73d2ded12" providerId="LiveId" clId="{6A1B853F-6E30-45D1-B141-40CD7C7F8CB3}" dt="2021-11-06T12:44:52.207" v="414" actId="478"/>
          <ac:cxnSpMkLst>
            <pc:docMk/>
            <pc:sldMk cId="2346071519" sldId="258"/>
            <ac:cxnSpMk id="164" creationId="{1D16ABE6-22ED-4862-BD0D-DBABA1A7318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D975-D618-4BC2-B1FB-6C2D24CFE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7F666C-A6E6-4FDA-9FED-44E5FC918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77A76-F5C9-4B15-90C0-314C38D0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0B063C-5A37-4946-9AC4-3CA67412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C133B-E037-41EB-9683-ADB9C5F8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72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C00ED-0E26-420C-988A-E239A55C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0857E5-BFDF-44C8-8372-173908D1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B69909-E24D-42ED-93B4-531C5BBE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3115D-8F98-4BA1-8ECA-3004DC4F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E5BC48-9DD7-4D41-81BD-465BE544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52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A360D-DE46-44F2-8DE0-173179E24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B63DDC-86CD-4550-A710-A1CDE7CD4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65244-4704-4C26-84EF-F9D9726D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A91DC2-0F51-4A03-8F18-C2D95B7D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0F5BC-1EA6-448F-B243-0EF12E3D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0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65325-0780-40EF-9739-832282F1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F70D9-1575-40B1-B89B-E04790BC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8F4B2E-1CBF-43E7-A173-BBDAA846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CE05A7-6449-4207-BDC8-A0D8A60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E3637-2965-47D8-856C-11DFCBB2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8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B3FC-B0E8-4E83-8105-F3E1D8E8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AE7592-9A3A-41EF-A631-D824784AD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AE313-03C1-439E-B022-F4F4EF91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2E213-9BE8-4E16-A32A-06A01162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26AB2-A238-4BDE-8C6E-A9C849A8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9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68C5A-2DE6-485A-9B56-03543D93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DAFED-55B2-437E-96D7-33C6CBBB1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C6B289-8064-4D45-BB98-887F18254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2F2A6-FCB7-4A9F-90B8-4396C093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DD307-FFE2-4EB3-A9F4-1EEE84B9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7DBFB-79A5-4252-B481-BC164E37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DA635-8766-46E8-9280-DE958901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5BCAE7-AA53-4EE8-9012-262EE607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3F54C6-3E70-4484-B172-1A7186519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4F7492-1A48-4286-9180-F18BACAF1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C36EC-85D7-4739-A63E-F378C5294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D2CE65-9692-4E44-81F7-87EC0AAE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5B00CD-3560-44A7-938A-DD498C1A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C89C6B-B7DC-4C38-A58C-4446C69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70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B03DB-3BF2-4FF3-81B1-4738981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19CD10-98CB-4DB4-A99F-CCA9BDEC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98DA37-FB8A-4905-86A1-9DB7BD3A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BC1E6-F416-4FA6-BAB7-36A1FC74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37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11074A-57D6-4443-B14E-02254DF5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21CABD-765E-45D7-8531-EEE26B9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8F6481-A5BD-4D40-87B5-89EC2C4E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13A9A-9550-4E94-8415-3341FE02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BFA27-5C79-4A17-B949-664E953C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22A738-1661-48F2-BD0F-42603E91F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F741C4-A73D-4203-98A7-A358E2CD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9E39FC-EBD6-490D-8AD8-CE8C1342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93D68C-4423-45CB-B8EB-3B7DDA94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8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DC68C-048F-4D42-A5CF-63264CD9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5D7B1D-08AB-4333-8012-5B7CDED1D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CDB99B-BE33-496A-9AD9-9BC63281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A7411-A173-4C62-B9FF-6F53339C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49B4E-E65D-4FF4-8CBE-6FCD885F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15E4E8-0114-407C-A213-C4025013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17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3C3D40-A3E1-41D7-B06A-975B90E7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64B57A-2555-4F2D-BE8F-398A3243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87587-9B8D-44DD-8D99-CED0F5B87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75E8-A0E1-44EA-ADA0-A2F517C4404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B848F-6797-4D35-8629-6BABA50B8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90FDB-BA6F-4C4F-83E8-D7CD27903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0485-0AFF-402A-94DC-90B37889D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71B4BF46-3F38-487C-B240-549204313ABA}"/>
              </a:ext>
            </a:extLst>
          </p:cNvPr>
          <p:cNvGrpSpPr/>
          <p:nvPr/>
        </p:nvGrpSpPr>
        <p:grpSpPr>
          <a:xfrm>
            <a:off x="7105652" y="298489"/>
            <a:ext cx="2335215" cy="1154092"/>
            <a:chOff x="7620002" y="260389"/>
            <a:chExt cx="2335215" cy="115409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A7F3B2A5-FCF1-4537-8BAF-CDCF10715F94}"/>
                </a:ext>
              </a:extLst>
            </p:cNvPr>
            <p:cNvSpPr/>
            <p:nvPr/>
          </p:nvSpPr>
          <p:spPr>
            <a:xfrm>
              <a:off x="7620002" y="260389"/>
              <a:ext cx="2335215" cy="11540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026" name="Picture 2" descr="Principais novidades do ASP.NET Core 2.2 - Rafael Cruz">
              <a:extLst>
                <a:ext uri="{FF2B5EF4-FFF2-40B4-BE49-F238E27FC236}">
                  <a16:creationId xmlns:a16="http://schemas.microsoft.com/office/drawing/2014/main" id="{38344123-B62A-4975-911F-8CD391EDF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415" y="653473"/>
              <a:ext cx="720000" cy="36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ostgreSQL na Linha de Comandos. Continuando a série de artigos sobre… | by  Alejandro Druetta | PermaLink Univesp | Medium">
              <a:extLst>
                <a:ext uri="{FF2B5EF4-FFF2-40B4-BE49-F238E27FC236}">
                  <a16:creationId xmlns:a16="http://schemas.microsoft.com/office/drawing/2014/main" id="{B8FEFEBA-91AA-4E38-8C2F-290A33913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183" y="641147"/>
              <a:ext cx="72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3ADEF4B-6257-4845-B218-C08AF08E4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653" y="1127271"/>
              <a:ext cx="828530" cy="1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Seta: da Esquerda para a Direita 3">
              <a:extLst>
                <a:ext uri="{FF2B5EF4-FFF2-40B4-BE49-F238E27FC236}">
                  <a16:creationId xmlns:a16="http://schemas.microsoft.com/office/drawing/2014/main" id="{17640031-42F3-48B0-959D-8A8A581BF5C1}"/>
                </a:ext>
              </a:extLst>
            </p:cNvPr>
            <p:cNvSpPr/>
            <p:nvPr/>
          </p:nvSpPr>
          <p:spPr>
            <a:xfrm>
              <a:off x="8577647" y="786300"/>
              <a:ext cx="500303" cy="10006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5646034-D171-4344-8354-FFE402FE7510}"/>
                </a:ext>
              </a:extLst>
            </p:cNvPr>
            <p:cNvSpPr txBox="1"/>
            <p:nvPr/>
          </p:nvSpPr>
          <p:spPr>
            <a:xfrm>
              <a:off x="7745416" y="474782"/>
              <a:ext cx="72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 REST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03A99D3-6255-4E29-BFD6-1F05F030EC63}"/>
                </a:ext>
              </a:extLst>
            </p:cNvPr>
            <p:cNvSpPr txBox="1"/>
            <p:nvPr/>
          </p:nvSpPr>
          <p:spPr>
            <a:xfrm>
              <a:off x="8356885" y="260389"/>
              <a:ext cx="1007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CADASTROS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C73FAD6-75A5-437B-84BB-37E1BC65DDB1}"/>
              </a:ext>
            </a:extLst>
          </p:cNvPr>
          <p:cNvGrpSpPr/>
          <p:nvPr/>
        </p:nvGrpSpPr>
        <p:grpSpPr>
          <a:xfrm>
            <a:off x="7105652" y="1546124"/>
            <a:ext cx="2335215" cy="1154092"/>
            <a:chOff x="7620002" y="260389"/>
            <a:chExt cx="2335215" cy="115409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5193BB2-73DB-418F-B110-A2731B9492CD}"/>
                </a:ext>
              </a:extLst>
            </p:cNvPr>
            <p:cNvSpPr/>
            <p:nvPr/>
          </p:nvSpPr>
          <p:spPr>
            <a:xfrm>
              <a:off x="7620002" y="260389"/>
              <a:ext cx="2335215" cy="11540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16" name="Picture 2" descr="Principais novidades do ASP.NET Core 2.2 - Rafael Cruz">
              <a:extLst>
                <a:ext uri="{FF2B5EF4-FFF2-40B4-BE49-F238E27FC236}">
                  <a16:creationId xmlns:a16="http://schemas.microsoft.com/office/drawing/2014/main" id="{98A0FB0C-5C13-402F-89D3-BACA99ACA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415" y="653473"/>
              <a:ext cx="720000" cy="36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PostgreSQL na Linha de Comandos. Continuando a série de artigos sobre… | by  Alejandro Druetta | PermaLink Univesp | Medium">
              <a:extLst>
                <a:ext uri="{FF2B5EF4-FFF2-40B4-BE49-F238E27FC236}">
                  <a16:creationId xmlns:a16="http://schemas.microsoft.com/office/drawing/2014/main" id="{AC7571F2-769E-420D-A4C2-73118D3DF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183" y="641147"/>
              <a:ext cx="72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>
              <a:extLst>
                <a:ext uri="{FF2B5EF4-FFF2-40B4-BE49-F238E27FC236}">
                  <a16:creationId xmlns:a16="http://schemas.microsoft.com/office/drawing/2014/main" id="{249B9CA8-C6A7-4804-853A-8ADC9E39C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653" y="1127271"/>
              <a:ext cx="828530" cy="1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Seta: da Esquerda para a Direita 18">
              <a:extLst>
                <a:ext uri="{FF2B5EF4-FFF2-40B4-BE49-F238E27FC236}">
                  <a16:creationId xmlns:a16="http://schemas.microsoft.com/office/drawing/2014/main" id="{6C3E9D40-FF27-4DF9-AA73-95C4F698C1E8}"/>
                </a:ext>
              </a:extLst>
            </p:cNvPr>
            <p:cNvSpPr/>
            <p:nvPr/>
          </p:nvSpPr>
          <p:spPr>
            <a:xfrm>
              <a:off x="8577647" y="786300"/>
              <a:ext cx="500303" cy="10006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08B24F5-B06E-4F60-9E96-1730259CFE9F}"/>
                </a:ext>
              </a:extLst>
            </p:cNvPr>
            <p:cNvSpPr txBox="1"/>
            <p:nvPr/>
          </p:nvSpPr>
          <p:spPr>
            <a:xfrm>
              <a:off x="7745416" y="474782"/>
              <a:ext cx="72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 REST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5FB04F6-9A2F-4147-B232-BB757B2D9A84}"/>
                </a:ext>
              </a:extLst>
            </p:cNvPr>
            <p:cNvSpPr txBox="1"/>
            <p:nvPr/>
          </p:nvSpPr>
          <p:spPr>
            <a:xfrm>
              <a:off x="8356885" y="260389"/>
              <a:ext cx="1007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ESTOQUE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C816EA3-111A-4FED-A6A9-FD7661734539}"/>
              </a:ext>
            </a:extLst>
          </p:cNvPr>
          <p:cNvGrpSpPr/>
          <p:nvPr/>
        </p:nvGrpSpPr>
        <p:grpSpPr>
          <a:xfrm>
            <a:off x="7105652" y="2784234"/>
            <a:ext cx="2335215" cy="1154092"/>
            <a:chOff x="7620002" y="260389"/>
            <a:chExt cx="2335215" cy="1154092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DB493273-DE20-4874-B960-9ED28866E4A5}"/>
                </a:ext>
              </a:extLst>
            </p:cNvPr>
            <p:cNvSpPr/>
            <p:nvPr/>
          </p:nvSpPr>
          <p:spPr>
            <a:xfrm>
              <a:off x="7620002" y="260389"/>
              <a:ext cx="2335215" cy="11540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24" name="Picture 2" descr="Principais novidades do ASP.NET Core 2.2 - Rafael Cruz">
              <a:extLst>
                <a:ext uri="{FF2B5EF4-FFF2-40B4-BE49-F238E27FC236}">
                  <a16:creationId xmlns:a16="http://schemas.microsoft.com/office/drawing/2014/main" id="{5FF70D3F-C2F6-4D3C-BCAE-0E55E690A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415" y="653473"/>
              <a:ext cx="720000" cy="36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PostgreSQL na Linha de Comandos. Continuando a série de artigos sobre… | by  Alejandro Druetta | PermaLink Univesp | Medium">
              <a:extLst>
                <a:ext uri="{FF2B5EF4-FFF2-40B4-BE49-F238E27FC236}">
                  <a16:creationId xmlns:a16="http://schemas.microsoft.com/office/drawing/2014/main" id="{0FA3CBD0-FC07-4460-B1B3-85086E40F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183" y="641147"/>
              <a:ext cx="72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>
              <a:extLst>
                <a:ext uri="{FF2B5EF4-FFF2-40B4-BE49-F238E27FC236}">
                  <a16:creationId xmlns:a16="http://schemas.microsoft.com/office/drawing/2014/main" id="{662F479A-6E37-4FBC-8724-35481F55E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653" y="1127271"/>
              <a:ext cx="828530" cy="1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Seta: da Esquerda para a Direita 26">
              <a:extLst>
                <a:ext uri="{FF2B5EF4-FFF2-40B4-BE49-F238E27FC236}">
                  <a16:creationId xmlns:a16="http://schemas.microsoft.com/office/drawing/2014/main" id="{06A6A46C-6326-4BCF-AD55-0456330495A3}"/>
                </a:ext>
              </a:extLst>
            </p:cNvPr>
            <p:cNvSpPr/>
            <p:nvPr/>
          </p:nvSpPr>
          <p:spPr>
            <a:xfrm>
              <a:off x="8577647" y="786300"/>
              <a:ext cx="500303" cy="10006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FB9E77E-B68C-4272-9EE5-7521D401A3C6}"/>
                </a:ext>
              </a:extLst>
            </p:cNvPr>
            <p:cNvSpPr txBox="1"/>
            <p:nvPr/>
          </p:nvSpPr>
          <p:spPr>
            <a:xfrm>
              <a:off x="7745416" y="474782"/>
              <a:ext cx="72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 REST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D5E656B-62FC-4EF4-8CE3-2E50B48F21B7}"/>
                </a:ext>
              </a:extLst>
            </p:cNvPr>
            <p:cNvSpPr txBox="1"/>
            <p:nvPr/>
          </p:nvSpPr>
          <p:spPr>
            <a:xfrm>
              <a:off x="8356885" y="260389"/>
              <a:ext cx="1007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CONTABIL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5C87BFD-13D4-4481-AB14-3992134808E3}"/>
              </a:ext>
            </a:extLst>
          </p:cNvPr>
          <p:cNvGrpSpPr/>
          <p:nvPr/>
        </p:nvGrpSpPr>
        <p:grpSpPr>
          <a:xfrm>
            <a:off x="7105652" y="5260455"/>
            <a:ext cx="2335215" cy="1154092"/>
            <a:chOff x="7620002" y="260389"/>
            <a:chExt cx="2335215" cy="1154092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62DA5C-FA6A-4752-8D91-774F94D66B92}"/>
                </a:ext>
              </a:extLst>
            </p:cNvPr>
            <p:cNvSpPr/>
            <p:nvPr/>
          </p:nvSpPr>
          <p:spPr>
            <a:xfrm>
              <a:off x="7620002" y="260389"/>
              <a:ext cx="2335215" cy="11540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40" name="Picture 2" descr="Principais novidades do ASP.NET Core 2.2 - Rafael Cruz">
              <a:extLst>
                <a:ext uri="{FF2B5EF4-FFF2-40B4-BE49-F238E27FC236}">
                  <a16:creationId xmlns:a16="http://schemas.microsoft.com/office/drawing/2014/main" id="{0C698C29-BEF1-421F-A02C-9A5578031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415" y="653473"/>
              <a:ext cx="720000" cy="36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PostgreSQL na Linha de Comandos. Continuando a série de artigos sobre… | by  Alejandro Druetta | PermaLink Univesp | Medium">
              <a:extLst>
                <a:ext uri="{FF2B5EF4-FFF2-40B4-BE49-F238E27FC236}">
                  <a16:creationId xmlns:a16="http://schemas.microsoft.com/office/drawing/2014/main" id="{6A1484AD-9817-4896-9B20-81B004941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183" y="641147"/>
              <a:ext cx="72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>
              <a:extLst>
                <a:ext uri="{FF2B5EF4-FFF2-40B4-BE49-F238E27FC236}">
                  <a16:creationId xmlns:a16="http://schemas.microsoft.com/office/drawing/2014/main" id="{778B46D2-276E-4172-824F-880F81A14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653" y="1127271"/>
              <a:ext cx="828530" cy="1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Seta: da Esquerda para a Direita 42">
              <a:extLst>
                <a:ext uri="{FF2B5EF4-FFF2-40B4-BE49-F238E27FC236}">
                  <a16:creationId xmlns:a16="http://schemas.microsoft.com/office/drawing/2014/main" id="{814F3D71-847B-420B-ACC9-DCA5ADFEF705}"/>
                </a:ext>
              </a:extLst>
            </p:cNvPr>
            <p:cNvSpPr/>
            <p:nvPr/>
          </p:nvSpPr>
          <p:spPr>
            <a:xfrm>
              <a:off x="8577647" y="786300"/>
              <a:ext cx="500303" cy="10006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F263A1A-05A8-40BF-9C0E-DED7DF02C1B6}"/>
                </a:ext>
              </a:extLst>
            </p:cNvPr>
            <p:cNvSpPr txBox="1"/>
            <p:nvPr/>
          </p:nvSpPr>
          <p:spPr>
            <a:xfrm>
              <a:off x="7745416" y="474782"/>
              <a:ext cx="72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 REST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1D5EE7F-B210-40AE-96D0-00C6D8B0B372}"/>
                </a:ext>
              </a:extLst>
            </p:cNvPr>
            <p:cNvSpPr txBox="1"/>
            <p:nvPr/>
          </p:nvSpPr>
          <p:spPr>
            <a:xfrm>
              <a:off x="8356885" y="260389"/>
              <a:ext cx="1007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FINANCEIRO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7E3FBC7-66D0-4F17-8770-F089423BCFA4}"/>
              </a:ext>
            </a:extLst>
          </p:cNvPr>
          <p:cNvGrpSpPr/>
          <p:nvPr/>
        </p:nvGrpSpPr>
        <p:grpSpPr>
          <a:xfrm>
            <a:off x="7105652" y="4022344"/>
            <a:ext cx="2335215" cy="1154092"/>
            <a:chOff x="7620002" y="4064955"/>
            <a:chExt cx="2335215" cy="1154092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008B4BDD-0F41-487B-83C2-E29F4E76E815}"/>
                </a:ext>
              </a:extLst>
            </p:cNvPr>
            <p:cNvSpPr/>
            <p:nvPr/>
          </p:nvSpPr>
          <p:spPr>
            <a:xfrm>
              <a:off x="7620002" y="4064955"/>
              <a:ext cx="2335215" cy="11540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32" name="Picture 2" descr="Principais novidades do ASP.NET Core 2.2 - Rafael Cruz">
              <a:extLst>
                <a:ext uri="{FF2B5EF4-FFF2-40B4-BE49-F238E27FC236}">
                  <a16:creationId xmlns:a16="http://schemas.microsoft.com/office/drawing/2014/main" id="{86071FD8-1BEB-4AF7-83E4-1063DE5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415" y="4458039"/>
              <a:ext cx="720000" cy="36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>
              <a:extLst>
                <a:ext uri="{FF2B5EF4-FFF2-40B4-BE49-F238E27FC236}">
                  <a16:creationId xmlns:a16="http://schemas.microsoft.com/office/drawing/2014/main" id="{8FAFFCE4-06EA-4E8C-A0F9-0B7AB1393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653" y="4931837"/>
              <a:ext cx="828530" cy="1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Seta: da Esquerda para a Direita 34">
              <a:extLst>
                <a:ext uri="{FF2B5EF4-FFF2-40B4-BE49-F238E27FC236}">
                  <a16:creationId xmlns:a16="http://schemas.microsoft.com/office/drawing/2014/main" id="{BDA78BC3-D096-423B-9C5A-BE21D3191CF9}"/>
                </a:ext>
              </a:extLst>
            </p:cNvPr>
            <p:cNvSpPr/>
            <p:nvPr/>
          </p:nvSpPr>
          <p:spPr>
            <a:xfrm>
              <a:off x="8577647" y="4590866"/>
              <a:ext cx="500303" cy="10006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83A5FDD-F3DF-4B3C-8083-2A25E9C93CB3}"/>
                </a:ext>
              </a:extLst>
            </p:cNvPr>
            <p:cNvSpPr txBox="1"/>
            <p:nvPr/>
          </p:nvSpPr>
          <p:spPr>
            <a:xfrm>
              <a:off x="7745416" y="4279348"/>
              <a:ext cx="72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 REST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26880C3-F166-42F6-8A7F-0104440C4E0E}"/>
                </a:ext>
              </a:extLst>
            </p:cNvPr>
            <p:cNvSpPr txBox="1"/>
            <p:nvPr/>
          </p:nvSpPr>
          <p:spPr>
            <a:xfrm>
              <a:off x="8356885" y="4064955"/>
              <a:ext cx="1007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VENDAS</a:t>
              </a:r>
            </a:p>
          </p:txBody>
        </p:sp>
        <p:pic>
          <p:nvPicPr>
            <p:cNvPr id="1036" name="Picture 12" descr="MongoDB - Entendendo full-text search - Redspark">
              <a:extLst>
                <a:ext uri="{FF2B5EF4-FFF2-40B4-BE49-F238E27FC236}">
                  <a16:creationId xmlns:a16="http://schemas.microsoft.com/office/drawing/2014/main" id="{278ECF56-089A-4EAA-B74B-3765DABEE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5940" y="4359757"/>
              <a:ext cx="968694" cy="484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1ABD57A-ABE2-44D5-BDD4-6D562E8C9558}"/>
              </a:ext>
            </a:extLst>
          </p:cNvPr>
          <p:cNvGrpSpPr/>
          <p:nvPr/>
        </p:nvGrpSpPr>
        <p:grpSpPr>
          <a:xfrm>
            <a:off x="3190877" y="2755875"/>
            <a:ext cx="2335215" cy="1154092"/>
            <a:chOff x="7620002" y="260389"/>
            <a:chExt cx="2335215" cy="1154092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BE40E7E9-F0C2-4666-90D6-D433535B6032}"/>
                </a:ext>
              </a:extLst>
            </p:cNvPr>
            <p:cNvSpPr/>
            <p:nvPr/>
          </p:nvSpPr>
          <p:spPr>
            <a:xfrm>
              <a:off x="7620002" y="260389"/>
              <a:ext cx="2335215" cy="11540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50" name="Picture 2" descr="Principais novidades do ASP.NET Core 2.2 - Rafael Cruz">
              <a:extLst>
                <a:ext uri="{FF2B5EF4-FFF2-40B4-BE49-F238E27FC236}">
                  <a16:creationId xmlns:a16="http://schemas.microsoft.com/office/drawing/2014/main" id="{4E2AFD72-23EF-44E5-95D0-5E2A7CA92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183" y="615054"/>
              <a:ext cx="720000" cy="36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>
              <a:extLst>
                <a:ext uri="{FF2B5EF4-FFF2-40B4-BE49-F238E27FC236}">
                  <a16:creationId xmlns:a16="http://schemas.microsoft.com/office/drawing/2014/main" id="{77E916D8-7C92-47CF-993A-25510B230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653" y="1127271"/>
              <a:ext cx="828530" cy="1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5A9D108-6DFB-4891-B18D-384E52980B18}"/>
                </a:ext>
              </a:extLst>
            </p:cNvPr>
            <p:cNvSpPr txBox="1"/>
            <p:nvPr/>
          </p:nvSpPr>
          <p:spPr>
            <a:xfrm>
              <a:off x="8356885" y="260389"/>
              <a:ext cx="1007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 GATEWAY</a:t>
              </a:r>
            </a:p>
          </p:txBody>
        </p:sp>
      </p:grpSp>
      <p:pic>
        <p:nvPicPr>
          <p:cNvPr id="1038" name="Picture 14" descr="Conhecendo o RabbitMQ | Digital Innovation One">
            <a:extLst>
              <a:ext uri="{FF2B5EF4-FFF2-40B4-BE49-F238E27FC236}">
                <a16:creationId xmlns:a16="http://schemas.microsoft.com/office/drawing/2014/main" id="{BA189E7D-C8E4-4CA9-9135-261BD2F6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44604" y="3036008"/>
            <a:ext cx="1489802" cy="48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ilindro 8">
            <a:extLst>
              <a:ext uri="{FF2B5EF4-FFF2-40B4-BE49-F238E27FC236}">
                <a16:creationId xmlns:a16="http://schemas.microsoft.com/office/drawing/2014/main" id="{F7B9B675-1264-4264-BF2A-4ECFD75F8B71}"/>
              </a:ext>
            </a:extLst>
          </p:cNvPr>
          <p:cNvSpPr/>
          <p:nvPr/>
        </p:nvSpPr>
        <p:spPr>
          <a:xfrm>
            <a:off x="10699847" y="1404175"/>
            <a:ext cx="514352" cy="4142955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A67D4FB-C56E-4704-B40E-55C7AC0A1865}"/>
              </a:ext>
            </a:extLst>
          </p:cNvPr>
          <p:cNvSpPr/>
          <p:nvPr/>
        </p:nvSpPr>
        <p:spPr>
          <a:xfrm>
            <a:off x="3048000" y="133350"/>
            <a:ext cx="8982075" cy="6505575"/>
          </a:xfrm>
          <a:prstGeom prst="roundRect">
            <a:avLst>
              <a:gd name="adj" fmla="val 295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4A95975-2B1A-433D-89DE-49B5E0E46DA4}"/>
              </a:ext>
            </a:extLst>
          </p:cNvPr>
          <p:cNvSpPr txBox="1"/>
          <p:nvPr/>
        </p:nvSpPr>
        <p:spPr>
          <a:xfrm>
            <a:off x="3228006" y="407398"/>
            <a:ext cx="124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48C9A31F-77C9-453F-BEB9-450609ADDEB5}"/>
              </a:ext>
            </a:extLst>
          </p:cNvPr>
          <p:cNvCxnSpPr>
            <a:cxnSpLocks/>
            <a:stCxn id="5" idx="1"/>
            <a:endCxn id="49" idx="3"/>
          </p:cNvCxnSpPr>
          <p:nvPr/>
        </p:nvCxnSpPr>
        <p:spPr>
          <a:xfrm flipH="1">
            <a:off x="5526092" y="875535"/>
            <a:ext cx="1579560" cy="24573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D23727E9-A6F6-4B80-B907-37EA2775C85D}"/>
              </a:ext>
            </a:extLst>
          </p:cNvPr>
          <p:cNvCxnSpPr>
            <a:cxnSpLocks/>
            <a:stCxn id="15" idx="1"/>
            <a:endCxn id="49" idx="3"/>
          </p:cNvCxnSpPr>
          <p:nvPr/>
        </p:nvCxnSpPr>
        <p:spPr>
          <a:xfrm flipH="1">
            <a:off x="5526092" y="2123170"/>
            <a:ext cx="1579560" cy="12097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7CCB40E3-6072-44A5-B8A3-1D4CB26D0C6E}"/>
              </a:ext>
            </a:extLst>
          </p:cNvPr>
          <p:cNvCxnSpPr>
            <a:cxnSpLocks/>
            <a:stCxn id="23" idx="1"/>
            <a:endCxn id="49" idx="3"/>
          </p:cNvCxnSpPr>
          <p:nvPr/>
        </p:nvCxnSpPr>
        <p:spPr>
          <a:xfrm flipH="1" flipV="1">
            <a:off x="5526092" y="3332921"/>
            <a:ext cx="1579560" cy="283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9E0E6132-5119-44DD-8354-433CBA775157}"/>
              </a:ext>
            </a:extLst>
          </p:cNvPr>
          <p:cNvCxnSpPr>
            <a:cxnSpLocks/>
            <a:stCxn id="31" idx="1"/>
            <a:endCxn id="49" idx="3"/>
          </p:cNvCxnSpPr>
          <p:nvPr/>
        </p:nvCxnSpPr>
        <p:spPr>
          <a:xfrm flipH="1" flipV="1">
            <a:off x="5526092" y="3332921"/>
            <a:ext cx="1579560" cy="12664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FC607339-F9F3-4727-A2A2-73FA17133579}"/>
              </a:ext>
            </a:extLst>
          </p:cNvPr>
          <p:cNvCxnSpPr>
            <a:cxnSpLocks/>
            <a:stCxn id="39" idx="1"/>
            <a:endCxn id="49" idx="3"/>
          </p:cNvCxnSpPr>
          <p:nvPr/>
        </p:nvCxnSpPr>
        <p:spPr>
          <a:xfrm flipH="1" flipV="1">
            <a:off x="5526092" y="3332921"/>
            <a:ext cx="1579560" cy="25045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735A0DCF-5D28-4C98-B1E9-2E3FF564C817}"/>
              </a:ext>
            </a:extLst>
          </p:cNvPr>
          <p:cNvGrpSpPr/>
          <p:nvPr/>
        </p:nvGrpSpPr>
        <p:grpSpPr>
          <a:xfrm>
            <a:off x="796017" y="2255142"/>
            <a:ext cx="1035117" cy="1255381"/>
            <a:chOff x="786204" y="1499559"/>
            <a:chExt cx="1035117" cy="1255381"/>
          </a:xfrm>
        </p:grpSpPr>
        <p:pic>
          <p:nvPicPr>
            <p:cNvPr id="1040" name="Picture 16" descr="Conheça o Meizu 18: celular arrecada R$ 86 milhões em apenas um minuto |  Celular | TechTudo">
              <a:extLst>
                <a:ext uri="{FF2B5EF4-FFF2-40B4-BE49-F238E27FC236}">
                  <a16:creationId xmlns:a16="http://schemas.microsoft.com/office/drawing/2014/main" id="{EBAFEBA0-ACF2-4941-A316-381F663E8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204" y="1818823"/>
              <a:ext cx="936117" cy="93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C829423F-C669-4ABF-A73D-6F4050F3F23D}"/>
                </a:ext>
              </a:extLst>
            </p:cNvPr>
            <p:cNvSpPr txBox="1"/>
            <p:nvPr/>
          </p:nvSpPr>
          <p:spPr>
            <a:xfrm>
              <a:off x="800100" y="1499559"/>
              <a:ext cx="102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Mobile</a:t>
              </a:r>
            </a:p>
          </p:txBody>
        </p:sp>
      </p:grpSp>
      <p:pic>
        <p:nvPicPr>
          <p:cNvPr id="1050" name="Picture 26" descr="Google I/O 19 — Nosso resumão sobre Flutter e Dart | by Rafael Honda |  Senior Mega | Medium">
            <a:extLst>
              <a:ext uri="{FF2B5EF4-FFF2-40B4-BE49-F238E27FC236}">
                <a16:creationId xmlns:a16="http://schemas.microsoft.com/office/drawing/2014/main" id="{E8148D32-CBD7-43B0-BCEB-0A1A6F14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5" y="1217267"/>
            <a:ext cx="1423510" cy="10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4575BD7E-AA98-40DF-8A5A-75EF3FC751BB}"/>
              </a:ext>
            </a:extLst>
          </p:cNvPr>
          <p:cNvGrpSpPr/>
          <p:nvPr/>
        </p:nvGrpSpPr>
        <p:grpSpPr>
          <a:xfrm>
            <a:off x="867345" y="3830008"/>
            <a:ext cx="963789" cy="1239037"/>
            <a:chOff x="857532" y="3358367"/>
            <a:chExt cx="963789" cy="1239037"/>
          </a:xfrm>
        </p:grpSpPr>
        <p:pic>
          <p:nvPicPr>
            <p:cNvPr id="1048" name="Picture 24" descr="TOP 3 - Navegadores mais usados de 2020 - Infonova">
              <a:extLst>
                <a:ext uri="{FF2B5EF4-FFF2-40B4-BE49-F238E27FC236}">
                  <a16:creationId xmlns:a16="http://schemas.microsoft.com/office/drawing/2014/main" id="{2D3D6548-71D5-419A-ADA9-C9EAB0CC3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32" y="3829121"/>
              <a:ext cx="921940" cy="768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25FF34FA-117A-4F16-AB5C-B02DE5256997}"/>
                </a:ext>
              </a:extLst>
            </p:cNvPr>
            <p:cNvSpPr txBox="1"/>
            <p:nvPr/>
          </p:nvSpPr>
          <p:spPr>
            <a:xfrm>
              <a:off x="1067978" y="3358367"/>
              <a:ext cx="753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SPA</a:t>
              </a:r>
            </a:p>
          </p:txBody>
        </p:sp>
      </p:grp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F848F587-1903-4039-9651-825A566D10BC}"/>
              </a:ext>
            </a:extLst>
          </p:cNvPr>
          <p:cNvSpPr/>
          <p:nvPr/>
        </p:nvSpPr>
        <p:spPr>
          <a:xfrm>
            <a:off x="92179" y="133350"/>
            <a:ext cx="2571026" cy="6505575"/>
          </a:xfrm>
          <a:prstGeom prst="roundRect">
            <a:avLst>
              <a:gd name="adj" fmla="val 295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AFEC70AD-8A70-4EF2-9694-E98E8A089EFD}"/>
              </a:ext>
            </a:extLst>
          </p:cNvPr>
          <p:cNvSpPr txBox="1"/>
          <p:nvPr/>
        </p:nvSpPr>
        <p:spPr>
          <a:xfrm>
            <a:off x="734349" y="401198"/>
            <a:ext cx="124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71186407-2F5A-4A14-8D0D-2A65DBFC9597}"/>
              </a:ext>
            </a:extLst>
          </p:cNvPr>
          <p:cNvCxnSpPr>
            <a:cxnSpLocks/>
            <a:stCxn id="1040" idx="3"/>
            <a:endCxn id="49" idx="1"/>
          </p:cNvCxnSpPr>
          <p:nvPr/>
        </p:nvCxnSpPr>
        <p:spPr>
          <a:xfrm>
            <a:off x="1732134" y="3042465"/>
            <a:ext cx="1458743" cy="2904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A4EC5E7B-0D79-4186-B8C1-5A6CE61AC96A}"/>
              </a:ext>
            </a:extLst>
          </p:cNvPr>
          <p:cNvCxnSpPr>
            <a:cxnSpLocks/>
            <a:stCxn id="1048" idx="3"/>
            <a:endCxn id="49" idx="1"/>
          </p:cNvCxnSpPr>
          <p:nvPr/>
        </p:nvCxnSpPr>
        <p:spPr>
          <a:xfrm flipV="1">
            <a:off x="1789285" y="3332921"/>
            <a:ext cx="1401592" cy="13519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A25121D-0833-43C8-9FAF-C3A2318600EC}"/>
              </a:ext>
            </a:extLst>
          </p:cNvPr>
          <p:cNvSpPr txBox="1"/>
          <p:nvPr/>
        </p:nvSpPr>
        <p:spPr>
          <a:xfrm rot="5400000">
            <a:off x="10450410" y="3086687"/>
            <a:ext cx="13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Bus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B4F7E1B-EF5D-42D8-90AC-CF528F9397C6}"/>
              </a:ext>
            </a:extLst>
          </p:cNvPr>
          <p:cNvSpPr txBox="1"/>
          <p:nvPr/>
        </p:nvSpPr>
        <p:spPr>
          <a:xfrm rot="5400000">
            <a:off x="9460098" y="3156354"/>
            <a:ext cx="277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50000"/>
                  </a:schemeClr>
                </a:solidFill>
              </a:rPr>
              <a:t>Publish</a:t>
            </a:r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pt-BR" b="1" dirty="0" err="1">
                <a:solidFill>
                  <a:schemeClr val="accent3">
                    <a:lumMod val="50000"/>
                  </a:schemeClr>
                </a:solidFill>
              </a:rPr>
              <a:t>Subscribe</a:t>
            </a:r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3">
                    <a:lumMod val="50000"/>
                  </a:schemeClr>
                </a:solidFill>
              </a:rPr>
              <a:t>chanel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824891D-B4D8-4BFC-A488-FFEF6BDFC0AE}"/>
              </a:ext>
            </a:extLst>
          </p:cNvPr>
          <p:cNvCxnSpPr>
            <a:cxnSpLocks/>
            <a:stCxn id="5" idx="3"/>
            <a:endCxn id="74" idx="2"/>
          </p:cNvCxnSpPr>
          <p:nvPr/>
        </p:nvCxnSpPr>
        <p:spPr>
          <a:xfrm>
            <a:off x="9440867" y="875535"/>
            <a:ext cx="1220577" cy="2465486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96E747B5-85E2-4FB2-8D64-540F2E1D3FA2}"/>
              </a:ext>
            </a:extLst>
          </p:cNvPr>
          <p:cNvCxnSpPr>
            <a:cxnSpLocks/>
            <a:stCxn id="15" idx="3"/>
            <a:endCxn id="74" idx="2"/>
          </p:cNvCxnSpPr>
          <p:nvPr/>
        </p:nvCxnSpPr>
        <p:spPr>
          <a:xfrm>
            <a:off x="9440867" y="2123170"/>
            <a:ext cx="1220577" cy="1217851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DF3F4262-2F1C-4517-8EB9-EBEB0BD4F2EA}"/>
              </a:ext>
            </a:extLst>
          </p:cNvPr>
          <p:cNvCxnSpPr>
            <a:cxnSpLocks/>
            <a:stCxn id="23" idx="3"/>
            <a:endCxn id="74" idx="2"/>
          </p:cNvCxnSpPr>
          <p:nvPr/>
        </p:nvCxnSpPr>
        <p:spPr>
          <a:xfrm flipV="1">
            <a:off x="9440867" y="3341021"/>
            <a:ext cx="1220577" cy="20259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2E9511A4-3823-470D-ACA5-54F717A0FC3D}"/>
              </a:ext>
            </a:extLst>
          </p:cNvPr>
          <p:cNvCxnSpPr>
            <a:cxnSpLocks/>
            <a:stCxn id="1036" idx="3"/>
            <a:endCxn id="74" idx="2"/>
          </p:cNvCxnSpPr>
          <p:nvPr/>
        </p:nvCxnSpPr>
        <p:spPr>
          <a:xfrm flipV="1">
            <a:off x="9430284" y="3341021"/>
            <a:ext cx="1231160" cy="1218299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FABD8EA7-CC06-488D-84BF-ECCFBD15CC2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440867" y="3230951"/>
            <a:ext cx="1209994" cy="2606550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7784DC5C-1F89-4039-AC6C-A3328A4266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6659" y="1601453"/>
            <a:ext cx="283038" cy="283038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903D2769-9D01-4AC5-9BDC-5EEED38551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2300" y="2423618"/>
            <a:ext cx="283038" cy="283038"/>
          </a:xfrm>
          <a:prstGeom prst="rect">
            <a:avLst/>
          </a:prstGeom>
        </p:spPr>
      </p:pic>
      <p:pic>
        <p:nvPicPr>
          <p:cNvPr id="95" name="Imagem 94">
            <a:extLst>
              <a:ext uri="{FF2B5EF4-FFF2-40B4-BE49-F238E27FC236}">
                <a16:creationId xmlns:a16="http://schemas.microsoft.com/office/drawing/2014/main" id="{7403DA48-B13A-43D6-90D1-BE7513E4A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5919" y="3213447"/>
            <a:ext cx="283038" cy="283038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BCE411F5-E71C-422C-814E-CC7B1FFC14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2826" y="3950170"/>
            <a:ext cx="283038" cy="283038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4B95D504-BC53-4E7E-9553-ABEB190201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2300" y="4726359"/>
            <a:ext cx="283038" cy="2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0D29C8D1-4D57-45A8-8FF4-E896E37B1788}"/>
              </a:ext>
            </a:extLst>
          </p:cNvPr>
          <p:cNvSpPr/>
          <p:nvPr/>
        </p:nvSpPr>
        <p:spPr>
          <a:xfrm>
            <a:off x="6675145" y="123825"/>
            <a:ext cx="4162424" cy="6638925"/>
          </a:xfrm>
          <a:prstGeom prst="roundRect">
            <a:avLst>
              <a:gd name="adj" fmla="val 295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: Cantos Arredondados 165">
            <a:extLst>
              <a:ext uri="{FF2B5EF4-FFF2-40B4-BE49-F238E27FC236}">
                <a16:creationId xmlns:a16="http://schemas.microsoft.com/office/drawing/2014/main" id="{D01DE598-677F-43F5-A581-F7B68E1A627D}"/>
              </a:ext>
            </a:extLst>
          </p:cNvPr>
          <p:cNvSpPr/>
          <p:nvPr/>
        </p:nvSpPr>
        <p:spPr>
          <a:xfrm>
            <a:off x="2352676" y="123825"/>
            <a:ext cx="4162424" cy="6638925"/>
          </a:xfrm>
          <a:prstGeom prst="roundRect">
            <a:avLst>
              <a:gd name="adj" fmla="val 295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C43A3F1-7CF6-43A3-8E94-54326B175BD1}"/>
              </a:ext>
            </a:extLst>
          </p:cNvPr>
          <p:cNvGrpSpPr/>
          <p:nvPr/>
        </p:nvGrpSpPr>
        <p:grpSpPr>
          <a:xfrm>
            <a:off x="5123172" y="489940"/>
            <a:ext cx="901910" cy="895350"/>
            <a:chOff x="842961" y="460458"/>
            <a:chExt cx="1219297" cy="1207692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CA8827EE-DE75-4BE2-825D-B7B664D17E52}"/>
                </a:ext>
              </a:extLst>
            </p:cNvPr>
            <p:cNvGrpSpPr/>
            <p:nvPr/>
          </p:nvGrpSpPr>
          <p:grpSpPr>
            <a:xfrm>
              <a:off x="997724" y="714374"/>
              <a:ext cx="697725" cy="953776"/>
              <a:chOff x="1245374" y="1352549"/>
              <a:chExt cx="697725" cy="953776"/>
            </a:xfrm>
          </p:grpSpPr>
          <p:pic>
            <p:nvPicPr>
              <p:cNvPr id="11" name="Gráfico 10" descr="Banco de dados estrutura de tópicos">
                <a:extLst>
                  <a:ext uri="{FF2B5EF4-FFF2-40B4-BE49-F238E27FC236}">
                    <a16:creationId xmlns:a16="http://schemas.microsoft.com/office/drawing/2014/main" id="{3A0DDE26-D301-4323-B0DF-31EDB7B08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5374" y="1352549"/>
                <a:ext cx="697725" cy="593775"/>
              </a:xfrm>
              <a:prstGeom prst="rect">
                <a:avLst/>
              </a:prstGeom>
            </p:spPr>
          </p:pic>
          <p:pic>
            <p:nvPicPr>
              <p:cNvPr id="77" name="Picture 6" descr="PostgreSQL na Linha de Comandos. Continuando a série de artigos sobre… | by  Alejandro Druetta | PermaLink Univesp | Medium">
                <a:extLst>
                  <a:ext uri="{FF2B5EF4-FFF2-40B4-BE49-F238E27FC236}">
                    <a16:creationId xmlns:a16="http://schemas.microsoft.com/office/drawing/2014/main" id="{F53D44C6-4E3E-4202-AA56-0EBD86B95C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5375" y="1946325"/>
                <a:ext cx="697724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4A94C29-6725-44EA-8CFE-F30F09E1A528}"/>
                </a:ext>
              </a:extLst>
            </p:cNvPr>
            <p:cNvSpPr txBox="1"/>
            <p:nvPr/>
          </p:nvSpPr>
          <p:spPr>
            <a:xfrm>
              <a:off x="842961" y="460458"/>
              <a:ext cx="1219297" cy="342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CADASTROS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168721C-3B52-4FE8-8BC6-1E33E98232AB}"/>
              </a:ext>
            </a:extLst>
          </p:cNvPr>
          <p:cNvGrpSpPr/>
          <p:nvPr/>
        </p:nvGrpSpPr>
        <p:grpSpPr>
          <a:xfrm>
            <a:off x="5129936" y="1565809"/>
            <a:ext cx="745058" cy="895350"/>
            <a:chOff x="842962" y="460458"/>
            <a:chExt cx="1007248" cy="1207692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A47E9F3F-B49A-4539-B5F5-43364230011A}"/>
                </a:ext>
              </a:extLst>
            </p:cNvPr>
            <p:cNvGrpSpPr/>
            <p:nvPr/>
          </p:nvGrpSpPr>
          <p:grpSpPr>
            <a:xfrm>
              <a:off x="997724" y="714374"/>
              <a:ext cx="697725" cy="953776"/>
              <a:chOff x="1245374" y="1352549"/>
              <a:chExt cx="697725" cy="953776"/>
            </a:xfrm>
          </p:grpSpPr>
          <p:pic>
            <p:nvPicPr>
              <p:cNvPr id="88" name="Gráfico 87" descr="Banco de dados estrutura de tópicos">
                <a:extLst>
                  <a:ext uri="{FF2B5EF4-FFF2-40B4-BE49-F238E27FC236}">
                    <a16:creationId xmlns:a16="http://schemas.microsoft.com/office/drawing/2014/main" id="{C1A46A21-651F-4AF2-88CD-B162874F9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5374" y="1352549"/>
                <a:ext cx="697725" cy="593775"/>
              </a:xfrm>
              <a:prstGeom prst="rect">
                <a:avLst/>
              </a:prstGeom>
            </p:spPr>
          </p:pic>
          <p:pic>
            <p:nvPicPr>
              <p:cNvPr id="89" name="Picture 6" descr="PostgreSQL na Linha de Comandos. Continuando a série de artigos sobre… | by  Alejandro Druetta | PermaLink Univesp | Medium">
                <a:extLst>
                  <a:ext uri="{FF2B5EF4-FFF2-40B4-BE49-F238E27FC236}">
                    <a16:creationId xmlns:a16="http://schemas.microsoft.com/office/drawing/2014/main" id="{37DC8B07-C824-4B22-9CCE-DFFCF7F216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5375" y="1946325"/>
                <a:ext cx="697724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C115EE1-13F4-497F-9404-C2E23FC89FC3}"/>
                </a:ext>
              </a:extLst>
            </p:cNvPr>
            <p:cNvSpPr txBox="1"/>
            <p:nvPr/>
          </p:nvSpPr>
          <p:spPr>
            <a:xfrm>
              <a:off x="842962" y="460458"/>
              <a:ext cx="1007248" cy="28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ESTOQUE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DB6B164-E2FC-4304-969A-C61D78F6E298}"/>
              </a:ext>
            </a:extLst>
          </p:cNvPr>
          <p:cNvGrpSpPr/>
          <p:nvPr/>
        </p:nvGrpSpPr>
        <p:grpSpPr>
          <a:xfrm>
            <a:off x="5129937" y="2927418"/>
            <a:ext cx="745058" cy="895350"/>
            <a:chOff x="842962" y="460458"/>
            <a:chExt cx="1007248" cy="1207692"/>
          </a:xfrm>
        </p:grpSpPr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C7AEA49-2989-425E-BDB1-7325EA924C01}"/>
                </a:ext>
              </a:extLst>
            </p:cNvPr>
            <p:cNvGrpSpPr/>
            <p:nvPr/>
          </p:nvGrpSpPr>
          <p:grpSpPr>
            <a:xfrm>
              <a:off x="997724" y="714374"/>
              <a:ext cx="697725" cy="953776"/>
              <a:chOff x="1245374" y="1352549"/>
              <a:chExt cx="697725" cy="953776"/>
            </a:xfrm>
          </p:grpSpPr>
          <p:pic>
            <p:nvPicPr>
              <p:cNvPr id="93" name="Gráfico 92" descr="Banco de dados estrutura de tópicos">
                <a:extLst>
                  <a:ext uri="{FF2B5EF4-FFF2-40B4-BE49-F238E27FC236}">
                    <a16:creationId xmlns:a16="http://schemas.microsoft.com/office/drawing/2014/main" id="{794587ED-0874-4C5D-942C-40377F8F2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5374" y="1352549"/>
                <a:ext cx="697725" cy="593775"/>
              </a:xfrm>
              <a:prstGeom prst="rect">
                <a:avLst/>
              </a:prstGeom>
            </p:spPr>
          </p:pic>
          <p:pic>
            <p:nvPicPr>
              <p:cNvPr id="95" name="Picture 6" descr="PostgreSQL na Linha de Comandos. Continuando a série de artigos sobre… | by  Alejandro Druetta | PermaLink Univesp | Medium">
                <a:extLst>
                  <a:ext uri="{FF2B5EF4-FFF2-40B4-BE49-F238E27FC236}">
                    <a16:creationId xmlns:a16="http://schemas.microsoft.com/office/drawing/2014/main" id="{AB3108F6-67AC-4930-803F-AC56403F99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5375" y="1946325"/>
                <a:ext cx="697724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6DB7DB4-F790-4A16-B236-418341F4F107}"/>
                </a:ext>
              </a:extLst>
            </p:cNvPr>
            <p:cNvSpPr txBox="1"/>
            <p:nvPr/>
          </p:nvSpPr>
          <p:spPr>
            <a:xfrm>
              <a:off x="842962" y="460458"/>
              <a:ext cx="1007248" cy="28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CONTÁBIL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25B36D7-D2C2-478F-8053-B9214F52552F}"/>
              </a:ext>
            </a:extLst>
          </p:cNvPr>
          <p:cNvGrpSpPr/>
          <p:nvPr/>
        </p:nvGrpSpPr>
        <p:grpSpPr>
          <a:xfrm>
            <a:off x="5086120" y="4240902"/>
            <a:ext cx="819161" cy="888723"/>
            <a:chOff x="418146" y="3869900"/>
            <a:chExt cx="968694" cy="1077630"/>
          </a:xfrm>
        </p:grpSpPr>
        <p:pic>
          <p:nvPicPr>
            <p:cNvPr id="112" name="Picture 12" descr="MongoDB - Entendendo full-text search - Redspark">
              <a:extLst>
                <a:ext uri="{FF2B5EF4-FFF2-40B4-BE49-F238E27FC236}">
                  <a16:creationId xmlns:a16="http://schemas.microsoft.com/office/drawing/2014/main" id="{8714D6FA-43AD-455E-B889-DD77E17EF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46" y="4463183"/>
              <a:ext cx="968694" cy="484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E54826ED-2F2E-4F2E-B052-905116B029A9}"/>
                </a:ext>
              </a:extLst>
            </p:cNvPr>
            <p:cNvGrpSpPr/>
            <p:nvPr/>
          </p:nvGrpSpPr>
          <p:grpSpPr>
            <a:xfrm>
              <a:off x="461962" y="3869900"/>
              <a:ext cx="881063" cy="762040"/>
              <a:chOff x="842962" y="460458"/>
              <a:chExt cx="1007248" cy="847691"/>
            </a:xfrm>
          </p:grpSpPr>
          <p:pic>
            <p:nvPicPr>
              <p:cNvPr id="101" name="Gráfico 100" descr="Banco de dados estrutura de tópicos">
                <a:extLst>
                  <a:ext uri="{FF2B5EF4-FFF2-40B4-BE49-F238E27FC236}">
                    <a16:creationId xmlns:a16="http://schemas.microsoft.com/office/drawing/2014/main" id="{34CBBF43-1CBB-4934-826A-E9446EDE2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7724" y="714374"/>
                <a:ext cx="697725" cy="593775"/>
              </a:xfrm>
              <a:prstGeom prst="rect">
                <a:avLst/>
              </a:prstGeom>
            </p:spPr>
          </p:pic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3C290B00-9747-44A9-8497-6DC8232794DD}"/>
                  </a:ext>
                </a:extLst>
              </p:cNvPr>
              <p:cNvSpPr txBox="1"/>
              <p:nvPr/>
            </p:nvSpPr>
            <p:spPr>
              <a:xfrm>
                <a:off x="842962" y="460458"/>
                <a:ext cx="1007248" cy="282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VENDAS</a:t>
                </a:r>
              </a:p>
            </p:txBody>
          </p:sp>
        </p:grp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A51F4047-F4FE-4B32-9D06-9F6609D54C78}"/>
              </a:ext>
            </a:extLst>
          </p:cNvPr>
          <p:cNvGrpSpPr/>
          <p:nvPr/>
        </p:nvGrpSpPr>
        <p:grpSpPr>
          <a:xfrm>
            <a:off x="5123172" y="5295462"/>
            <a:ext cx="901910" cy="915741"/>
            <a:chOff x="775169" y="432954"/>
            <a:chExt cx="1219298" cy="123519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976CC296-10D7-4E06-879C-FD8E66B14E97}"/>
                </a:ext>
              </a:extLst>
            </p:cNvPr>
            <p:cNvGrpSpPr/>
            <p:nvPr/>
          </p:nvGrpSpPr>
          <p:grpSpPr>
            <a:xfrm>
              <a:off x="997724" y="714374"/>
              <a:ext cx="697725" cy="953776"/>
              <a:chOff x="1245374" y="1352549"/>
              <a:chExt cx="697725" cy="953776"/>
            </a:xfrm>
          </p:grpSpPr>
          <p:pic>
            <p:nvPicPr>
              <p:cNvPr id="110" name="Gráfico 109" descr="Banco de dados estrutura de tópicos">
                <a:extLst>
                  <a:ext uri="{FF2B5EF4-FFF2-40B4-BE49-F238E27FC236}">
                    <a16:creationId xmlns:a16="http://schemas.microsoft.com/office/drawing/2014/main" id="{9A5D0F27-F93D-4F52-867B-7CBEAD998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5374" y="1352549"/>
                <a:ext cx="697725" cy="593775"/>
              </a:xfrm>
              <a:prstGeom prst="rect">
                <a:avLst/>
              </a:prstGeom>
            </p:spPr>
          </p:pic>
          <p:pic>
            <p:nvPicPr>
              <p:cNvPr id="111" name="Picture 6" descr="PostgreSQL na Linha de Comandos. Continuando a série de artigos sobre… | by  Alejandro Druetta | PermaLink Univesp | Medium">
                <a:extLst>
                  <a:ext uri="{FF2B5EF4-FFF2-40B4-BE49-F238E27FC236}">
                    <a16:creationId xmlns:a16="http://schemas.microsoft.com/office/drawing/2014/main" id="{27E2E1E6-77CA-4E35-ABB4-460BF597F5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5375" y="1946325"/>
                <a:ext cx="697724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9678BBC3-0FC1-4049-9821-A69BA85AA78F}"/>
                </a:ext>
              </a:extLst>
            </p:cNvPr>
            <p:cNvSpPr txBox="1"/>
            <p:nvPr/>
          </p:nvSpPr>
          <p:spPr>
            <a:xfrm>
              <a:off x="775169" y="432954"/>
              <a:ext cx="1219298" cy="342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FINANCEIRO</a:t>
              </a:r>
            </a:p>
          </p:txBody>
        </p:sp>
      </p:grpSp>
      <p:sp>
        <p:nvSpPr>
          <p:cNvPr id="113" name="Cilindro 112">
            <a:extLst>
              <a:ext uri="{FF2B5EF4-FFF2-40B4-BE49-F238E27FC236}">
                <a16:creationId xmlns:a16="http://schemas.microsoft.com/office/drawing/2014/main" id="{E0134799-8D94-41A5-93E9-C3C0A7EED078}"/>
              </a:ext>
            </a:extLst>
          </p:cNvPr>
          <p:cNvSpPr/>
          <p:nvPr/>
        </p:nvSpPr>
        <p:spPr>
          <a:xfrm>
            <a:off x="3277324" y="1371416"/>
            <a:ext cx="514352" cy="3972109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ache Distribuído &amp; Session State com Redis NoSQL Server - Rafael Cruz">
            <a:extLst>
              <a:ext uri="{FF2B5EF4-FFF2-40B4-BE49-F238E27FC236}">
                <a16:creationId xmlns:a16="http://schemas.microsoft.com/office/drawing/2014/main" id="{DFE9F95C-3C2D-4A69-B9D9-7DD4DC7F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89" y="743856"/>
            <a:ext cx="709622" cy="59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E65B6EC8-A1A0-4616-9C5A-6D480E46A6F3}"/>
              </a:ext>
            </a:extLst>
          </p:cNvPr>
          <p:cNvCxnSpPr>
            <a:cxnSpLocks/>
            <a:stCxn id="11" idx="1"/>
            <a:endCxn id="113" idx="4"/>
          </p:cNvCxnSpPr>
          <p:nvPr/>
        </p:nvCxnSpPr>
        <p:spPr>
          <a:xfrm flipH="1">
            <a:off x="3791676" y="898291"/>
            <a:ext cx="1445974" cy="24591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1856AE29-1E0E-490E-8C00-1873BAD7E962}"/>
              </a:ext>
            </a:extLst>
          </p:cNvPr>
          <p:cNvCxnSpPr>
            <a:cxnSpLocks/>
            <a:stCxn id="88" idx="1"/>
            <a:endCxn id="113" idx="4"/>
          </p:cNvCxnSpPr>
          <p:nvPr/>
        </p:nvCxnSpPr>
        <p:spPr>
          <a:xfrm flipH="1">
            <a:off x="3791676" y="1974160"/>
            <a:ext cx="1452737" cy="13833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22C1093B-EDC1-445E-924F-256D9248A2B3}"/>
              </a:ext>
            </a:extLst>
          </p:cNvPr>
          <p:cNvCxnSpPr>
            <a:cxnSpLocks/>
            <a:stCxn id="93" idx="1"/>
            <a:endCxn id="113" idx="4"/>
          </p:cNvCxnSpPr>
          <p:nvPr/>
        </p:nvCxnSpPr>
        <p:spPr>
          <a:xfrm flipH="1">
            <a:off x="3791676" y="3335769"/>
            <a:ext cx="1452738" cy="217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CEEB9D31-9450-4D90-AD06-0E125C0CBFB2}"/>
              </a:ext>
            </a:extLst>
          </p:cNvPr>
          <p:cNvCxnSpPr>
            <a:cxnSpLocks/>
            <a:stCxn id="101" idx="1"/>
            <a:endCxn id="113" idx="4"/>
          </p:cNvCxnSpPr>
          <p:nvPr/>
        </p:nvCxnSpPr>
        <p:spPr>
          <a:xfrm flipH="1" flipV="1">
            <a:off x="3791676" y="3357471"/>
            <a:ext cx="1445973" cy="12917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B0F8F4D6-CB75-4E30-8AA8-F3C453C55742}"/>
              </a:ext>
            </a:extLst>
          </p:cNvPr>
          <p:cNvCxnSpPr>
            <a:cxnSpLocks/>
            <a:stCxn id="110" idx="1"/>
            <a:endCxn id="113" idx="4"/>
          </p:cNvCxnSpPr>
          <p:nvPr/>
        </p:nvCxnSpPr>
        <p:spPr>
          <a:xfrm flipH="1" flipV="1">
            <a:off x="3791676" y="3357471"/>
            <a:ext cx="1496119" cy="236673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2A9A1E3A-1848-4244-8AC1-2E68C91CFE80}"/>
              </a:ext>
            </a:extLst>
          </p:cNvPr>
          <p:cNvSpPr/>
          <p:nvPr/>
        </p:nvSpPr>
        <p:spPr>
          <a:xfrm>
            <a:off x="2809875" y="489940"/>
            <a:ext cx="3215207" cy="5878120"/>
          </a:xfrm>
          <a:prstGeom prst="roundRect">
            <a:avLst>
              <a:gd name="adj" fmla="val 295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C363E142-1201-4000-817E-2FD7CF422E49}"/>
              </a:ext>
            </a:extLst>
          </p:cNvPr>
          <p:cNvSpPr txBox="1"/>
          <p:nvPr/>
        </p:nvSpPr>
        <p:spPr>
          <a:xfrm>
            <a:off x="2981325" y="479239"/>
            <a:ext cx="252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Cache compartilhado</a:t>
            </a:r>
          </a:p>
        </p:txBody>
      </p: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0919B1E2-F018-4520-B94E-97E9D336F439}"/>
              </a:ext>
            </a:extLst>
          </p:cNvPr>
          <p:cNvGrpSpPr/>
          <p:nvPr/>
        </p:nvGrpSpPr>
        <p:grpSpPr>
          <a:xfrm>
            <a:off x="8847622" y="2868946"/>
            <a:ext cx="842062" cy="1373854"/>
            <a:chOff x="1245374" y="1352549"/>
            <a:chExt cx="697725" cy="953776"/>
          </a:xfrm>
        </p:grpSpPr>
        <p:pic>
          <p:nvPicPr>
            <p:cNvPr id="150" name="Gráfico 149" descr="Banco de dados estrutura de tópicos">
              <a:extLst>
                <a:ext uri="{FF2B5EF4-FFF2-40B4-BE49-F238E27FC236}">
                  <a16:creationId xmlns:a16="http://schemas.microsoft.com/office/drawing/2014/main" id="{D76A6C28-2CD2-4B56-A1F1-F3220DD11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5374" y="1352549"/>
              <a:ext cx="697725" cy="593775"/>
            </a:xfrm>
            <a:prstGeom prst="rect">
              <a:avLst/>
            </a:prstGeom>
          </p:spPr>
        </p:pic>
        <p:pic>
          <p:nvPicPr>
            <p:cNvPr id="151" name="Picture 6" descr="PostgreSQL na Linha de Comandos. Continuando a série de artigos sobre… | by  Alejandro Druetta | PermaLink Univesp | Medium">
              <a:extLst>
                <a:ext uri="{FF2B5EF4-FFF2-40B4-BE49-F238E27FC236}">
                  <a16:creationId xmlns:a16="http://schemas.microsoft.com/office/drawing/2014/main" id="{A7F91571-6CCA-4DE6-970E-E3C425718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375" y="1946325"/>
              <a:ext cx="697724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C2C28178-3914-440C-9091-35E28FDF2C7F}"/>
              </a:ext>
            </a:extLst>
          </p:cNvPr>
          <p:cNvCxnSpPr>
            <a:cxnSpLocks/>
            <a:stCxn id="11" idx="3"/>
            <a:endCxn id="150" idx="1"/>
          </p:cNvCxnSpPr>
          <p:nvPr/>
        </p:nvCxnSpPr>
        <p:spPr>
          <a:xfrm>
            <a:off x="5753755" y="898291"/>
            <a:ext cx="3093867" cy="239830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B2B3DE00-4B9A-4621-BEAD-43D0D94922A2}"/>
              </a:ext>
            </a:extLst>
          </p:cNvPr>
          <p:cNvCxnSpPr>
            <a:cxnSpLocks/>
            <a:stCxn id="88" idx="3"/>
            <a:endCxn id="150" idx="1"/>
          </p:cNvCxnSpPr>
          <p:nvPr/>
        </p:nvCxnSpPr>
        <p:spPr>
          <a:xfrm>
            <a:off x="5760518" y="1974160"/>
            <a:ext cx="3087104" cy="13224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1D3E6E22-CA45-4E54-880A-38C1EF502A6B}"/>
              </a:ext>
            </a:extLst>
          </p:cNvPr>
          <p:cNvCxnSpPr>
            <a:cxnSpLocks/>
            <a:stCxn id="93" idx="3"/>
            <a:endCxn id="150" idx="1"/>
          </p:cNvCxnSpPr>
          <p:nvPr/>
        </p:nvCxnSpPr>
        <p:spPr>
          <a:xfrm flipV="1">
            <a:off x="5760519" y="3296594"/>
            <a:ext cx="3087103" cy="3917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id="{33CF7F5E-ACCE-4FC4-9AA6-61151E0BC07A}"/>
              </a:ext>
            </a:extLst>
          </p:cNvPr>
          <p:cNvCxnSpPr>
            <a:cxnSpLocks/>
            <a:stCxn id="101" idx="3"/>
            <a:endCxn id="150" idx="1"/>
          </p:cNvCxnSpPr>
          <p:nvPr/>
        </p:nvCxnSpPr>
        <p:spPr>
          <a:xfrm flipV="1">
            <a:off x="5753753" y="3296594"/>
            <a:ext cx="3093869" cy="13526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1D16ABE6-22ED-4862-BD0D-DBABA1A7318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5803899" y="3306240"/>
            <a:ext cx="3043723" cy="241796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6ACB4522-E650-4286-9A78-62D3CB3489D4}"/>
              </a:ext>
            </a:extLst>
          </p:cNvPr>
          <p:cNvSpPr txBox="1"/>
          <p:nvPr/>
        </p:nvSpPr>
        <p:spPr>
          <a:xfrm>
            <a:off x="2981325" y="144153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INSERTS, UPDATES, DELETE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1CFCA739-D3B0-4E53-B477-756D9B466C8F}"/>
              </a:ext>
            </a:extLst>
          </p:cNvPr>
          <p:cNvSpPr txBox="1"/>
          <p:nvPr/>
        </p:nvSpPr>
        <p:spPr>
          <a:xfrm>
            <a:off x="7518107" y="171462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SELECTS</a:t>
            </a:r>
            <a:endParaRPr lang="pt-B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8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8CC3BBF-8738-49FA-A28C-270C3845DB6B}"/>
              </a:ext>
            </a:extLst>
          </p:cNvPr>
          <p:cNvSpPr/>
          <p:nvPr/>
        </p:nvSpPr>
        <p:spPr>
          <a:xfrm>
            <a:off x="677333" y="1016000"/>
            <a:ext cx="702734" cy="44365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372DB44-5A8A-4726-B5DE-41A9EA3660CB}"/>
              </a:ext>
            </a:extLst>
          </p:cNvPr>
          <p:cNvSpPr txBox="1"/>
          <p:nvPr/>
        </p:nvSpPr>
        <p:spPr>
          <a:xfrm>
            <a:off x="848873" y="3049600"/>
            <a:ext cx="5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5F691E9-2173-44B4-B8C6-B4406B3DC44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515533" y="1596905"/>
            <a:ext cx="4950912" cy="117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lindro 53">
            <a:extLst>
              <a:ext uri="{FF2B5EF4-FFF2-40B4-BE49-F238E27FC236}">
                <a16:creationId xmlns:a16="http://schemas.microsoft.com/office/drawing/2014/main" id="{6F4B7C2F-BD6E-4EFA-B536-3AD27223754F}"/>
              </a:ext>
            </a:extLst>
          </p:cNvPr>
          <p:cNvSpPr/>
          <p:nvPr/>
        </p:nvSpPr>
        <p:spPr>
          <a:xfrm>
            <a:off x="6466445" y="1156546"/>
            <a:ext cx="1074542" cy="880717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 descr="Cache Distribuído &amp; Session State com Redis NoSQL Server - Rafael Cruz">
            <a:extLst>
              <a:ext uri="{FF2B5EF4-FFF2-40B4-BE49-F238E27FC236}">
                <a16:creationId xmlns:a16="http://schemas.microsoft.com/office/drawing/2014/main" id="{CA2CD1C1-8745-4C28-98BA-B23F2AC4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05" y="483871"/>
            <a:ext cx="709622" cy="59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B754EA0D-277B-49DE-B612-ACC6EBDD5487}"/>
              </a:ext>
            </a:extLst>
          </p:cNvPr>
          <p:cNvSpPr txBox="1"/>
          <p:nvPr/>
        </p:nvSpPr>
        <p:spPr>
          <a:xfrm>
            <a:off x="6466445" y="1437639"/>
            <a:ext cx="10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3525FF9-1A3A-4CB2-9448-7F3C530DE605}"/>
              </a:ext>
            </a:extLst>
          </p:cNvPr>
          <p:cNvSpPr txBox="1"/>
          <p:nvPr/>
        </p:nvSpPr>
        <p:spPr>
          <a:xfrm>
            <a:off x="1949538" y="1227573"/>
            <a:ext cx="11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0F0A47F-8BF2-4EDC-B95C-FA4340FE788D}"/>
              </a:ext>
            </a:extLst>
          </p:cNvPr>
          <p:cNvCxnSpPr>
            <a:cxnSpLocks/>
          </p:cNvCxnSpPr>
          <p:nvPr/>
        </p:nvCxnSpPr>
        <p:spPr>
          <a:xfrm>
            <a:off x="1515533" y="4114800"/>
            <a:ext cx="245533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DCC4DB0-9F44-41F1-8C98-AC0EE1160C30}"/>
              </a:ext>
            </a:extLst>
          </p:cNvPr>
          <p:cNvSpPr txBox="1"/>
          <p:nvPr/>
        </p:nvSpPr>
        <p:spPr>
          <a:xfrm>
            <a:off x="1949538" y="3733706"/>
            <a:ext cx="11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425CEA-F49C-4D5F-BB68-F0B2F0B67DD9}"/>
              </a:ext>
            </a:extLst>
          </p:cNvPr>
          <p:cNvCxnSpPr>
            <a:cxnSpLocks/>
          </p:cNvCxnSpPr>
          <p:nvPr/>
        </p:nvCxnSpPr>
        <p:spPr>
          <a:xfrm flipH="1">
            <a:off x="1515533" y="4893733"/>
            <a:ext cx="245533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AC12447-FCC6-47BF-91A4-86A9148E9080}"/>
              </a:ext>
            </a:extLst>
          </p:cNvPr>
          <p:cNvSpPr txBox="1"/>
          <p:nvPr/>
        </p:nvSpPr>
        <p:spPr>
          <a:xfrm>
            <a:off x="1949538" y="4893733"/>
            <a:ext cx="17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Sucesso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 </a:t>
            </a:r>
            <a:r>
              <a:rPr lang="pt-BR" b="1" dirty="0">
                <a:solidFill>
                  <a:srgbClr val="C00000"/>
                </a:solidFill>
              </a:rPr>
              <a:t>Erro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422D482-5105-4588-91A6-FB190CE9BA6B}"/>
              </a:ext>
            </a:extLst>
          </p:cNvPr>
          <p:cNvGrpSpPr/>
          <p:nvPr/>
        </p:nvGrpSpPr>
        <p:grpSpPr>
          <a:xfrm>
            <a:off x="4009144" y="3623733"/>
            <a:ext cx="395728" cy="1363591"/>
            <a:chOff x="4009144" y="3623733"/>
            <a:chExt cx="531194" cy="1363591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88F2A122-698E-47BC-8005-5983B15E4808}"/>
                </a:ext>
              </a:extLst>
            </p:cNvPr>
            <p:cNvSpPr/>
            <p:nvPr/>
          </p:nvSpPr>
          <p:spPr>
            <a:xfrm>
              <a:off x="4009144" y="3623733"/>
              <a:ext cx="531194" cy="13635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945AD04-98A0-4A0C-AA8B-C8BDAE058C30}"/>
                </a:ext>
              </a:extLst>
            </p:cNvPr>
            <p:cNvSpPr txBox="1"/>
            <p:nvPr/>
          </p:nvSpPr>
          <p:spPr>
            <a:xfrm rot="16200000">
              <a:off x="3558851" y="4151639"/>
              <a:ext cx="1363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Componente</a:t>
              </a:r>
            </a:p>
          </p:txBody>
        </p:sp>
      </p:grp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6DB04ED4-F22E-4C9C-A336-F7FBA3248D0F}"/>
              </a:ext>
            </a:extLst>
          </p:cNvPr>
          <p:cNvCxnSpPr>
            <a:cxnSpLocks/>
            <a:stCxn id="67" idx="3"/>
            <a:endCxn id="100" idx="1"/>
          </p:cNvCxnSpPr>
          <p:nvPr/>
        </p:nvCxnSpPr>
        <p:spPr>
          <a:xfrm flipV="1">
            <a:off x="4404872" y="3382662"/>
            <a:ext cx="2409797" cy="9228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E1E120BF-4E06-497E-BD13-08610BA0D3B9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7003716" y="2037263"/>
            <a:ext cx="0" cy="66360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7DCE133-21C5-4574-AD49-54922A4CCC86}"/>
              </a:ext>
            </a:extLst>
          </p:cNvPr>
          <p:cNvSpPr txBox="1"/>
          <p:nvPr/>
        </p:nvSpPr>
        <p:spPr>
          <a:xfrm rot="20420727">
            <a:off x="5001273" y="3464370"/>
            <a:ext cx="11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F625D10-FF47-4EA1-B135-3576FCC9DCE2}"/>
              </a:ext>
            </a:extLst>
          </p:cNvPr>
          <p:cNvSpPr txBox="1"/>
          <p:nvPr/>
        </p:nvSpPr>
        <p:spPr>
          <a:xfrm>
            <a:off x="6005256" y="2216095"/>
            <a:ext cx="11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Atualiza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67441F17-8886-4ACB-AB8E-D8529A439630}"/>
              </a:ext>
            </a:extLst>
          </p:cNvPr>
          <p:cNvCxnSpPr>
            <a:cxnSpLocks/>
            <a:stCxn id="67" idx="3"/>
            <a:endCxn id="97" idx="1"/>
          </p:cNvCxnSpPr>
          <p:nvPr/>
        </p:nvCxnSpPr>
        <p:spPr>
          <a:xfrm>
            <a:off x="4404872" y="4305529"/>
            <a:ext cx="2061573" cy="7888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ilindro 93">
            <a:extLst>
              <a:ext uri="{FF2B5EF4-FFF2-40B4-BE49-F238E27FC236}">
                <a16:creationId xmlns:a16="http://schemas.microsoft.com/office/drawing/2014/main" id="{9B9B147E-8F3A-47C5-99E5-74DBB810E27C}"/>
              </a:ext>
            </a:extLst>
          </p:cNvPr>
          <p:cNvSpPr/>
          <p:nvPr/>
        </p:nvSpPr>
        <p:spPr>
          <a:xfrm>
            <a:off x="6466445" y="4628636"/>
            <a:ext cx="1074542" cy="880717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6300F382-B389-4E45-9BF4-F0F6296044B6}"/>
              </a:ext>
            </a:extLst>
          </p:cNvPr>
          <p:cNvSpPr txBox="1"/>
          <p:nvPr/>
        </p:nvSpPr>
        <p:spPr>
          <a:xfrm>
            <a:off x="6466445" y="4909729"/>
            <a:ext cx="10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1D5D5768-AB1C-4A57-98DE-E201F070CA5B}"/>
              </a:ext>
            </a:extLst>
          </p:cNvPr>
          <p:cNvGrpSpPr/>
          <p:nvPr/>
        </p:nvGrpSpPr>
        <p:grpSpPr>
          <a:xfrm>
            <a:off x="6814669" y="2700866"/>
            <a:ext cx="395728" cy="1363591"/>
            <a:chOff x="4009144" y="3623733"/>
            <a:chExt cx="531194" cy="1363591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A0E9A764-A902-42B5-915A-770748D58179}"/>
                </a:ext>
              </a:extLst>
            </p:cNvPr>
            <p:cNvSpPr/>
            <p:nvPr/>
          </p:nvSpPr>
          <p:spPr>
            <a:xfrm>
              <a:off x="4009144" y="3623733"/>
              <a:ext cx="531194" cy="13635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C741745A-BB79-4EAE-9DD2-AE258A961600}"/>
                </a:ext>
              </a:extLst>
            </p:cNvPr>
            <p:cNvSpPr txBox="1"/>
            <p:nvPr/>
          </p:nvSpPr>
          <p:spPr>
            <a:xfrm rot="16200000">
              <a:off x="3558851" y="4151639"/>
              <a:ext cx="1363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Componente</a:t>
              </a:r>
            </a:p>
          </p:txBody>
        </p:sp>
      </p:grp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48DF327F-1BE3-4BBC-AEAD-1BA50C60EA6E}"/>
              </a:ext>
            </a:extLst>
          </p:cNvPr>
          <p:cNvCxnSpPr>
            <a:cxnSpLocks/>
            <a:stCxn id="100" idx="2"/>
            <a:endCxn id="94" idx="1"/>
          </p:cNvCxnSpPr>
          <p:nvPr/>
        </p:nvCxnSpPr>
        <p:spPr>
          <a:xfrm flipH="1">
            <a:off x="7003716" y="4064457"/>
            <a:ext cx="8817" cy="5641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D7A87965-16EA-420D-88C3-BD31C17B96F9}"/>
              </a:ext>
            </a:extLst>
          </p:cNvPr>
          <p:cNvSpPr txBox="1"/>
          <p:nvPr/>
        </p:nvSpPr>
        <p:spPr>
          <a:xfrm rot="1337593">
            <a:off x="5018206" y="4802657"/>
            <a:ext cx="11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</a:t>
            </a:r>
          </a:p>
        </p:txBody>
      </p:sp>
      <p:pic>
        <p:nvPicPr>
          <p:cNvPr id="107" name="Picture 6" descr="PostgreSQL na Linha de Comandos. Continuando a série de artigos sobre… | by  Alejandro Druetta | PermaLink Univesp | Medium">
            <a:extLst>
              <a:ext uri="{FF2B5EF4-FFF2-40B4-BE49-F238E27FC236}">
                <a16:creationId xmlns:a16="http://schemas.microsoft.com/office/drawing/2014/main" id="{3FA12E6D-A431-414D-BDF2-F5630993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06" y="5536261"/>
            <a:ext cx="1074541" cy="53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71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Ferrarini</dc:creator>
  <cp:lastModifiedBy>Diego Ferrarini</cp:lastModifiedBy>
  <cp:revision>1</cp:revision>
  <dcterms:created xsi:type="dcterms:W3CDTF">2021-11-05T17:00:27Z</dcterms:created>
  <dcterms:modified xsi:type="dcterms:W3CDTF">2021-11-06T13:04:41Z</dcterms:modified>
</cp:coreProperties>
</file>