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5" r:id="rId8"/>
    <p:sldId id="266" r:id="rId9"/>
    <p:sldId id="267" r:id="rId10"/>
    <p:sldId id="263" r:id="rId11"/>
    <p:sldId id="268" r:id="rId12"/>
    <p:sldId id="26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2C78F-3B4C-46EC-A773-92F1217FD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14C94A-9157-4B54-93D6-E5D3228F4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21BE6E-F08B-42F0-A090-EF159E5D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2A21-75CE-4AB8-A36B-56956FC5D536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914B1C-2485-4429-AD4F-9DE3DFA7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067111-FB69-4B10-92BC-2712D991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FF75-A82E-4D4A-812B-B8EF56296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05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01107-E1AE-4B2D-8C2A-0F125FDD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1DB83D-9750-4A68-8361-27AD6BB12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640F32-FDF4-4446-BCB4-543563DC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2A21-75CE-4AB8-A36B-56956FC5D536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B37C0A-603D-4266-9A1D-79D41D19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DDDE20-CEF6-450B-BDAC-76F1CFEE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FF75-A82E-4D4A-812B-B8EF56296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75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6E286DE-E15A-491C-B1D6-BC1F407B4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A0D8FC-A46A-4FC5-B583-423103C21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7570FA-C03A-460D-B36C-2518FC5A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2A21-75CE-4AB8-A36B-56956FC5D536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A111EC-5C2B-4F1B-AD4B-021C32EB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BAC98A-8070-4BA6-9DEF-92FA98EC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FF75-A82E-4D4A-812B-B8EF56296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29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F6C9A-BA09-4C55-8DD0-A865F449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B8741C-C3B7-4B44-8AC1-C6C0639B5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4A9997-7DD7-42BB-98E7-FF146ADB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2A21-75CE-4AB8-A36B-56956FC5D536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A2C286-7DBD-49E1-B93B-FFE08F4E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B923E5-117C-4F2F-B2BA-62BEE588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FF75-A82E-4D4A-812B-B8EF56296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23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38AE67-80B7-45BD-AF3B-31ABCFD6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975714-7250-40A1-85C7-733599B6F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C82F85-A1C6-4F1C-B163-B5C2DB6E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2A21-75CE-4AB8-A36B-56956FC5D536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938555-8743-477D-A228-975167DF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603A96-A3E6-4F02-B2BB-B3742830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FF75-A82E-4D4A-812B-B8EF56296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4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89132-0B47-449B-9C82-91C7799B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2754B7-F8FC-49DC-A934-87A4B114F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24A9D5-162B-41B7-A128-5C6FAB852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EAD8B1-CEE1-42F4-83D5-6D281697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2A21-75CE-4AB8-A36B-56956FC5D536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3E588B-61B2-426E-BD43-C876C7EA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C1133D-22CD-4E25-95EC-4F456964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FF75-A82E-4D4A-812B-B8EF56296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56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89114-BA6C-442E-9487-23F7FBBC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F962B1-8A0C-4FE0-BC05-C230A1864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40B9F7-EA4C-45CD-93A6-520B24CBF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AFF08C-9FB8-4F60-8878-CF7AC5505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C9214B7-0865-4F06-BEA4-5A79194A9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8E6889-13C2-45E4-9F67-2688A768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2A21-75CE-4AB8-A36B-56956FC5D536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49C68B4-359F-44FB-950E-6626B79A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B31DDA-4240-4D4B-B3DA-9149BEE9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FF75-A82E-4D4A-812B-B8EF56296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83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62C589-3EF1-4081-945D-7F4F041D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555415-96A3-418D-9784-88414795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2A21-75CE-4AB8-A36B-56956FC5D536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330484-864F-4B90-85C8-9C27D0CD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F9A2F6-2592-47A8-B5B7-05455C1F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FF75-A82E-4D4A-812B-B8EF56296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64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67D3F5-B8E6-48FD-B9D3-1760069D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2A21-75CE-4AB8-A36B-56956FC5D536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D969EDA-956B-4895-9001-1C68B965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220333-2EEC-4BA5-8759-B16BE294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FF75-A82E-4D4A-812B-B8EF56296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15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6887C2-D5B9-49BD-BB99-AFFE31B8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3EC8E4-BF9F-4DA5-B8F6-F2B8E210E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936AE9-D4B6-4CD1-BBDE-BB1ECF61D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BF5F76-AD19-46AE-920D-673871EB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2A21-75CE-4AB8-A36B-56956FC5D536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409F6A-F6E7-4F97-840E-C20E92EF9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BF14CB-EE24-489D-8396-0D8A9F4A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FF75-A82E-4D4A-812B-B8EF56296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60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2E52B1-D12F-426C-BF7D-D74E9CA0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0DB8F4-1862-4C69-B55B-567C9E25B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C527DB-BDB7-4197-8C58-4AD390689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936F4D-2088-4395-97E7-1F4CEEA7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2A21-75CE-4AB8-A36B-56956FC5D536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4C9FAE-1716-4FF6-8ED3-55C288A6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2C96DA-84BF-4D63-81ED-02308961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FF75-A82E-4D4A-812B-B8EF56296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36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5CBA9A-11E9-416A-B50B-E5981418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1512A1-EB4B-4B25-8E15-B1D033724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D11423-C665-47E5-8D17-7C59C1AD5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52A21-75CE-4AB8-A36B-56956FC5D536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C8FB01-582B-405C-AA96-B7D9E159D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D5826B-DAF5-4641-9330-35B43CF07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7FF75-A82E-4D4A-812B-B8EF56296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2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ferrarioloic.github.io/brocante2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1229B-1B9A-42B6-A35D-54E6B9A67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435" y="322730"/>
            <a:ext cx="10381129" cy="1828800"/>
          </a:xfrm>
          <a:solidFill>
            <a:srgbClr val="E4001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9600" dirty="0">
                <a:solidFill>
                  <a:schemeClr val="bg1"/>
                </a:solidFill>
              </a:rPr>
              <a:t>Revue de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36E720-E910-4B6D-9BD9-8E5BC5E9A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435" y="2756647"/>
            <a:ext cx="10381129" cy="3778623"/>
          </a:xfrm>
        </p:spPr>
        <p:txBody>
          <a:bodyPr>
            <a:normAutofit fontScale="85000" lnSpcReduction="20000"/>
          </a:bodyPr>
          <a:lstStyle/>
          <a:p>
            <a:r>
              <a:rPr lang="fr-FR" sz="3500" dirty="0"/>
              <a:t>Passage du projet Brocante en version responsive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Participants : Anthony FORET / Stéphane SWAENEPOEL</a:t>
            </a:r>
          </a:p>
          <a:p>
            <a:r>
              <a:rPr lang="fr-FR" dirty="0"/>
              <a:t>Scrum Master : Loïc FERRARIO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1800" b="0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Premier projet réalisé par : </a:t>
            </a:r>
          </a:p>
          <a:p>
            <a:r>
              <a:rPr lang="fr-FR" sz="1800" b="0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Mehdi BENKEBOUCHE – Maxime RATTEZ – Déborah SANSON</a:t>
            </a:r>
          </a:p>
          <a:p>
            <a:r>
              <a:rPr lang="fr-FR" sz="1000" i="1" dirty="0">
                <a:solidFill>
                  <a:srgbClr val="595959"/>
                </a:solidFill>
                <a:latin typeface="Lato" panose="020F0502020204030203" pitchFamily="34" charset="0"/>
              </a:rPr>
              <a:t>Merci à eux !!!</a:t>
            </a:r>
            <a:endParaRPr lang="fr-FR" sz="1000" i="1" dirty="0"/>
          </a:p>
        </p:txBody>
      </p:sp>
    </p:spTree>
    <p:extLst>
      <p:ext uri="{BB962C8B-B14F-4D97-AF65-F5344CB8AC3E}">
        <p14:creationId xmlns:p14="http://schemas.microsoft.com/office/powerpoint/2010/main" val="1553689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F2F3D-56BB-4385-B961-50BF9278C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76125" cy="1325563"/>
          </a:xfrm>
          <a:solidFill>
            <a:srgbClr val="E40019"/>
          </a:solidFill>
        </p:spPr>
        <p:txBody>
          <a:bodyPr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Choix de l’affichage </a:t>
            </a:r>
            <a:r>
              <a:rPr lang="fr-FR" b="1" i="1" dirty="0">
                <a:solidFill>
                  <a:schemeClr val="bg1"/>
                </a:solidFill>
              </a:rPr>
              <a:t>portrait/paysage (992px)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B119134-4493-42FB-AB86-348B15181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37087"/>
            <a:ext cx="5318325" cy="335578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8B9A01F-505F-4205-94DB-BD57F8ACD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475" y="2175572"/>
            <a:ext cx="2987501" cy="431730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27D1847-7587-461C-8749-3E0864A7CE50}"/>
              </a:ext>
            </a:extLst>
          </p:cNvPr>
          <p:cNvSpPr txBox="1"/>
          <p:nvPr/>
        </p:nvSpPr>
        <p:spPr>
          <a:xfrm>
            <a:off x="2510500" y="1806240"/>
            <a:ext cx="89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Portrait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0628B55-E773-4997-A78E-8DBC7F9A1A46}"/>
              </a:ext>
            </a:extLst>
          </p:cNvPr>
          <p:cNvSpPr txBox="1"/>
          <p:nvPr/>
        </p:nvSpPr>
        <p:spPr>
          <a:xfrm>
            <a:off x="8290355" y="2767755"/>
            <a:ext cx="9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Paysage</a:t>
            </a:r>
          </a:p>
        </p:txBody>
      </p:sp>
    </p:spTree>
    <p:extLst>
      <p:ext uri="{BB962C8B-B14F-4D97-AF65-F5344CB8AC3E}">
        <p14:creationId xmlns:p14="http://schemas.microsoft.com/office/powerpoint/2010/main" val="1335937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0280D-7172-459C-811E-58441F70273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40019"/>
          </a:solidFill>
        </p:spPr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</a:rPr>
              <a:t>Découverte du site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1E5930-26DB-4DF4-A306-D0B5A9CF5280}"/>
              </a:ext>
            </a:extLst>
          </p:cNvPr>
          <p:cNvSpPr txBox="1"/>
          <p:nvPr/>
        </p:nvSpPr>
        <p:spPr>
          <a:xfrm>
            <a:off x="2808194" y="3630706"/>
            <a:ext cx="6575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0" i="0" u="sng" dirty="0">
                <a:effectLst/>
                <a:latin typeface="-apple-system"/>
                <a:hlinkClick r:id="rId2"/>
              </a:rPr>
              <a:t>Brocante responsive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348629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977CAD3-2CC9-44DF-B131-836FFA6E5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99" y="1999115"/>
            <a:ext cx="937246" cy="937246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2862AFCC-6A1E-4544-B57F-F54BC2C6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solidFill>
            <a:srgbClr val="E40019"/>
          </a:solidFill>
        </p:spPr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08629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319D71-1816-4718-BF28-1FD5F9B2472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40019"/>
          </a:solidFill>
        </p:spPr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</a:rPr>
              <a:t>Règles à respecter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3290A5-016E-4585-8CD2-E18B48E03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Pas de  modification de l’apparence générale imaginée par le groupe précédent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Intégration en HTML / CSS / Bootstrap de la partie responsive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Adaptation à tous les périphériques</a:t>
            </a:r>
          </a:p>
        </p:txBody>
      </p:sp>
    </p:spTree>
    <p:extLst>
      <p:ext uri="{BB962C8B-B14F-4D97-AF65-F5344CB8AC3E}">
        <p14:creationId xmlns:p14="http://schemas.microsoft.com/office/powerpoint/2010/main" val="283442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E3CFFCE-CD18-41E9-8B4D-E7A7242A4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650" y="1973576"/>
            <a:ext cx="8392699" cy="4698343"/>
          </a:xfr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48EA3FFB-12D1-4329-A891-BB4EDBD0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E40019"/>
          </a:solidFill>
        </p:spPr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</a:rPr>
              <a:t>Charte graphique</a:t>
            </a:r>
          </a:p>
        </p:txBody>
      </p:sp>
    </p:spTree>
    <p:extLst>
      <p:ext uri="{BB962C8B-B14F-4D97-AF65-F5344CB8AC3E}">
        <p14:creationId xmlns:p14="http://schemas.microsoft.com/office/powerpoint/2010/main" val="37567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22D9FB-5211-4902-B283-A651D0E0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" y="682858"/>
            <a:ext cx="4459942" cy="1145942"/>
          </a:xfrm>
          <a:solidFill>
            <a:srgbClr val="E40019"/>
          </a:solidFill>
        </p:spPr>
        <p:txBody>
          <a:bodyPr>
            <a:no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</a:rPr>
              <a:t>Maquettage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50AD0CB-2CA8-4871-9EAB-1E8244FB5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103" y="389964"/>
            <a:ext cx="6977474" cy="607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6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59A0D-5F1D-4C33-984E-C4E7CD176EF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40019"/>
          </a:solidFill>
        </p:spPr>
        <p:txBody>
          <a:bodyPr>
            <a:no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</a:rPr>
              <a:t>Mise à jour du logo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6C4CC4-475B-4506-9923-E86864EF6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317" y="3092823"/>
            <a:ext cx="1809117" cy="206993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5603D78-9714-446B-8EAB-7F50E74F9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283" y="3499138"/>
            <a:ext cx="3200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4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FD123-4F33-40C1-B9E5-10FD5A6AE97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40019"/>
          </a:solidFill>
        </p:spPr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</a:rPr>
              <a:t>Développement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FE6475-1962-4EDD-98BA-D2365B086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fr-FR" dirty="0"/>
              <a:t>HTML/CSS Bootstrap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@media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8B85FB-E533-4645-88A5-FDFCA9BC1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590006"/>
            <a:ext cx="8077200" cy="1727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58D1762-0926-4CA3-B75C-C73027457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337175"/>
            <a:ext cx="42418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B9346287-6B41-48EF-9E6E-31210F759CF0}"/>
              </a:ext>
            </a:extLst>
          </p:cNvPr>
          <p:cNvSpPr txBox="1"/>
          <p:nvPr/>
        </p:nvSpPr>
        <p:spPr>
          <a:xfrm>
            <a:off x="838200" y="2127830"/>
            <a:ext cx="1040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Desktop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63238B3-AC2E-4D34-BB16-A83AEDA2ED47}"/>
              </a:ext>
            </a:extLst>
          </p:cNvPr>
          <p:cNvSpPr txBox="1"/>
          <p:nvPr/>
        </p:nvSpPr>
        <p:spPr>
          <a:xfrm>
            <a:off x="838200" y="5108545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Mobile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7E2A96FF-DFBA-4B3E-AA86-38B81ED13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007" y="3759200"/>
            <a:ext cx="2565400" cy="3098800"/>
          </a:xfr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2AA858F-6E77-4381-AACA-73229FE7C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06" y="3738381"/>
            <a:ext cx="2527300" cy="30988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E1B3901-52A5-4269-8876-B60D12197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46" y="2615413"/>
            <a:ext cx="10508331" cy="504207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68BF51EE-E45D-42F5-8C2C-177D835E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E40019"/>
          </a:solidFill>
        </p:spPr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</a:rPr>
              <a:t>Versions - </a:t>
            </a:r>
            <a:r>
              <a:rPr lang="fr-FR" sz="4000" dirty="0" err="1">
                <a:solidFill>
                  <a:schemeClr val="bg1"/>
                </a:solidFill>
              </a:rPr>
              <a:t>Navbar</a:t>
            </a:r>
            <a:endParaRPr lang="fr-F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40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FCE25D-1D37-4A25-BD2A-062117BE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40071" cy="1490569"/>
          </a:xfrm>
          <a:solidFill>
            <a:srgbClr val="E40019"/>
          </a:solidFill>
        </p:spPr>
        <p:txBody>
          <a:bodyPr>
            <a:no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</a:rPr>
              <a:t>Versions</a:t>
            </a:r>
            <a:br>
              <a:rPr lang="fr-FR" sz="6000" dirty="0">
                <a:solidFill>
                  <a:schemeClr val="bg1"/>
                </a:solidFill>
              </a:rPr>
            </a:br>
            <a:r>
              <a:rPr lang="fr-FR" sz="4000" dirty="0">
                <a:solidFill>
                  <a:schemeClr val="bg1"/>
                </a:solidFill>
              </a:rPr>
              <a:t>Formulaire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2FEA6B0-E349-4BBF-8478-F7F32ED8A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283054"/>
            <a:ext cx="7226979" cy="3209821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140A94E-7D32-4C1A-8076-0C5153B0F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624" y="1133475"/>
            <a:ext cx="2413000" cy="5359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9346287-6B41-48EF-9E6E-31210F759CF0}"/>
              </a:ext>
            </a:extLst>
          </p:cNvPr>
          <p:cNvSpPr txBox="1"/>
          <p:nvPr/>
        </p:nvSpPr>
        <p:spPr>
          <a:xfrm>
            <a:off x="838199" y="2882944"/>
            <a:ext cx="1040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Desktop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63238B3-AC2E-4D34-BB16-A83AEDA2ED47}"/>
              </a:ext>
            </a:extLst>
          </p:cNvPr>
          <p:cNvSpPr txBox="1"/>
          <p:nvPr/>
        </p:nvSpPr>
        <p:spPr>
          <a:xfrm>
            <a:off x="8065179" y="1150844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653842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B9346287-6B41-48EF-9E6E-31210F759CF0}"/>
              </a:ext>
            </a:extLst>
          </p:cNvPr>
          <p:cNvSpPr txBox="1"/>
          <p:nvPr/>
        </p:nvSpPr>
        <p:spPr>
          <a:xfrm>
            <a:off x="838200" y="2127830"/>
            <a:ext cx="1040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Desktop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63238B3-AC2E-4D34-BB16-A83AEDA2ED47}"/>
              </a:ext>
            </a:extLst>
          </p:cNvPr>
          <p:cNvSpPr txBox="1"/>
          <p:nvPr/>
        </p:nvSpPr>
        <p:spPr>
          <a:xfrm>
            <a:off x="3487270" y="5108545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Mobile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A02F870-7DA7-4320-86DD-1F7BC79A2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7940"/>
            <a:ext cx="10712824" cy="98887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0ABFB3E-7673-4C9B-973F-90EF2B9E7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4838700"/>
            <a:ext cx="2540000" cy="939800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B601067A-9A6B-43B5-841D-B7FC537C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E40019"/>
          </a:solidFill>
        </p:spPr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</a:rPr>
              <a:t>Versions - </a:t>
            </a:r>
            <a:r>
              <a:rPr lang="fr-FR" sz="4000" dirty="0" err="1">
                <a:solidFill>
                  <a:schemeClr val="bg1"/>
                </a:solidFill>
              </a:rPr>
              <a:t>Footer</a:t>
            </a:r>
            <a:endParaRPr lang="fr-F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6289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119</Words>
  <Application>Microsoft Office PowerPoint</Application>
  <PresentationFormat>Grand écran</PresentationFormat>
  <Paragraphs>44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Lato</vt:lpstr>
      <vt:lpstr>Thème Office</vt:lpstr>
      <vt:lpstr>Revue de projet</vt:lpstr>
      <vt:lpstr>Règles à respecter</vt:lpstr>
      <vt:lpstr>Charte graphique</vt:lpstr>
      <vt:lpstr>Maquettage</vt:lpstr>
      <vt:lpstr>Mise à jour du logo</vt:lpstr>
      <vt:lpstr>Développement</vt:lpstr>
      <vt:lpstr>Versions - Navbar</vt:lpstr>
      <vt:lpstr>Versions Formulaire</vt:lpstr>
      <vt:lpstr>Versions - Footer</vt:lpstr>
      <vt:lpstr>Choix de l’affichage portrait/paysage (992px)</vt:lpstr>
      <vt:lpstr>Découverte du site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</dc:title>
  <dc:creator>FERRARIO Loic</dc:creator>
  <cp:lastModifiedBy>FERRARIO Loic</cp:lastModifiedBy>
  <cp:revision>3</cp:revision>
  <dcterms:created xsi:type="dcterms:W3CDTF">2022-04-28T10:28:06Z</dcterms:created>
  <dcterms:modified xsi:type="dcterms:W3CDTF">2022-04-28T13:28:05Z</dcterms:modified>
</cp:coreProperties>
</file>