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0"/>
  </p:notesMasterIdLst>
  <p:handoutMasterIdLst>
    <p:handoutMasterId r:id="rId21"/>
  </p:handoutMasterIdLst>
  <p:sldIdLst>
    <p:sldId id="315" r:id="rId5"/>
    <p:sldId id="306" r:id="rId6"/>
    <p:sldId id="307" r:id="rId7"/>
    <p:sldId id="308" r:id="rId8"/>
    <p:sldId id="309" r:id="rId9"/>
    <p:sldId id="294" r:id="rId10"/>
    <p:sldId id="295" r:id="rId11"/>
    <p:sldId id="310" r:id="rId12"/>
    <p:sldId id="313" r:id="rId13"/>
    <p:sldId id="314" r:id="rId14"/>
    <p:sldId id="303" r:id="rId15"/>
    <p:sldId id="304" r:id="rId16"/>
    <p:sldId id="305" r:id="rId17"/>
    <p:sldId id="311" r:id="rId18"/>
    <p:sldId id="312" r:id="rId1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4967" autoAdjust="0"/>
  </p:normalViewPr>
  <p:slideViewPr>
    <p:cSldViewPr snapToGrid="0">
      <p:cViewPr varScale="1">
        <p:scale>
          <a:sx n="114" d="100"/>
          <a:sy n="114" d="100"/>
        </p:scale>
        <p:origin x="414" y="10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79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Utilisation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Sheet1!$A$2:$A$6</c:f>
              <c:strCache>
                <c:ptCount val="5"/>
                <c:pt idx="0">
                  <c:v>Visual Studio Code</c:v>
                </c:pt>
                <c:pt idx="1">
                  <c:v>Ubuntu</c:v>
                </c:pt>
                <c:pt idx="2">
                  <c:v>Dbeaver</c:v>
                </c:pt>
                <c:pt idx="3">
                  <c:v>GitHub</c:v>
                </c:pt>
                <c:pt idx="4">
                  <c:v>Internet</c:v>
                </c:pt>
              </c:strCache>
            </c:strRef>
          </c:cat>
          <c:val>
            <c:numRef>
              <c:f>Sheet1!$C$2:$C$6</c:f>
              <c:numCache>
                <c:formatCode>General</c:formatCode>
                <c:ptCount val="5"/>
                <c:pt idx="0">
                  <c:v>5</c:v>
                </c:pt>
                <c:pt idx="1">
                  <c:v>2.5</c:v>
                </c:pt>
                <c:pt idx="2">
                  <c:v>1</c:v>
                </c:pt>
                <c:pt idx="3">
                  <c:v>4.5</c:v>
                </c:pt>
                <c:pt idx="4">
                  <c:v>5</c:v>
                </c:pt>
              </c:numCache>
            </c:numRef>
          </c:val>
          <c:extLst>
            <c:ext xmlns:c16="http://schemas.microsoft.com/office/drawing/2014/chart" uri="{C3380CC4-5D6E-409C-BE32-E72D297353CC}">
              <c16:uniqueId val="{00000001-A974-4FBB-8267-A07818BB3818}"/>
            </c:ext>
          </c:extLst>
        </c:ser>
        <c:dLbls>
          <c:showLegendKey val="0"/>
          <c:showVal val="0"/>
          <c:showCatName val="0"/>
          <c:showSerName val="0"/>
          <c:showPercent val="0"/>
          <c:showBubbleSize val="0"/>
        </c:dLbls>
        <c:gapWidth val="100"/>
        <c:overlap val="-24"/>
        <c:axId val="1228544223"/>
        <c:axId val="1196036207"/>
      </c:barChart>
      <c:catAx>
        <c:axId val="1228544223"/>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fr-CH" b="1" dirty="0"/>
                  <a:t>Outils</a:t>
                </a:r>
                <a:r>
                  <a:rPr lang="fr-CH" b="1" baseline="0" dirty="0"/>
                  <a:t> utilisés</a:t>
                </a:r>
                <a:endParaRPr lang="fr-CH" b="1" dirty="0"/>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196036207"/>
        <c:crosses val="autoZero"/>
        <c:auto val="1"/>
        <c:lblAlgn val="ctr"/>
        <c:lblOffset val="100"/>
        <c:noMultiLvlLbl val="0"/>
      </c:catAx>
      <c:valAx>
        <c:axId val="11960362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fr-CH" b="1" dirty="0"/>
                  <a:t>Utilisation</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2285442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rtlCol="0"/>
        <a:lstStyle/>
        <a:p>
          <a:pPr rtl="0"/>
          <a:endParaRPr lang="en-US"/>
        </a:p>
      </dgm:t>
    </dgm:pt>
    <dgm:pt modelId="{23CA95F9-8BCF-40C1-B842-BCFFD43632F6}">
      <dgm:prSet/>
      <dgm:spPr/>
      <dgm:t>
        <a:bodyPr rtlCol="0"/>
        <a:lstStyle/>
        <a:p>
          <a:pPr algn="ctr">
            <a:lnSpc>
              <a:spcPct val="100000"/>
            </a:lnSpc>
            <a:defRPr b="1" spc="20">
              <a:latin typeface="+mj-lt"/>
            </a:defRPr>
          </a:pPr>
          <a:r>
            <a:rPr lang="fr-FR" noProof="0" dirty="0">
              <a:solidFill>
                <a:schemeClr val="bg1"/>
              </a:solidFill>
            </a:rPr>
            <a:t>Modèle</a:t>
          </a:r>
        </a:p>
      </dgm:t>
    </dgm:pt>
    <dgm:pt modelId="{FC4F4986-5DCD-4DC2-B7FD-2C5FABEF9979}" type="parTrans" cxnId="{E6EDE7CF-5B3F-4E2C-99EE-D5462F0EC9CE}">
      <dgm:prSet/>
      <dgm:spPr/>
      <dgm:t>
        <a:bodyPr rtlCol="0"/>
        <a:lstStyle/>
        <a:p>
          <a:pPr rtl="0"/>
          <a:endParaRPr lang="fr-FR" noProof="0" dirty="0"/>
        </a:p>
      </dgm:t>
    </dgm:pt>
    <dgm:pt modelId="{D868EA7F-D868-4231-86D5-66D9B2DF2F62}" type="sibTrans" cxnId="{E6EDE7CF-5B3F-4E2C-99EE-D5462F0EC9CE}">
      <dgm:prSet/>
      <dgm:spPr/>
      <dgm:t>
        <a:bodyPr rtlCol="0"/>
        <a:lstStyle/>
        <a:p>
          <a:pPr rtl="0"/>
          <a:endParaRPr lang="fr-FR" noProof="0" dirty="0"/>
        </a:p>
      </dgm:t>
    </dgm:pt>
    <dgm:pt modelId="{1E293C9C-50F7-4DF0-A45F-EF6AA41E15B2}">
      <dgm:prSet/>
      <dgm:spPr/>
      <dgm:t>
        <a:bodyPr rtlCol="0"/>
        <a:lstStyle/>
        <a:p>
          <a:pPr algn="ctr">
            <a:lnSpc>
              <a:spcPct val="100000"/>
            </a:lnSpc>
            <a:defRPr b="1" spc="20">
              <a:latin typeface="+mj-lt"/>
            </a:defRPr>
          </a:pPr>
          <a:r>
            <a:rPr lang="fr-FR" noProof="0" dirty="0">
              <a:solidFill>
                <a:schemeClr val="bg1"/>
              </a:solidFill>
            </a:rPr>
            <a:t>Vue</a:t>
          </a:r>
        </a:p>
      </dgm:t>
    </dgm:pt>
    <dgm:pt modelId="{04936CC5-1B2F-4620-ABDF-F195956C3F4A}" type="parTrans" cxnId="{A7E7000F-0D10-4D88-844F-C9CB2A6A39DA}">
      <dgm:prSet/>
      <dgm:spPr/>
      <dgm:t>
        <a:bodyPr rtlCol="0"/>
        <a:lstStyle/>
        <a:p>
          <a:pPr rtl="0"/>
          <a:endParaRPr lang="fr-FR" noProof="0" dirty="0"/>
        </a:p>
      </dgm:t>
    </dgm:pt>
    <dgm:pt modelId="{E019F05B-61F4-4915-9D10-5D6F328EA591}" type="sibTrans" cxnId="{A7E7000F-0D10-4D88-844F-C9CB2A6A39DA}">
      <dgm:prSet/>
      <dgm:spPr/>
      <dgm:t>
        <a:bodyPr rtlCol="0"/>
        <a:lstStyle/>
        <a:p>
          <a:pPr rtl="0"/>
          <a:endParaRPr lang="fr-FR" noProof="0" dirty="0"/>
        </a:p>
      </dgm:t>
    </dgm:pt>
    <dgm:pt modelId="{DA3F2F2F-B5A8-4CFD-ABCE-1BC48CD913AF}">
      <dgm:prSet/>
      <dgm:spPr/>
      <dgm:t>
        <a:bodyPr rtlCol="0"/>
        <a:lstStyle/>
        <a:p>
          <a:pPr algn="ctr">
            <a:lnSpc>
              <a:spcPct val="100000"/>
            </a:lnSpc>
            <a:defRPr b="1" spc="20">
              <a:latin typeface="+mj-lt"/>
            </a:defRPr>
          </a:pPr>
          <a:r>
            <a:rPr lang="fr-FR" noProof="0" dirty="0">
              <a:solidFill>
                <a:schemeClr val="bg1"/>
              </a:solidFill>
            </a:rPr>
            <a:t>Contrôleurs</a:t>
          </a:r>
        </a:p>
      </dgm:t>
    </dgm:pt>
    <dgm:pt modelId="{D4AFA5E0-6624-49A6-B10B-4FFA7483C001}" type="parTrans" cxnId="{307321D6-32A9-4F29-A35B-8328C6417311}">
      <dgm:prSet/>
      <dgm:spPr/>
      <dgm:t>
        <a:bodyPr rtlCol="0"/>
        <a:lstStyle/>
        <a:p>
          <a:pPr rtl="0"/>
          <a:endParaRPr lang="fr-FR" noProof="0" dirty="0"/>
        </a:p>
      </dgm:t>
    </dgm:pt>
    <dgm:pt modelId="{038FE749-6004-418E-86C7-7C1B1D7930F4}" type="sibTrans" cxnId="{307321D6-32A9-4F29-A35B-8328C6417311}">
      <dgm:prSet/>
      <dgm:spPr/>
      <dgm:t>
        <a:bodyPr rtlCol="0"/>
        <a:lstStyle/>
        <a:p>
          <a:pPr rtl="0"/>
          <a:endParaRPr lang="fr-FR" noProof="0" dirty="0"/>
        </a:p>
      </dgm:t>
    </dgm:pt>
    <dgm:pt modelId="{B2F9B3BC-1849-4A4A-BBE4-752B9B492C76}">
      <dgm:prSet/>
      <dgm:spPr/>
      <dgm:t>
        <a:bodyPr rtlCol="0"/>
        <a:lstStyle/>
        <a:p>
          <a:pPr algn="ctr">
            <a:lnSpc>
              <a:spcPct val="100000"/>
            </a:lnSpc>
            <a:defRPr b="1" spc="20">
              <a:latin typeface="+mj-lt"/>
            </a:defRPr>
          </a:pPr>
          <a:r>
            <a:rPr lang="fr-FR" noProof="0" dirty="0">
              <a:solidFill>
                <a:schemeClr val="bg1"/>
              </a:solidFill>
            </a:rPr>
            <a:t>Racine du dossier</a:t>
          </a:r>
        </a:p>
      </dgm:t>
    </dgm:pt>
    <dgm:pt modelId="{48FD486C-824F-4590-8CFC-BC1053E533DD}" type="parTrans" cxnId="{BB48F2B9-3F80-43D5-9223-76526A774C2D}">
      <dgm:prSet/>
      <dgm:spPr/>
      <dgm:t>
        <a:bodyPr rtlCol="0"/>
        <a:lstStyle/>
        <a:p>
          <a:pPr rtl="0"/>
          <a:endParaRPr lang="fr-FR" noProof="0" dirty="0"/>
        </a:p>
      </dgm:t>
    </dgm:pt>
    <dgm:pt modelId="{2946CE56-B018-4C0E-918D-0B36D170024F}" type="sibTrans" cxnId="{BB48F2B9-3F80-43D5-9223-76526A774C2D}">
      <dgm:prSet/>
      <dgm:spPr/>
      <dgm:t>
        <a:bodyPr rtlCol="0"/>
        <a:lstStyle/>
        <a:p>
          <a:pPr rtl="0"/>
          <a:endParaRPr lang="fr-FR" noProof="0" dirty="0"/>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0326" custScaleY="146617" custLinFactNeighborX="-763" custLinFactNeighborY="57073"/>
      <dgm:spPr>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38113" b="38113"/>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4468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0326" custScaleY="146617" custLinFactNeighborX="554" custLinFactNeighborY="9420"/>
      <dgm:spPr>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t="3999" b="3999"/>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4468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0326" custScaleY="146617" custLinFactNeighborX="2791" custLinFactNeighborY="4433"/>
      <dgm:spPr>
        <a:prstGeom prst="rect">
          <a:avLst/>
        </a:prstGeom>
        <a:blipFill dpi="0" rotWithShape="1">
          <a:blip xmlns:r="http://schemas.openxmlformats.org/officeDocument/2006/relationships" r:embed="rId3"/>
          <a:srcRect/>
          <a:stretch>
            <a:fillRect l="3216" r="3216"/>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44680">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0326" custScaleY="146617" custLinFactNeighborX="-554" custLinFactNeighborY="38233"/>
      <dgm:spPr>
        <a:prstGeom prst="rect">
          <a:avLst/>
        </a:prstGeom>
        <a:blipFill dpi="0" rotWithShape="1">
          <a:blip xmlns:r="http://schemas.openxmlformats.org/officeDocument/2006/relationships" r:embed="rId4"/>
          <a:srcRect/>
          <a:stretch>
            <a:fillRect t="22743" b="22743"/>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44680">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rtlCol="0"/>
        <a:lstStyle/>
        <a:p>
          <a:pPr rtl="0"/>
          <a:endParaRPr lang="en-US"/>
        </a:p>
      </dgm:t>
    </dgm:pt>
    <dgm:pt modelId="{AACEAFD5-63CF-4AFC-B46F-BE086C5D447C}">
      <dgm:prSet phldrT="[Text]"/>
      <dgm:spPr>
        <a:solidFill>
          <a:schemeClr val="accent2"/>
        </a:solidFill>
        <a:ln>
          <a:solidFill>
            <a:schemeClr val="accent2"/>
          </a:solidFill>
        </a:ln>
      </dgm:spPr>
      <dgm:t>
        <a:bodyPr rtlCol="0"/>
        <a:lstStyle/>
        <a:p>
          <a:pPr rtl="0"/>
          <a:r>
            <a:rPr lang="fr-FR" noProof="0" dirty="0"/>
            <a:t>Semaine 1</a:t>
          </a:r>
        </a:p>
      </dgm:t>
    </dgm:pt>
    <dgm:pt modelId="{7A0BD8EC-BB4A-4912-A54E-6F39B681264E}" type="parTrans" cxnId="{AE101ABC-7EA3-4444-A576-8AB15A371C84}">
      <dgm:prSet/>
      <dgm:spPr/>
      <dgm:t>
        <a:bodyPr rtlCol="0"/>
        <a:lstStyle/>
        <a:p>
          <a:pPr rtl="0"/>
          <a:endParaRPr lang="fr-FR" noProof="0" dirty="0"/>
        </a:p>
      </dgm:t>
    </dgm:pt>
    <dgm:pt modelId="{7A8D4B4D-06E9-4958-810D-A6226B6AC588}" type="sibTrans" cxnId="{AE101ABC-7EA3-4444-A576-8AB15A371C84}">
      <dgm:prSet/>
      <dgm:spPr/>
      <dgm:t>
        <a:bodyPr rtlCol="0"/>
        <a:lstStyle/>
        <a:p>
          <a:pPr rtl="0"/>
          <a:endParaRPr lang="fr-FR" noProof="0" dirty="0"/>
        </a:p>
      </dgm:t>
    </dgm:pt>
    <dgm:pt modelId="{349299C9-846E-4827-813A-349CCCE20782}">
      <dgm:prSet phldrT="[Text]"/>
      <dgm:spPr/>
      <dgm:t>
        <a:bodyPr rtlCol="0"/>
        <a:lstStyle/>
        <a:p>
          <a:pPr rtl="0"/>
          <a:r>
            <a:rPr lang="fr-FR" b="0" i="0" u="none" noProof="0" dirty="0"/>
            <a:t>Pour commencer, nous avons du trouver une idée de projet, Après avoir trouver l’idée nous nous sommes mis directement au travail mais souci c’est que nous nous sommes trop éparpiller nous nous mettions d’accord mais de façon oral.</a:t>
          </a:r>
          <a:endParaRPr lang="fr-FR" noProof="0" dirty="0"/>
        </a:p>
      </dgm:t>
    </dgm:pt>
    <dgm:pt modelId="{AEA27547-B9ED-4994-BD27-04EC297EF367}" type="parTrans" cxnId="{0EFA3039-6828-403C-9445-4359BA6645E6}">
      <dgm:prSet/>
      <dgm:spPr/>
      <dgm:t>
        <a:bodyPr rtlCol="0"/>
        <a:lstStyle/>
        <a:p>
          <a:pPr rtl="0"/>
          <a:endParaRPr lang="fr-FR" noProof="0" dirty="0"/>
        </a:p>
      </dgm:t>
    </dgm:pt>
    <dgm:pt modelId="{9D819F52-ACA0-4B08-8256-DF6BD8FA3A0B}" type="sibTrans" cxnId="{0EFA3039-6828-403C-9445-4359BA6645E6}">
      <dgm:prSet/>
      <dgm:spPr/>
      <dgm:t>
        <a:bodyPr rtlCol="0"/>
        <a:lstStyle/>
        <a:p>
          <a:pPr rtl="0"/>
          <a:endParaRPr lang="fr-FR" noProof="0" dirty="0"/>
        </a:p>
      </dgm:t>
    </dgm:pt>
    <dgm:pt modelId="{D07AD3FD-84FF-467E-9693-752776549C61}">
      <dgm:prSet phldrT="[Text]"/>
      <dgm:spPr>
        <a:solidFill>
          <a:schemeClr val="accent1"/>
        </a:solidFill>
        <a:ln>
          <a:solidFill>
            <a:schemeClr val="accent1"/>
          </a:solidFill>
        </a:ln>
      </dgm:spPr>
      <dgm:t>
        <a:bodyPr rtlCol="0"/>
        <a:lstStyle/>
        <a:p>
          <a:pPr rtl="0"/>
          <a:r>
            <a:rPr lang="fr-FR" noProof="0" dirty="0"/>
            <a:t>Semaine 2</a:t>
          </a:r>
        </a:p>
      </dgm:t>
    </dgm:pt>
    <dgm:pt modelId="{7B691773-F524-4FAD-A272-BDF0B0C4370A}" type="parTrans" cxnId="{55492768-9A5E-4F74-AC7C-959C5C24EFD3}">
      <dgm:prSet/>
      <dgm:spPr/>
      <dgm:t>
        <a:bodyPr rtlCol="0"/>
        <a:lstStyle/>
        <a:p>
          <a:pPr rtl="0"/>
          <a:endParaRPr lang="fr-FR" noProof="0" dirty="0"/>
        </a:p>
      </dgm:t>
    </dgm:pt>
    <dgm:pt modelId="{A8C9B7A9-BC2A-4753-B7F0-F2E361D95520}" type="sibTrans" cxnId="{55492768-9A5E-4F74-AC7C-959C5C24EFD3}">
      <dgm:prSet/>
      <dgm:spPr/>
      <dgm:t>
        <a:bodyPr rtlCol="0"/>
        <a:lstStyle/>
        <a:p>
          <a:pPr rtl="0"/>
          <a:endParaRPr lang="fr-FR" noProof="0" dirty="0"/>
        </a:p>
      </dgm:t>
    </dgm:pt>
    <dgm:pt modelId="{5D70EFF5-8B31-4A1F-AE44-51E4CF0013EB}">
      <dgm:prSet phldrT="[Text]"/>
      <dgm:spPr/>
      <dgm:t>
        <a:bodyPr rtlCol="0"/>
        <a:lstStyle/>
        <a:p>
          <a:pPr rtl="0"/>
          <a:r>
            <a:rPr lang="fr-FR" b="0" i="0" u="none" noProof="0" dirty="0"/>
            <a:t>Nous avons du nous mettre d’accord sur comment avancer rapidement et correctement ensemble après avoir défini se que chacun de nous deux allait faire nous avons pu travailler de façon efficace et enfin avancer de façon ordonnée</a:t>
          </a:r>
          <a:endParaRPr lang="fr-FR" noProof="0" dirty="0"/>
        </a:p>
      </dgm:t>
    </dgm:pt>
    <dgm:pt modelId="{96C720A0-FEEF-48D1-8DF6-ABA03C304822}" type="parTrans" cxnId="{E97FF64F-8020-497E-AE7D-2395DDA4560D}">
      <dgm:prSet/>
      <dgm:spPr/>
      <dgm:t>
        <a:bodyPr rtlCol="0"/>
        <a:lstStyle/>
        <a:p>
          <a:pPr rtl="0"/>
          <a:endParaRPr lang="fr-FR" noProof="0" dirty="0"/>
        </a:p>
      </dgm:t>
    </dgm:pt>
    <dgm:pt modelId="{B6A59CDE-18AD-4553-B6C5-FF001A8E8510}" type="sibTrans" cxnId="{E97FF64F-8020-497E-AE7D-2395DDA4560D}">
      <dgm:prSet/>
      <dgm:spPr/>
      <dgm:t>
        <a:bodyPr rtlCol="0"/>
        <a:lstStyle/>
        <a:p>
          <a:pPr rtl="0"/>
          <a:endParaRPr lang="fr-FR" noProof="0" dirty="0"/>
        </a:p>
      </dgm:t>
    </dgm:pt>
    <dgm:pt modelId="{D71FC021-6A65-44D1-95B9-0E6C89079866}">
      <dgm:prSet phldrT="[Text]"/>
      <dgm:spPr>
        <a:solidFill>
          <a:schemeClr val="accent5"/>
        </a:solidFill>
        <a:ln>
          <a:solidFill>
            <a:schemeClr val="accent5"/>
          </a:solidFill>
        </a:ln>
      </dgm:spPr>
      <dgm:t>
        <a:bodyPr rtlCol="0"/>
        <a:lstStyle/>
        <a:p>
          <a:pPr rtl="0"/>
          <a:r>
            <a:rPr lang="fr-FR" noProof="0" dirty="0"/>
            <a:t>Semaine 3</a:t>
          </a:r>
        </a:p>
      </dgm:t>
    </dgm:pt>
    <dgm:pt modelId="{862AAE39-3AAD-40E3-BA20-90187BD73242}" type="parTrans" cxnId="{53239C96-427C-420B-95DC-546F3B30ED65}">
      <dgm:prSet/>
      <dgm:spPr/>
      <dgm:t>
        <a:bodyPr rtlCol="0"/>
        <a:lstStyle/>
        <a:p>
          <a:pPr rtl="0"/>
          <a:endParaRPr lang="fr-FR" noProof="0" dirty="0"/>
        </a:p>
      </dgm:t>
    </dgm:pt>
    <dgm:pt modelId="{9B090D9D-470E-46E2-AABB-0368A52481AA}" type="sibTrans" cxnId="{53239C96-427C-420B-95DC-546F3B30ED65}">
      <dgm:prSet/>
      <dgm:spPr/>
      <dgm:t>
        <a:bodyPr rtlCol="0"/>
        <a:lstStyle/>
        <a:p>
          <a:pPr rtl="0"/>
          <a:endParaRPr lang="fr-FR" noProof="0" dirty="0"/>
        </a:p>
      </dgm:t>
    </dgm:pt>
    <dgm:pt modelId="{4A6BB192-9983-4F48-BBC5-6E384EED7EC5}">
      <dgm:prSet phldrT="[Text]"/>
      <dgm:spPr/>
      <dgm:t>
        <a:bodyPr rtlCol="0"/>
        <a:lstStyle/>
        <a:p>
          <a:pPr rtl="0"/>
          <a:r>
            <a:rPr lang="fr-FR" b="0" i="0" u="none" noProof="0" dirty="0"/>
            <a:t>Vérification du fonctionnement du site et correction des erreurs. Création de la présentation</a:t>
          </a:r>
          <a:endParaRPr lang="fr-FR" noProof="0" dirty="0"/>
        </a:p>
      </dgm:t>
    </dgm:pt>
    <dgm:pt modelId="{230A6E4A-6CED-4DC0-AEFE-6859FE07B658}" type="parTrans" cxnId="{E3115EEA-DE9C-4F06-B8B3-BEB263D5F2B1}">
      <dgm:prSet/>
      <dgm:spPr/>
      <dgm:t>
        <a:bodyPr rtlCol="0"/>
        <a:lstStyle/>
        <a:p>
          <a:pPr rtl="0"/>
          <a:endParaRPr lang="fr-FR" noProof="0" dirty="0"/>
        </a:p>
      </dgm:t>
    </dgm:pt>
    <dgm:pt modelId="{0B568EC2-5D2A-4B00-8047-B7832F245B44}" type="sibTrans" cxnId="{E3115EEA-DE9C-4F06-B8B3-BEB263D5F2B1}">
      <dgm:prSet/>
      <dgm:spPr/>
      <dgm:t>
        <a:bodyPr rtlCol="0"/>
        <a:lstStyle/>
        <a:p>
          <a:pPr rtl="0"/>
          <a:endParaRPr lang="fr-FR" noProof="0" dirty="0"/>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3">
        <dgm:presLayoutVars>
          <dgm:chMax val="0"/>
          <dgm:chPref val="0"/>
        </dgm:presLayoutVars>
      </dgm:prSet>
      <dgm:spPr>
        <a:ln>
          <a:solidFill>
            <a:schemeClr val="accent2"/>
          </a:solidFill>
        </a:ln>
      </dgm:spPr>
    </dgm:pt>
    <dgm:pt modelId="{CA3A6A4E-2D39-41D2-A6B1-B590D0C452D2}" type="pres">
      <dgm:prSet presAssocID="{AACEAFD5-63CF-4AFC-B46F-BE086C5D447C}" presName="parTx" presStyleLbl="alignNode1" presStyleIdx="0" presStyleCnt="3">
        <dgm:presLayoutVars>
          <dgm:chMax val="0"/>
          <dgm:chPref val="0"/>
          <dgm:bulletEnabled val="1"/>
        </dgm:presLayoutVars>
      </dgm:prSet>
      <dgm:spPr/>
    </dgm:pt>
    <dgm:pt modelId="{810D7AA7-A541-4507-BE7F-36CCF210089F}" type="pres">
      <dgm:prSet presAssocID="{AACEAFD5-63CF-4AFC-B46F-BE086C5D447C}" presName="desTx" presStyleLbl="revTx" presStyleIdx="0" presStyleCnt="3">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3">
        <dgm:presLayoutVars>
          <dgm:chMax val="0"/>
          <dgm:chPref val="0"/>
        </dgm:presLayoutVars>
      </dgm:prSet>
      <dgm:spPr>
        <a:ln>
          <a:solidFill>
            <a:schemeClr val="accent1"/>
          </a:solidFill>
        </a:ln>
      </dgm:spPr>
    </dgm:pt>
    <dgm:pt modelId="{6C46E586-0364-4C52-98F9-74A7ACD803D1}" type="pres">
      <dgm:prSet presAssocID="{D07AD3FD-84FF-467E-9693-752776549C61}" presName="parTx" presStyleLbl="alignNode1" presStyleIdx="1" presStyleCnt="3">
        <dgm:presLayoutVars>
          <dgm:chMax val="0"/>
          <dgm:chPref val="0"/>
          <dgm:bulletEnabled val="1"/>
        </dgm:presLayoutVars>
      </dgm:prSet>
      <dgm:spPr/>
    </dgm:pt>
    <dgm:pt modelId="{5E07F9E4-149C-4A89-848F-4ABDD305F0C5}" type="pres">
      <dgm:prSet presAssocID="{D07AD3FD-84FF-467E-9693-752776549C61}" presName="desTx" presStyleLbl="revTx" presStyleIdx="1" presStyleCnt="3">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3">
        <dgm:presLayoutVars>
          <dgm:chMax val="0"/>
          <dgm:chPref val="0"/>
        </dgm:presLayoutVars>
      </dgm:prSet>
      <dgm:spPr>
        <a:ln>
          <a:solidFill>
            <a:schemeClr val="accent5"/>
          </a:solidFill>
        </a:ln>
      </dgm:spPr>
    </dgm:pt>
    <dgm:pt modelId="{7A0B5EFC-88FB-4ED5-994F-D5F6584C2293}" type="pres">
      <dgm:prSet presAssocID="{D71FC021-6A65-44D1-95B9-0E6C89079866}" presName="parTx" presStyleLbl="alignNode1" presStyleIdx="2" presStyleCnt="3">
        <dgm:presLayoutVars>
          <dgm:chMax val="0"/>
          <dgm:chPref val="0"/>
          <dgm:bulletEnabled val="1"/>
        </dgm:presLayoutVars>
      </dgm:prSet>
      <dgm:spPr/>
    </dgm:pt>
    <dgm:pt modelId="{FD7B29F2-0D66-4B4B-BC8A-82DA23575305}" type="pres">
      <dgm:prSet presAssocID="{D71FC021-6A65-44D1-95B9-0E6C89079866}" presName="desTx" presStyleLbl="revTx" presStyleIdx="2" presStyleCnt="3">
        <dgm:presLayoutVars>
          <dgm:chMax val="0"/>
          <dgm:chPref val="0"/>
          <dgm:bulletEnabled val="1"/>
        </dgm:presLayoutVars>
      </dgm:prSet>
      <dgm:spPr/>
    </dgm:pt>
    <dgm:pt modelId="{BABAA172-7B81-4C6B-BCF2-4572322515C5}" type="pres">
      <dgm:prSet presAssocID="{D71FC021-6A65-44D1-95B9-0E6C89079866}" presName="EmptyPlaceHolder" presStyleCnt="0"/>
      <dgm:spPr/>
    </dgm:pt>
  </dgm:ptLst>
  <dgm:cxnLst>
    <dgm:cxn modelId="{F23BFC27-EEA1-48DD-A68B-3C9BF1AE455D}" type="presOf" srcId="{349299C9-846E-4827-813A-349CCCE20782}" destId="{810D7AA7-A541-4507-BE7F-36CCF210089F}"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E97FF64F-8020-497E-AE7D-2395DDA4560D}" srcId="{D07AD3FD-84FF-467E-9693-752776549C61}" destId="{5D70EFF5-8B31-4A1F-AE44-51E4CF0013EB}" srcOrd="0" destOrd="0" parTransId="{96C720A0-FEEF-48D1-8DF6-ABA03C304822}" sibTransId="{B6A59CDE-18AD-4553-B6C5-FF001A8E8510}"/>
    <dgm:cxn modelId="{219EA357-E48B-4A91-91A7-8282DFF10601}" type="presOf" srcId="{55C0B14E-AEA6-48D3-A387-ED4A3A3BF840}" destId="{594BF422-752C-42F3-A230-3D0E6AE9A886}" srcOrd="0" destOrd="0" presId="urn:microsoft.com/office/officeart/2016/7/layout/AccentHomeChevronProcess"/>
    <dgm:cxn modelId="{61E56288-5A92-4019-989A-398C8EA8A844}" type="presOf" srcId="{4A6BB192-9983-4F48-BBC5-6E384EED7EC5}" destId="{FD7B29F2-0D66-4B4B-BC8A-82DA23575305}"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2F6485B4-0735-4D01-8060-5A89B7562619}" type="presOf" srcId="{5D70EFF5-8B31-4A1F-AE44-51E4CF0013EB}" destId="{5E07F9E4-149C-4A89-848F-4ABDD305F0C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E3115EEA-DE9C-4F06-B8B3-BEB263D5F2B1}" srcId="{D71FC021-6A65-44D1-95B9-0E6C89079866}" destId="{4A6BB192-9983-4F48-BBC5-6E384EED7EC5}" srcOrd="0" destOrd="0" parTransId="{230A6E4A-6CED-4DC0-AEFE-6859FE07B658}" sibTransId="{0B568EC2-5D2A-4B00-8047-B7832F245B44}"/>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82102" y="1422000"/>
          <a:ext cx="2194559" cy="2468883"/>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38113" b="38113"/>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624"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a:lnSpc>
              <a:spcPct val="100000"/>
            </a:lnSpc>
            <a:spcBef>
              <a:spcPct val="0"/>
            </a:spcBef>
            <a:spcAft>
              <a:spcPct val="35000"/>
            </a:spcAft>
            <a:buNone/>
            <a:defRPr b="1" spc="20">
              <a:latin typeface="+mj-lt"/>
            </a:defRPr>
          </a:pPr>
          <a:r>
            <a:rPr lang="fr-FR" sz="1800" kern="1200" noProof="0" dirty="0">
              <a:solidFill>
                <a:schemeClr val="bg1"/>
              </a:solidFill>
            </a:rPr>
            <a:t>Modèle</a:t>
          </a:r>
        </a:p>
      </dsp:txBody>
      <dsp:txXfrm>
        <a:off x="2624" y="3081438"/>
        <a:ext cx="2379213" cy="487349"/>
      </dsp:txXfrm>
    </dsp:sp>
    <dsp:sp modelId="{7D166BBB-55AF-452C-B9A0-94A1EE55FF4F}">
      <dsp:nvSpPr>
        <dsp:cNvPr id="0" name=""/>
        <dsp:cNvSpPr/>
      </dsp:nvSpPr>
      <dsp:spPr>
        <a:xfrm>
          <a:off x="2624"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899854" y="619571"/>
          <a:ext cx="2194559" cy="2468883"/>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t="3999" b="3999"/>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798199"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a:lnSpc>
              <a:spcPct val="100000"/>
            </a:lnSpc>
            <a:spcBef>
              <a:spcPct val="0"/>
            </a:spcBef>
            <a:spcAft>
              <a:spcPct val="35000"/>
            </a:spcAft>
            <a:buNone/>
            <a:defRPr b="1" spc="20">
              <a:latin typeface="+mj-lt"/>
            </a:defRPr>
          </a:pPr>
          <a:r>
            <a:rPr lang="fr-FR" sz="1800" kern="1200" noProof="0" dirty="0">
              <a:solidFill>
                <a:schemeClr val="bg1"/>
              </a:solidFill>
            </a:rPr>
            <a:t>Vue</a:t>
          </a:r>
        </a:p>
      </dsp:txBody>
      <dsp:txXfrm>
        <a:off x="2798199" y="3081438"/>
        <a:ext cx="2379213" cy="487349"/>
      </dsp:txXfrm>
    </dsp:sp>
    <dsp:sp modelId="{1223E777-77CB-4A9A-BF21-12B513842696}">
      <dsp:nvSpPr>
        <dsp:cNvPr id="0" name=""/>
        <dsp:cNvSpPr/>
      </dsp:nvSpPr>
      <dsp:spPr>
        <a:xfrm>
          <a:off x="2798199"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733099" y="535595"/>
          <a:ext cx="2194559" cy="2468883"/>
        </a:xfrm>
        <a:prstGeom prst="rect">
          <a:avLst/>
        </a:prstGeom>
        <a:blipFill dpi="0" rotWithShape="1">
          <a:blip xmlns:r="http://schemas.openxmlformats.org/officeDocument/2006/relationships" r:embed="rId3"/>
          <a:srcRect/>
          <a:stretch>
            <a:fillRect l="3216" r="3216"/>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593774"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a:lnSpc>
              <a:spcPct val="100000"/>
            </a:lnSpc>
            <a:spcBef>
              <a:spcPct val="0"/>
            </a:spcBef>
            <a:spcAft>
              <a:spcPct val="35000"/>
            </a:spcAft>
            <a:buNone/>
            <a:defRPr b="1" spc="20">
              <a:latin typeface="+mj-lt"/>
            </a:defRPr>
          </a:pPr>
          <a:r>
            <a:rPr lang="fr-FR" sz="1800" kern="1200" noProof="0" dirty="0">
              <a:solidFill>
                <a:schemeClr val="bg1"/>
              </a:solidFill>
            </a:rPr>
            <a:t>Contrôleurs</a:t>
          </a:r>
        </a:p>
      </dsp:txBody>
      <dsp:txXfrm>
        <a:off x="5593774" y="3081438"/>
        <a:ext cx="2379213" cy="487349"/>
      </dsp:txXfrm>
    </dsp:sp>
    <dsp:sp modelId="{EE420F84-477D-4635-BEF8-66426E9A259D}">
      <dsp:nvSpPr>
        <dsp:cNvPr id="0" name=""/>
        <dsp:cNvSpPr/>
      </dsp:nvSpPr>
      <dsp:spPr>
        <a:xfrm>
          <a:off x="5593774"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472347" y="1104753"/>
          <a:ext cx="2194559" cy="2468883"/>
        </a:xfrm>
        <a:prstGeom prst="rect">
          <a:avLst/>
        </a:prstGeom>
        <a:blipFill dpi="0" rotWithShape="1">
          <a:blip xmlns:r="http://schemas.openxmlformats.org/officeDocument/2006/relationships" r:embed="rId4"/>
          <a:srcRect/>
          <a:stretch>
            <a:fillRect t="22743" b="22743"/>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389349"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a:lnSpc>
              <a:spcPct val="100000"/>
            </a:lnSpc>
            <a:spcBef>
              <a:spcPct val="0"/>
            </a:spcBef>
            <a:spcAft>
              <a:spcPct val="35000"/>
            </a:spcAft>
            <a:buNone/>
            <a:defRPr b="1" spc="20">
              <a:latin typeface="+mj-lt"/>
            </a:defRPr>
          </a:pPr>
          <a:r>
            <a:rPr lang="fr-FR" sz="1800" kern="1200" noProof="0" dirty="0">
              <a:solidFill>
                <a:schemeClr val="bg1"/>
              </a:solidFill>
            </a:rPr>
            <a:t>Racine du dossier</a:t>
          </a:r>
        </a:p>
      </dsp:txBody>
      <dsp:txXfrm>
        <a:off x="8389349" y="3081438"/>
        <a:ext cx="2379213" cy="487349"/>
      </dsp:txXfrm>
    </dsp:sp>
    <dsp:sp modelId="{5A7600AF-A34B-4D03-B3D6-B3C760AE8E06}">
      <dsp:nvSpPr>
        <dsp:cNvPr id="0" name=""/>
        <dsp:cNvSpPr/>
      </dsp:nvSpPr>
      <dsp:spPr>
        <a:xfrm>
          <a:off x="8389349"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855493" y="1743670"/>
          <a:ext cx="1988820" cy="269319"/>
        </a:xfrm>
        <a:prstGeom prst="corner">
          <a:avLst>
            <a:gd name="adj1" fmla="val 1000"/>
            <a:gd name="adj2" fmla="val 1000"/>
          </a:avLst>
        </a:prstGeom>
        <a:solidFill>
          <a:schemeClr val="lt1">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4256" y="2872740"/>
          <a:ext cx="3366492" cy="662940"/>
        </a:xfrm>
        <a:prstGeom prst="homePlate">
          <a:avLst>
            <a:gd name="adj" fmla="val 25000"/>
          </a:avLst>
        </a:prstGeom>
        <a:solidFill>
          <a:schemeClr val="accent2"/>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rtlCol="0" anchor="ctr" anchorCtr="0">
          <a:noAutofit/>
        </a:bodyPr>
        <a:lstStyle/>
        <a:p>
          <a:pPr marL="0" lvl="0" indent="0" algn="ctr" defTabSz="711200" rtl="0">
            <a:lnSpc>
              <a:spcPct val="90000"/>
            </a:lnSpc>
            <a:spcBef>
              <a:spcPct val="0"/>
            </a:spcBef>
            <a:spcAft>
              <a:spcPct val="35000"/>
            </a:spcAft>
            <a:buNone/>
          </a:pPr>
          <a:r>
            <a:rPr lang="fr-FR" sz="1600" kern="1200" noProof="0" dirty="0"/>
            <a:t>Semaine 1</a:t>
          </a:r>
        </a:p>
      </dsp:txBody>
      <dsp:txXfrm>
        <a:off x="4256" y="2872740"/>
        <a:ext cx="3283625" cy="662940"/>
      </dsp:txXfrm>
    </dsp:sp>
    <dsp:sp modelId="{810D7AA7-A541-4507-BE7F-36CCF210089F}">
      <dsp:nvSpPr>
        <dsp:cNvPr id="0" name=""/>
        <dsp:cNvSpPr/>
      </dsp:nvSpPr>
      <dsp:spPr>
        <a:xfrm>
          <a:off x="273575" y="1045511"/>
          <a:ext cx="2733591" cy="135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l" defTabSz="488950" rtl="0">
            <a:lnSpc>
              <a:spcPct val="90000"/>
            </a:lnSpc>
            <a:spcBef>
              <a:spcPct val="0"/>
            </a:spcBef>
            <a:spcAft>
              <a:spcPct val="35000"/>
            </a:spcAft>
            <a:buNone/>
          </a:pPr>
          <a:r>
            <a:rPr lang="fr-FR" sz="1100" b="0" i="0" u="none" kern="1200" noProof="0" dirty="0"/>
            <a:t>Pour commencer, nous avons du trouver une idée de projet, Après avoir trouver l’idée nous nous sommes mis directement au travail mais souci c’est que nous nous sommes trop éparpiller nous nous mettions d’accord mais de façon oral.</a:t>
          </a:r>
          <a:endParaRPr lang="fr-FR" sz="1100" kern="1200" noProof="0" dirty="0"/>
        </a:p>
      </dsp:txBody>
      <dsp:txXfrm>
        <a:off x="273575" y="1045511"/>
        <a:ext cx="2733591" cy="1351740"/>
      </dsp:txXfrm>
    </dsp:sp>
    <dsp:sp modelId="{E41E7729-FD3F-426D-804C-45BD60BD762D}">
      <dsp:nvSpPr>
        <dsp:cNvPr id="0" name=""/>
        <dsp:cNvSpPr/>
      </dsp:nvSpPr>
      <dsp:spPr>
        <a:xfrm rot="5400000">
          <a:off x="2410003" y="1743670"/>
          <a:ext cx="1988820" cy="269319"/>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3269753" y="2872740"/>
          <a:ext cx="3366492" cy="662940"/>
        </a:xfrm>
        <a:prstGeom prst="chevron">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rtlCol="0" anchor="ctr" anchorCtr="0">
          <a:noAutofit/>
        </a:bodyPr>
        <a:lstStyle/>
        <a:p>
          <a:pPr marL="0" lvl="0" indent="0" algn="ctr" defTabSz="711200" rtl="0">
            <a:lnSpc>
              <a:spcPct val="90000"/>
            </a:lnSpc>
            <a:spcBef>
              <a:spcPct val="0"/>
            </a:spcBef>
            <a:spcAft>
              <a:spcPct val="35000"/>
            </a:spcAft>
            <a:buNone/>
          </a:pPr>
          <a:r>
            <a:rPr lang="fr-FR" sz="1600" kern="1200" noProof="0" dirty="0"/>
            <a:t>Semaine 2</a:t>
          </a:r>
        </a:p>
      </dsp:txBody>
      <dsp:txXfrm>
        <a:off x="3435488" y="2872740"/>
        <a:ext cx="3035022" cy="662940"/>
      </dsp:txXfrm>
    </dsp:sp>
    <dsp:sp modelId="{5E07F9E4-149C-4A89-848F-4ABDD305F0C5}">
      <dsp:nvSpPr>
        <dsp:cNvPr id="0" name=""/>
        <dsp:cNvSpPr/>
      </dsp:nvSpPr>
      <dsp:spPr>
        <a:xfrm>
          <a:off x="3539073" y="1045511"/>
          <a:ext cx="2733591" cy="135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l" defTabSz="488950" rtl="0">
            <a:lnSpc>
              <a:spcPct val="90000"/>
            </a:lnSpc>
            <a:spcBef>
              <a:spcPct val="0"/>
            </a:spcBef>
            <a:spcAft>
              <a:spcPct val="35000"/>
            </a:spcAft>
            <a:buNone/>
          </a:pPr>
          <a:r>
            <a:rPr lang="fr-FR" sz="1100" b="0" i="0" u="none" kern="1200" noProof="0" dirty="0"/>
            <a:t>Nous avons du nous mettre d’accord sur comment avancer rapidement et correctement ensemble après avoir défini se que chacun de nous deux allait faire nous avons pu travailler de façon efficace et enfin avancer de façon ordonnée</a:t>
          </a:r>
          <a:endParaRPr lang="fr-FR" sz="1100" kern="1200" noProof="0" dirty="0"/>
        </a:p>
      </dsp:txBody>
      <dsp:txXfrm>
        <a:off x="3539073" y="1045511"/>
        <a:ext cx="2733591" cy="1351740"/>
      </dsp:txXfrm>
    </dsp:sp>
    <dsp:sp modelId="{473F2067-7126-4D56-A328-5A8CFD3D8D52}">
      <dsp:nvSpPr>
        <dsp:cNvPr id="0" name=""/>
        <dsp:cNvSpPr/>
      </dsp:nvSpPr>
      <dsp:spPr>
        <a:xfrm rot="5400000">
          <a:off x="5675501" y="1743670"/>
          <a:ext cx="1988820" cy="269319"/>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6535251" y="2872740"/>
          <a:ext cx="3366492" cy="662940"/>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rtlCol="0" anchor="ctr" anchorCtr="0">
          <a:noAutofit/>
        </a:bodyPr>
        <a:lstStyle/>
        <a:p>
          <a:pPr marL="0" lvl="0" indent="0" algn="ctr" defTabSz="711200" rtl="0">
            <a:lnSpc>
              <a:spcPct val="90000"/>
            </a:lnSpc>
            <a:spcBef>
              <a:spcPct val="0"/>
            </a:spcBef>
            <a:spcAft>
              <a:spcPct val="35000"/>
            </a:spcAft>
            <a:buNone/>
          </a:pPr>
          <a:r>
            <a:rPr lang="fr-FR" sz="1600" kern="1200" noProof="0" dirty="0"/>
            <a:t>Semaine 3</a:t>
          </a:r>
        </a:p>
      </dsp:txBody>
      <dsp:txXfrm>
        <a:off x="6700986" y="2872740"/>
        <a:ext cx="3035022" cy="662940"/>
      </dsp:txXfrm>
    </dsp:sp>
    <dsp:sp modelId="{FD7B29F2-0D66-4B4B-BC8A-82DA23575305}">
      <dsp:nvSpPr>
        <dsp:cNvPr id="0" name=""/>
        <dsp:cNvSpPr/>
      </dsp:nvSpPr>
      <dsp:spPr>
        <a:xfrm>
          <a:off x="6804570" y="1045511"/>
          <a:ext cx="2733591" cy="135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l" defTabSz="488950" rtl="0">
            <a:lnSpc>
              <a:spcPct val="90000"/>
            </a:lnSpc>
            <a:spcBef>
              <a:spcPct val="0"/>
            </a:spcBef>
            <a:spcAft>
              <a:spcPct val="35000"/>
            </a:spcAft>
            <a:buNone/>
          </a:pPr>
          <a:r>
            <a:rPr lang="fr-FR" sz="1100" b="0" i="0" u="none" kern="1200" noProof="0" dirty="0"/>
            <a:t>Vérification du fonctionnement du site et correction des erreurs. Création de la présentation</a:t>
          </a:r>
          <a:endParaRPr lang="fr-FR" sz="1100" kern="1200" noProof="0" dirty="0"/>
        </a:p>
      </dsp:txBody>
      <dsp:txXfrm>
        <a:off x="6804570" y="1045511"/>
        <a:ext cx="2733591" cy="1351740"/>
      </dsp:txXfrm>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Liste de gens en portraits"/>
  <dgm:desc val="Liste de gens en portraits"/>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AccentHomeChevronProcess">
  <dgm:title val="Processus orienté et accentué en chevrons"/>
  <dgm:desc val="Permet de représenter une progression. une chronologie ; des étapes séquentielles dans une tâche, un processus ou un flux de travail ; ou de mettre en évidence un mouvement ou une direction. Le texte de niveau 1 apparaît à l’intérieur d’une forme de chevron, sauf la première forme qui apparaît dans une forme de maison, tandis que le texte de niveau 2 apparaît au-dessus des formes de rectangle invisible."/>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CA70EDB-4B36-4CA5-AB48-4ED7CCB713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EE198DCC-3E8D-4419-B930-82477F012A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F08DB3-0D29-4A43-857F-E099129922D1}" type="datetime1">
              <a:rPr lang="fr-FR" smtClean="0"/>
              <a:t>19/10/2022</a:t>
            </a:fld>
            <a:endParaRPr lang="fr-FR" dirty="0"/>
          </a:p>
        </p:txBody>
      </p:sp>
      <p:sp>
        <p:nvSpPr>
          <p:cNvPr id="4" name="Espace réservé du pied de page 3">
            <a:extLst>
              <a:ext uri="{FF2B5EF4-FFF2-40B4-BE49-F238E27FC236}">
                <a16:creationId xmlns:a16="http://schemas.microsoft.com/office/drawing/2014/main" id="{10811FE1-7A54-4024-AE57-E9290B12C1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8DB134E4-1F26-4974-A60F-F29A4212D5C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615F8F-0F47-4F29-9881-7A839B3FAAFF}" type="slidenum">
              <a:rPr lang="fr-FR" smtClean="0"/>
              <a:t>‹N°›</a:t>
            </a:fld>
            <a:endParaRPr lang="fr-FR"/>
          </a:p>
        </p:txBody>
      </p:sp>
    </p:spTree>
    <p:extLst>
      <p:ext uri="{BB962C8B-B14F-4D97-AF65-F5344CB8AC3E}">
        <p14:creationId xmlns:p14="http://schemas.microsoft.com/office/powerpoint/2010/main" val="10035129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42E851-0615-4781-BC0D-A2E801150AE0}" type="datetime1">
              <a:rPr lang="fr-FR" smtClean="0"/>
              <a:pPr/>
              <a:t>19/10/2022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fr-FR" noProof="0" smtClean="0"/>
              <a:t>‹N°›</a:t>
            </a:fld>
            <a:endParaRPr lang="fr-FR"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2</a:t>
            </a:fld>
            <a:endParaRPr lang="fr-FR"/>
          </a:p>
        </p:txBody>
      </p:sp>
    </p:spTree>
    <p:extLst>
      <p:ext uri="{BB962C8B-B14F-4D97-AF65-F5344CB8AC3E}">
        <p14:creationId xmlns:p14="http://schemas.microsoft.com/office/powerpoint/2010/main" val="985822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11</a:t>
            </a:fld>
            <a:endParaRPr lang="fr-FR"/>
          </a:p>
        </p:txBody>
      </p:sp>
    </p:spTree>
    <p:extLst>
      <p:ext uri="{BB962C8B-B14F-4D97-AF65-F5344CB8AC3E}">
        <p14:creationId xmlns:p14="http://schemas.microsoft.com/office/powerpoint/2010/main" val="85637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12</a:t>
            </a:fld>
            <a:endParaRPr lang="fr-FR"/>
          </a:p>
        </p:txBody>
      </p:sp>
    </p:spTree>
    <p:extLst>
      <p:ext uri="{BB962C8B-B14F-4D97-AF65-F5344CB8AC3E}">
        <p14:creationId xmlns:p14="http://schemas.microsoft.com/office/powerpoint/2010/main" val="4081910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13</a:t>
            </a:fld>
            <a:endParaRPr lang="fr-FR"/>
          </a:p>
        </p:txBody>
      </p:sp>
    </p:spTree>
    <p:extLst>
      <p:ext uri="{BB962C8B-B14F-4D97-AF65-F5344CB8AC3E}">
        <p14:creationId xmlns:p14="http://schemas.microsoft.com/office/powerpoint/2010/main" val="1752445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14</a:t>
            </a:fld>
            <a:endParaRPr lang="fr-FR"/>
          </a:p>
        </p:txBody>
      </p:sp>
    </p:spTree>
    <p:extLst>
      <p:ext uri="{BB962C8B-B14F-4D97-AF65-F5344CB8AC3E}">
        <p14:creationId xmlns:p14="http://schemas.microsoft.com/office/powerpoint/2010/main" val="804349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15</a:t>
            </a:fld>
            <a:endParaRPr lang="fr-FR"/>
          </a:p>
        </p:txBody>
      </p:sp>
    </p:spTree>
    <p:extLst>
      <p:ext uri="{BB962C8B-B14F-4D97-AF65-F5344CB8AC3E}">
        <p14:creationId xmlns:p14="http://schemas.microsoft.com/office/powerpoint/2010/main" val="3327063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3</a:t>
            </a:fld>
            <a:endParaRPr lang="fr-FR"/>
          </a:p>
        </p:txBody>
      </p:sp>
    </p:spTree>
    <p:extLst>
      <p:ext uri="{BB962C8B-B14F-4D97-AF65-F5344CB8AC3E}">
        <p14:creationId xmlns:p14="http://schemas.microsoft.com/office/powerpoint/2010/main" val="470555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4</a:t>
            </a:fld>
            <a:endParaRPr lang="fr-FR"/>
          </a:p>
        </p:txBody>
      </p:sp>
    </p:spTree>
    <p:extLst>
      <p:ext uri="{BB962C8B-B14F-4D97-AF65-F5344CB8AC3E}">
        <p14:creationId xmlns:p14="http://schemas.microsoft.com/office/powerpoint/2010/main" val="341833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5</a:t>
            </a:fld>
            <a:endParaRPr lang="fr-FR"/>
          </a:p>
        </p:txBody>
      </p:sp>
    </p:spTree>
    <p:extLst>
      <p:ext uri="{BB962C8B-B14F-4D97-AF65-F5344CB8AC3E}">
        <p14:creationId xmlns:p14="http://schemas.microsoft.com/office/powerpoint/2010/main" val="1242289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6</a:t>
            </a:fld>
            <a:endParaRPr lang="fr-FR"/>
          </a:p>
        </p:txBody>
      </p:sp>
    </p:spTree>
    <p:extLst>
      <p:ext uri="{BB962C8B-B14F-4D97-AF65-F5344CB8AC3E}">
        <p14:creationId xmlns:p14="http://schemas.microsoft.com/office/powerpoint/2010/main" val="1303139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7</a:t>
            </a:fld>
            <a:endParaRPr lang="fr-FR"/>
          </a:p>
        </p:txBody>
      </p:sp>
    </p:spTree>
    <p:extLst>
      <p:ext uri="{BB962C8B-B14F-4D97-AF65-F5344CB8AC3E}">
        <p14:creationId xmlns:p14="http://schemas.microsoft.com/office/powerpoint/2010/main" val="3505907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8</a:t>
            </a:fld>
            <a:endParaRPr lang="fr-FR"/>
          </a:p>
        </p:txBody>
      </p:sp>
    </p:spTree>
    <p:extLst>
      <p:ext uri="{BB962C8B-B14F-4D97-AF65-F5344CB8AC3E}">
        <p14:creationId xmlns:p14="http://schemas.microsoft.com/office/powerpoint/2010/main" val="3720667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9</a:t>
            </a:fld>
            <a:endParaRPr lang="fr-FR"/>
          </a:p>
        </p:txBody>
      </p:sp>
    </p:spTree>
    <p:extLst>
      <p:ext uri="{BB962C8B-B14F-4D97-AF65-F5344CB8AC3E}">
        <p14:creationId xmlns:p14="http://schemas.microsoft.com/office/powerpoint/2010/main" val="2448738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10</a:t>
            </a:fld>
            <a:endParaRPr lang="fr-FR"/>
          </a:p>
        </p:txBody>
      </p:sp>
    </p:spTree>
    <p:extLst>
      <p:ext uri="{BB962C8B-B14F-4D97-AF65-F5344CB8AC3E}">
        <p14:creationId xmlns:p14="http://schemas.microsoft.com/office/powerpoint/2010/main" val="2584542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fr-FR" noProof="0"/>
              <a:t>Modifiez le style du titre</a:t>
            </a:r>
          </a:p>
        </p:txBody>
      </p:sp>
      <p:sp>
        <p:nvSpPr>
          <p:cNvPr id="3" name="Sous-titr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cxnSp>
        <p:nvCxnSpPr>
          <p:cNvPr id="11" name="Connecteur droit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fr-FR" noProof="0"/>
              <a:t>Modifiez le style du titre</a:t>
            </a:r>
          </a:p>
        </p:txBody>
      </p:sp>
      <p:sp>
        <p:nvSpPr>
          <p:cNvPr id="3" name="Espace réservé du texte 2">
            <a:extLst>
              <a:ext uri="{FF2B5EF4-FFF2-40B4-BE49-F238E27FC236}">
                <a16:creationId xmlns:a16="http://schemas.microsoft.com/office/drawing/2014/main" id="{72A2D237-A706-4712-90CA-B04517CBBE05}"/>
              </a:ext>
            </a:extLst>
          </p:cNvPr>
          <p:cNvSpPr>
            <a:spLocks noGrp="1"/>
          </p:cNvSpPr>
          <p:nvPr>
            <p:ph type="body" idx="1" hasCustomPrompt="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F3D53357-616B-47F4-944B-F979FE96635D}"/>
              </a:ext>
            </a:extLst>
          </p:cNvPr>
          <p:cNvSpPr>
            <a:spLocks noGrp="1"/>
          </p:cNvSpPr>
          <p:nvPr>
            <p:ph type="body" sz="quarter" idx="3" hasCustomPrompt="1"/>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10" name="Connecteur droit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sme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fr-FR" noProof="0"/>
          </a:p>
        </p:txBody>
      </p:sp>
      <p:sp>
        <p:nvSpPr>
          <p:cNvPr id="14" name="Graphisme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fr-FR" noProof="0"/>
          </a:p>
        </p:txBody>
      </p:sp>
      <p:sp>
        <p:nvSpPr>
          <p:cNvPr id="16" name="Graphisme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fr-FR" noProof="0"/>
              <a:t>Modifiez le style du titre</a:t>
            </a:r>
          </a:p>
        </p:txBody>
      </p:sp>
      <p:sp>
        <p:nvSpPr>
          <p:cNvPr id="3" name="Espace réservé du texte 2">
            <a:extLst>
              <a:ext uri="{FF2B5EF4-FFF2-40B4-BE49-F238E27FC236}">
                <a16:creationId xmlns:a16="http://schemas.microsoft.com/office/drawing/2014/main" id="{72A2D237-A706-4712-90CA-B04517CBBE05}"/>
              </a:ext>
            </a:extLst>
          </p:cNvPr>
          <p:cNvSpPr>
            <a:spLocks noGrp="1"/>
          </p:cNvSpPr>
          <p:nvPr>
            <p:ph type="body" idx="1" hasCustomPrompt="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p:txBody>
      </p:sp>
      <p:sp>
        <p:nvSpPr>
          <p:cNvPr id="5" name="Espace réservé du texte 4">
            <a:extLst>
              <a:ext uri="{FF2B5EF4-FFF2-40B4-BE49-F238E27FC236}">
                <a16:creationId xmlns:a16="http://schemas.microsoft.com/office/drawing/2014/main" id="{F3D53357-616B-47F4-944B-F979FE96635D}"/>
              </a:ext>
            </a:extLst>
          </p:cNvPr>
          <p:cNvSpPr>
            <a:spLocks noGrp="1"/>
          </p:cNvSpPr>
          <p:nvPr>
            <p:ph type="body" sz="quarter" idx="3" hasCustomPrompt="1"/>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p:txBody>
      </p:sp>
      <p:cxnSp>
        <p:nvCxnSpPr>
          <p:cNvPr id="10" name="Connecteur droit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sme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fr-FR" noProof="0"/>
          </a:p>
        </p:txBody>
      </p:sp>
      <p:sp>
        <p:nvSpPr>
          <p:cNvPr id="14" name="Graphisme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fr-FR" noProof="0"/>
          </a:p>
        </p:txBody>
      </p:sp>
      <p:sp>
        <p:nvSpPr>
          <p:cNvPr id="16" name="Graphisme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fr-FR" noProof="0"/>
          </a:p>
        </p:txBody>
      </p:sp>
      <p:sp>
        <p:nvSpPr>
          <p:cNvPr id="15" name="Espace réservé du texte 4">
            <a:extLst>
              <a:ext uri="{FF2B5EF4-FFF2-40B4-BE49-F238E27FC236}">
                <a16:creationId xmlns:a16="http://schemas.microsoft.com/office/drawing/2014/main" id="{2D693B15-7265-4478-9579-62FCD5222D04}"/>
              </a:ext>
            </a:extLst>
          </p:cNvPr>
          <p:cNvSpPr>
            <a:spLocks noGrp="1"/>
          </p:cNvSpPr>
          <p:nvPr>
            <p:ph type="body" sz="quarter" idx="13" hasCustomPrompt="1"/>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7" name="Espace réservé du contenu 5">
            <a:extLst>
              <a:ext uri="{FF2B5EF4-FFF2-40B4-BE49-F238E27FC236}">
                <a16:creationId xmlns:a16="http://schemas.microsoft.com/office/drawing/2014/main" id="{48F9E92F-BB16-4896-A47F-6497C3D705B9}"/>
              </a:ext>
            </a:extLst>
          </p:cNvPr>
          <p:cNvSpPr>
            <a:spLocks noGrp="1"/>
          </p:cNvSpPr>
          <p:nvPr>
            <p:ph sz="quarter" idx="14" hasCustomPrompt="1"/>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fr-FR" noProof="0"/>
              <a:t>Titre</a:t>
            </a:r>
          </a:p>
        </p:txBody>
      </p:sp>
      <p:sp>
        <p:nvSpPr>
          <p:cNvPr id="3" name="Sous-titr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5" name="Espace réservé du pied de page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fr-FR" noProof="0" smtClean="0"/>
              <a:pPr rtl="0"/>
              <a:t>‹N°›</a:t>
            </a:fld>
            <a:endParaRPr lang="fr-FR" noProof="0"/>
          </a:p>
        </p:txBody>
      </p:sp>
      <p:cxnSp>
        <p:nvCxnSpPr>
          <p:cNvPr id="7" name="Connecteur droit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Espace réservé d’imag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fr-FR" noProof="0"/>
              <a:t>Cliquez sur l'icône pour ajouter une image</a:t>
            </a:r>
          </a:p>
        </p:txBody>
      </p:sp>
      <p:sp>
        <p:nvSpPr>
          <p:cNvPr id="10" name="Espace réservé d’image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fr-FR" noProof="0"/>
              <a:t>Cliquez sur l'icône pour ajouter une image</a:t>
            </a:r>
          </a:p>
        </p:txBody>
      </p:sp>
      <p:sp>
        <p:nvSpPr>
          <p:cNvPr id="11" name="Espace réservé d’image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fr-FR" noProof="0"/>
              <a:t>Cliquez sur l'icône pour ajouter une image</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re uniquement">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Espace réservé d’image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fr-FR" noProof="0"/>
              <a:t>Cliquez sur l'icône pour ajouter une image</a:t>
            </a:r>
          </a:p>
        </p:txBody>
      </p:sp>
      <p:sp>
        <p:nvSpPr>
          <p:cNvPr id="32" name="Espace réservé d’image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fr-FR" noProof="0"/>
              <a:t>Cliquez sur l'icône pour ajouter une image</a:t>
            </a:r>
          </a:p>
        </p:txBody>
      </p:sp>
      <p:sp>
        <p:nvSpPr>
          <p:cNvPr id="31" name="Espace réservé d’image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fr-FR" noProof="0"/>
              <a:t>Cliquez sur l'icône pour ajouter une image</a:t>
            </a:r>
          </a:p>
        </p:txBody>
      </p:sp>
      <p:sp>
        <p:nvSpPr>
          <p:cNvPr id="30" name="Espace réservé d’image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fr-FR" noProof="0"/>
              <a:t>Cliquez sur l'icône pour ajouter une image</a:t>
            </a:r>
          </a:p>
        </p:txBody>
      </p:sp>
      <p:sp>
        <p:nvSpPr>
          <p:cNvPr id="2" name="Titr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fr-FR" noProof="0"/>
              <a:t>Modifiez le style du titre</a:t>
            </a:r>
          </a:p>
        </p:txBody>
      </p:sp>
      <p:sp>
        <p:nvSpPr>
          <p:cNvPr id="3" name="Espace réservé de la date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fr-FR" noProof="0"/>
              <a:t>03/09/20XX</a:t>
            </a:r>
          </a:p>
        </p:txBody>
      </p:sp>
      <p:sp>
        <p:nvSpPr>
          <p:cNvPr id="4" name="Espace réservé du pied de page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fr-FR" noProof="0" smtClean="0"/>
              <a:pPr rtl="0"/>
              <a:t>‹N°›</a:t>
            </a:fld>
            <a:endParaRPr lang="fr-FR" noProof="0"/>
          </a:p>
        </p:txBody>
      </p:sp>
      <p:sp>
        <p:nvSpPr>
          <p:cNvPr id="8" name="Graphisme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fr-FR" noProof="0"/>
          </a:p>
        </p:txBody>
      </p:sp>
      <p:sp>
        <p:nvSpPr>
          <p:cNvPr id="10" name="Graphisme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fr-FR" noProof="0"/>
          </a:p>
        </p:txBody>
      </p:sp>
      <p:sp>
        <p:nvSpPr>
          <p:cNvPr id="12" name="Graphisme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fr-FR" noProof="0"/>
          </a:p>
        </p:txBody>
      </p:sp>
      <p:cxnSp>
        <p:nvCxnSpPr>
          <p:cNvPr id="14" name="Connecteur droit 13">
            <a:extLst>
              <a:ext uri="{FF2B5EF4-FFF2-40B4-BE49-F238E27FC236}">
                <a16:creationId xmlns:a16="http://schemas.microsoft.com/office/drawing/2014/main" id="{13AE7F8D-AE68-4A83-BAB5-3A97D473CE3C}"/>
              </a:ext>
            </a:extLst>
          </p:cNvPr>
          <p:cNvCxnSpPr>
            <a:cxnSpLocks/>
          </p:cNvCxnSpPr>
          <p:nvPr userDrawn="1"/>
        </p:nvCxnSpPr>
        <p:spPr>
          <a:xfrm>
            <a:off x="856114" y="3577174"/>
            <a:ext cx="0" cy="32760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Espace réservé du texte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760720" y="3127248"/>
            <a:ext cx="5276088" cy="1124712"/>
          </a:xfrm>
        </p:spPr>
        <p:txBody>
          <a:bodyPr rtlCol="0"/>
          <a:lstStyle>
            <a:lvl1pPr marL="0" indent="0" algn="r">
              <a:buNone/>
              <a:defRPr sz="1800">
                <a:solidFill>
                  <a:schemeClr val="bg1"/>
                </a:solidFill>
              </a:defRPr>
            </a:lvl1pPr>
          </a:lstStyle>
          <a:p>
            <a:pPr lvl="0" rtl="0"/>
            <a:r>
              <a:rPr lang="fr-FR" noProof="0"/>
              <a:t>Modifiez les styles du texte</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fr-FR" noProof="0"/>
              <a:t>Modifiez le style du titre</a:t>
            </a:r>
          </a:p>
        </p:txBody>
      </p:sp>
      <p:sp>
        <p:nvSpPr>
          <p:cNvPr id="3" name="Espace réservé de la date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fr-FR" noProof="0"/>
              <a:t>03/09/20XX</a:t>
            </a:r>
          </a:p>
        </p:txBody>
      </p:sp>
      <p:sp>
        <p:nvSpPr>
          <p:cNvPr id="4" name="Espace réservé du pied de page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fr-FR" noProof="0" smtClean="0"/>
              <a:t>‹N°›</a:t>
            </a:fld>
            <a:endParaRPr lang="fr-FR" noProof="0"/>
          </a:p>
        </p:txBody>
      </p:sp>
      <p:cxnSp>
        <p:nvCxnSpPr>
          <p:cNvPr id="6" name="Connecteur droit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fr-FR" noProof="0"/>
              <a:t>03/09/20XX</a:t>
            </a:r>
          </a:p>
        </p:txBody>
      </p:sp>
      <p:sp>
        <p:nvSpPr>
          <p:cNvPr id="3" name="Espace réservé du pied de page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fr-FR" noProof="0"/>
              <a:t>Titre de la présentation</a:t>
            </a:r>
          </a:p>
        </p:txBody>
      </p:sp>
      <p:sp>
        <p:nvSpPr>
          <p:cNvPr id="4" name="Espace réservé du numéro de diapositive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fr-FR" noProof="0" smtClean="0"/>
              <a:t>‹N°›</a:t>
            </a:fld>
            <a:endParaRPr lang="fr-FR" noProof="0"/>
          </a:p>
        </p:txBody>
      </p:sp>
      <p:cxnSp>
        <p:nvCxnSpPr>
          <p:cNvPr id="5" name="Connecteur droit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4EF71768-C3FA-49EF-99EF-06E6C3B2846F}"/>
              </a:ext>
            </a:extLst>
          </p:cNvPr>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a:extLst>
              <a:ext uri="{FF2B5EF4-FFF2-40B4-BE49-F238E27FC236}">
                <a16:creationId xmlns:a16="http://schemas.microsoft.com/office/drawing/2014/main" id="{92DA6F24-ED6C-4D12-A9D6-EE37FBD68693}"/>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fr-FR" noProof="0"/>
              <a:t>03/09/20XX</a:t>
            </a:r>
          </a:p>
        </p:txBody>
      </p:sp>
      <p:sp>
        <p:nvSpPr>
          <p:cNvPr id="6" name="Espace réservé du pied de page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fr-FR" noProof="0"/>
              <a:t>Titre de la présentation</a:t>
            </a:r>
          </a:p>
        </p:txBody>
      </p:sp>
      <p:sp>
        <p:nvSpPr>
          <p:cNvPr id="7" name="Espace réservé du numéro de diapositive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fr-FR" noProof="0" smtClean="0"/>
              <a:t>‹N°›</a:t>
            </a:fld>
            <a:endParaRPr lang="fr-FR" noProof="0"/>
          </a:p>
        </p:txBody>
      </p:sp>
      <p:cxnSp>
        <p:nvCxnSpPr>
          <p:cNvPr id="8" name="Connecteur droit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p>
        </p:txBody>
      </p:sp>
      <p:sp>
        <p:nvSpPr>
          <p:cNvPr id="3" name="Espace réservé d’image 2">
            <a:extLst>
              <a:ext uri="{FF2B5EF4-FFF2-40B4-BE49-F238E27FC236}">
                <a16:creationId xmlns:a16="http://schemas.microsoft.com/office/drawing/2014/main" id="{C55ED73B-8413-478D-80D7-B78B69763B69}"/>
              </a:ext>
            </a:extLst>
          </p:cNvPr>
          <p:cNvSpPr>
            <a:spLocks noGrp="1"/>
          </p:cNvSpPr>
          <p:nvPr>
            <p:ph type="pic" idx="1" hasCustomPrompt="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a:extLst>
              <a:ext uri="{FF2B5EF4-FFF2-40B4-BE49-F238E27FC236}">
                <a16:creationId xmlns:a16="http://schemas.microsoft.com/office/drawing/2014/main" id="{91BDF226-1B94-4D2D-98B3-7B932FB17DAA}"/>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fr-FR" noProof="0"/>
              <a:t>03/09/20XX</a:t>
            </a:r>
          </a:p>
        </p:txBody>
      </p:sp>
      <p:sp>
        <p:nvSpPr>
          <p:cNvPr id="6" name="Espace réservé du pied de page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fr-FR" noProof="0"/>
              <a:t>Titre de la présentation</a:t>
            </a:r>
          </a:p>
        </p:txBody>
      </p:sp>
      <p:sp>
        <p:nvSpPr>
          <p:cNvPr id="7" name="Espace réservé du numéro de diapositive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fr-FR" noProof="0" smtClean="0"/>
              <a:t>‹N°›</a:t>
            </a:fld>
            <a:endParaRPr lang="fr-FR" noProof="0"/>
          </a:p>
        </p:txBody>
      </p:sp>
      <p:cxnSp>
        <p:nvCxnSpPr>
          <p:cNvPr id="8" name="Connecteur droit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e de titre 2">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fr-FR" noProof="0"/>
              <a:t>Modifiez le style du titre</a:t>
            </a:r>
          </a:p>
        </p:txBody>
      </p:sp>
      <p:sp>
        <p:nvSpPr>
          <p:cNvPr id="3" name="Sous-titr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cxnSp>
        <p:nvCxnSpPr>
          <p:cNvPr id="9" name="Connecteur droit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sme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fr-FR" noProof="0"/>
          </a:p>
        </p:txBody>
      </p:sp>
      <p:sp>
        <p:nvSpPr>
          <p:cNvPr id="21" name="Graphisme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fr-FR" noProof="0"/>
          </a:p>
        </p:txBody>
      </p:sp>
      <p:sp>
        <p:nvSpPr>
          <p:cNvPr id="23" name="Graphisme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re uniquement">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Espace réservé d’image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fr-FR" noProof="0"/>
              <a:t>Cliquez sur l'icône pour ajouter une image</a:t>
            </a:r>
          </a:p>
        </p:txBody>
      </p:sp>
      <p:sp>
        <p:nvSpPr>
          <p:cNvPr id="2" name="Titr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fr-FR" noProof="0"/>
              <a:t>Titre</a:t>
            </a:r>
          </a:p>
        </p:txBody>
      </p:sp>
      <p:sp>
        <p:nvSpPr>
          <p:cNvPr id="3" name="Espace réservé de la date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fr-FR" noProof="0"/>
              <a:t>03/09/20XX</a:t>
            </a:r>
          </a:p>
        </p:txBody>
      </p:sp>
      <p:sp>
        <p:nvSpPr>
          <p:cNvPr id="4" name="Espace réservé du pied de page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fr-FR" noProof="0" smtClean="0"/>
              <a:pPr rtl="0"/>
              <a:t>‹N°›</a:t>
            </a:fld>
            <a:endParaRPr lang="fr-FR" noProof="0"/>
          </a:p>
        </p:txBody>
      </p:sp>
      <p:cxnSp>
        <p:nvCxnSpPr>
          <p:cNvPr id="14" name="Connecteur droit 13">
            <a:extLst>
              <a:ext uri="{FF2B5EF4-FFF2-40B4-BE49-F238E27FC236}">
                <a16:creationId xmlns:a16="http://schemas.microsoft.com/office/drawing/2014/main" id="{13AE7F8D-AE68-4A83-BAB5-3A97D473CE3C}"/>
              </a:ext>
            </a:extLst>
          </p:cNvPr>
          <p:cNvCxnSpPr>
            <a:cxnSpLocks/>
          </p:cNvCxnSpPr>
          <p:nvPr userDrawn="1"/>
        </p:nvCxnSpPr>
        <p:spPr>
          <a:xfrm>
            <a:off x="856114" y="3568936"/>
            <a:ext cx="0" cy="32760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Espace réservé du texte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202936" y="3127248"/>
            <a:ext cx="5833872" cy="3118104"/>
          </a:xfrm>
        </p:spPr>
        <p:txBody>
          <a:bodyPr rtlCol="0"/>
          <a:lstStyle>
            <a:lvl1pPr marL="0" indent="0" algn="r">
              <a:buNone/>
              <a:defRPr sz="1800">
                <a:solidFill>
                  <a:schemeClr val="bg1"/>
                </a:solidFill>
              </a:defRPr>
            </a:lvl1pPr>
          </a:lstStyle>
          <a:p>
            <a:pPr lvl="0" rtl="0"/>
            <a:r>
              <a:rPr lang="fr-FR" noProof="0"/>
              <a:t>Modifiez les styles du texte</a:t>
            </a:r>
          </a:p>
        </p:txBody>
      </p:sp>
      <p:sp>
        <p:nvSpPr>
          <p:cNvPr id="11" name="Graphisme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fr-FR" noProof="0"/>
          </a:p>
        </p:txBody>
      </p:sp>
      <p:sp>
        <p:nvSpPr>
          <p:cNvPr id="13" name="Graphisme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fr-FR" noProof="0"/>
          </a:p>
        </p:txBody>
      </p:sp>
      <p:sp>
        <p:nvSpPr>
          <p:cNvPr id="17" name="Graphisme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15" name="Espace réservé d’image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fr-FR" noProof="0"/>
              <a:t>Cliquez sur l'icône pour ajouter une image</a:t>
            </a:r>
          </a:p>
        </p:txBody>
      </p:sp>
      <p:sp>
        <p:nvSpPr>
          <p:cNvPr id="2" name="Titr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628CABF8-19D8-4F3C-994F-4D35EC7A2C3E}"/>
              </a:ext>
            </a:extLst>
          </p:cNvPr>
          <p:cNvSpPr>
            <a:spLocks noGrp="1"/>
          </p:cNvSpPr>
          <p:nvPr>
            <p:ph idx="1" hasCustomPrompt="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p:txBody>
      </p:sp>
      <p:sp>
        <p:nvSpPr>
          <p:cNvPr id="4" name="Espace réservé de la date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fr-FR" noProof="0"/>
              <a:t>03/09/20XX</a:t>
            </a:r>
          </a:p>
        </p:txBody>
      </p:sp>
      <p:sp>
        <p:nvSpPr>
          <p:cNvPr id="5" name="Espace réservé du pied de page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fr-FR" noProof="0" smtClean="0"/>
              <a:pPr rtl="0"/>
              <a:t>‹N°›</a:t>
            </a:fld>
            <a:endParaRPr lang="fr-FR" noProof="0"/>
          </a:p>
        </p:txBody>
      </p:sp>
      <p:cxnSp>
        <p:nvCxnSpPr>
          <p:cNvPr id="9" name="Connecteur droit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sme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fr-FR" noProof="0"/>
          </a:p>
        </p:txBody>
      </p:sp>
      <p:sp>
        <p:nvSpPr>
          <p:cNvPr id="19" name="Graphisme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En-tête de section">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fr-FR" noProof="0"/>
              <a:t>Modifiez le style du titre</a:t>
            </a:r>
          </a:p>
        </p:txBody>
      </p:sp>
      <p:sp>
        <p:nvSpPr>
          <p:cNvPr id="3" name="Sous-titr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Graphisme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fr-FR" noProof="0"/>
          </a:p>
        </p:txBody>
      </p:sp>
      <p:sp>
        <p:nvSpPr>
          <p:cNvPr id="5" name="Graphisme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fr-FR" noProof="0"/>
          </a:p>
        </p:txBody>
      </p:sp>
      <p:sp>
        <p:nvSpPr>
          <p:cNvPr id="6" name="Graphisme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fr-FR" noProof="0"/>
          </a:p>
        </p:txBody>
      </p:sp>
      <p:sp>
        <p:nvSpPr>
          <p:cNvPr id="7" name="Graphisme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fr-FR" noProof="0"/>
          </a:p>
        </p:txBody>
      </p:sp>
      <p:sp>
        <p:nvSpPr>
          <p:cNvPr id="11" name="Graphisme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fr-FR" noProof="0"/>
          </a:p>
        </p:txBody>
      </p:sp>
      <p:sp>
        <p:nvSpPr>
          <p:cNvPr id="13" name="Graphisme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628CABF8-19D8-4F3C-994F-4D35EC7A2C3E}"/>
              </a:ext>
            </a:extLst>
          </p:cNvPr>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numéro de diapositive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fr-FR" noProof="0" smtClean="0"/>
              <a:t>‹N°›</a:t>
            </a:fld>
            <a:endParaRPr lang="fr-FR" noProof="0"/>
          </a:p>
        </p:txBody>
      </p:sp>
      <p:cxnSp>
        <p:nvCxnSpPr>
          <p:cNvPr id="7" name="Connecteur droit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fr-FR" noProof="0"/>
              <a:t>Modifiez le style du titre</a:t>
            </a:r>
          </a:p>
        </p:txBody>
      </p:sp>
      <p:sp>
        <p:nvSpPr>
          <p:cNvPr id="3" name="Sous-titr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Modifier le style du sous-titre du masque</a:t>
            </a:r>
          </a:p>
        </p:txBody>
      </p:sp>
      <p:sp>
        <p:nvSpPr>
          <p:cNvPr id="5" name="Espace réservé du pied de page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fr-FR" noProof="0"/>
              <a:t>Titre de la présentation</a:t>
            </a:r>
          </a:p>
        </p:txBody>
      </p:sp>
      <p:sp>
        <p:nvSpPr>
          <p:cNvPr id="6" name="Espace réservé au numéro de diapositive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fr-FR" noProof="0" smtClean="0"/>
              <a:pPr rtl="0"/>
              <a:t>‹N°›</a:t>
            </a:fld>
            <a:endParaRPr lang="fr-FR" noProof="0"/>
          </a:p>
        </p:txBody>
      </p:sp>
      <p:cxnSp>
        <p:nvCxnSpPr>
          <p:cNvPr id="7" name="Connecteur droit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Espace réservé d’imag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fr-FR" noProof="0"/>
              <a:t>Cliquez sur l'icône pour ajouter une image</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re et contenu">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fr-FR" noProof="0"/>
              <a:t>Titre</a:t>
            </a:r>
          </a:p>
        </p:txBody>
      </p:sp>
      <p:sp>
        <p:nvSpPr>
          <p:cNvPr id="3" name="Espace réservé du contenu 2">
            <a:extLst>
              <a:ext uri="{FF2B5EF4-FFF2-40B4-BE49-F238E27FC236}">
                <a16:creationId xmlns:a16="http://schemas.microsoft.com/office/drawing/2014/main" id="{628CABF8-19D8-4F3C-994F-4D35EC7A2C3E}"/>
              </a:ext>
            </a:extLst>
          </p:cNvPr>
          <p:cNvSpPr>
            <a:spLocks noGrp="1"/>
          </p:cNvSpPr>
          <p:nvPr>
            <p:ph idx="1" hasCustomPrompt="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fr-FR" noProof="0"/>
              <a:t>03/09/20XX</a:t>
            </a:r>
          </a:p>
        </p:txBody>
      </p:sp>
      <p:sp>
        <p:nvSpPr>
          <p:cNvPr id="5" name="Espace réservé du pied de page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fr-FR" noProof="0" smtClean="0"/>
              <a:pPr rtl="0"/>
              <a:t>‹N°›</a:t>
            </a:fld>
            <a:endParaRPr lang="fr-FR" noProof="0"/>
          </a:p>
        </p:txBody>
      </p:sp>
      <p:sp>
        <p:nvSpPr>
          <p:cNvPr id="9" name="Graphisme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fr-FR" noProof="0"/>
          </a:p>
        </p:txBody>
      </p:sp>
      <p:sp>
        <p:nvSpPr>
          <p:cNvPr id="11" name="Graphisme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fr-FR" noProof="0"/>
              <a:t>Modifiez le style du titre</a:t>
            </a:r>
          </a:p>
        </p:txBody>
      </p:sp>
      <p:sp>
        <p:nvSpPr>
          <p:cNvPr id="3" name="Espace réservé du contenu 2">
            <a:extLst>
              <a:ext uri="{FF2B5EF4-FFF2-40B4-BE49-F238E27FC236}">
                <a16:creationId xmlns:a16="http://schemas.microsoft.com/office/drawing/2014/main" id="{695B9122-6371-4049-B57A-33DED7DA2F76}"/>
              </a:ext>
            </a:extLst>
          </p:cNvPr>
          <p:cNvSpPr>
            <a:spLocks noGrp="1"/>
          </p:cNvSpPr>
          <p:nvPr>
            <p:ph sz="half" idx="1" hasCustomPrompt="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a:extLst>
              <a:ext uri="{FF2B5EF4-FFF2-40B4-BE49-F238E27FC236}">
                <a16:creationId xmlns:a16="http://schemas.microsoft.com/office/drawing/2014/main" id="{BA14555D-0753-4312-A26B-2338813F9BB1}"/>
              </a:ext>
            </a:extLst>
          </p:cNvPr>
          <p:cNvSpPr>
            <a:spLocks noGrp="1"/>
          </p:cNvSpPr>
          <p:nvPr>
            <p:ph sz="half" idx="2" hasCustomPrompt="1"/>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8" name="Connecteur droit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sme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fr-FR" noProof="0"/>
          </a:p>
        </p:txBody>
      </p:sp>
      <p:sp>
        <p:nvSpPr>
          <p:cNvPr id="12" name="Graphisme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fr-FR" noProof="0"/>
          </a:p>
        </p:txBody>
      </p:sp>
      <p:sp>
        <p:nvSpPr>
          <p:cNvPr id="14" name="Graphisme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fr-FR" noProof="0"/>
              <a:t>03/09/20XX</a:t>
            </a:r>
          </a:p>
        </p:txBody>
      </p:sp>
      <p:sp>
        <p:nvSpPr>
          <p:cNvPr id="5" name="Espace réservé du pied de page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fr-FR" noProof="0" smtClean="0"/>
              <a:t>‹N°›</a:t>
            </a:fld>
            <a:endParaRPr lang="fr-FR"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5736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F2FB0B-15EC-453B-BC9B-69AD35DDCEA3}"/>
              </a:ext>
            </a:extLst>
          </p:cNvPr>
          <p:cNvSpPr>
            <a:spLocks noGrp="1"/>
          </p:cNvSpPr>
          <p:nvPr>
            <p:ph type="ctrTitle"/>
          </p:nvPr>
        </p:nvSpPr>
        <p:spPr/>
        <p:txBody>
          <a:bodyPr rtlCol="0"/>
          <a:lstStyle/>
          <a:p>
            <a:pPr rtl="0"/>
            <a:r>
              <a:rPr lang="fr-FR" b="1" cap="all" spc="400" dirty="0">
                <a:solidFill>
                  <a:schemeClr val="bg1"/>
                </a:solidFill>
                <a:latin typeface="+mn-lt"/>
              </a:rPr>
              <a:t>Démonstration</a:t>
            </a:r>
            <a:endParaRPr lang="fr-FR" dirty="0"/>
          </a:p>
        </p:txBody>
      </p:sp>
    </p:spTree>
    <p:extLst>
      <p:ext uri="{BB962C8B-B14F-4D97-AF65-F5344CB8AC3E}">
        <p14:creationId xmlns:p14="http://schemas.microsoft.com/office/powerpoint/2010/main" val="3199277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485278-3D07-466F-8351-667A2EBEABB8}"/>
              </a:ext>
            </a:extLst>
          </p:cNvPr>
          <p:cNvSpPr>
            <a:spLocks noGrp="1"/>
          </p:cNvSpPr>
          <p:nvPr>
            <p:ph type="title"/>
          </p:nvPr>
        </p:nvSpPr>
        <p:spPr/>
        <p:txBody>
          <a:bodyPr rtlCol="0">
            <a:normAutofit/>
          </a:bodyPr>
          <a:lstStyle/>
          <a:p>
            <a:pPr rtl="0"/>
            <a:r>
              <a:rPr lang="fr-FR" dirty="0"/>
              <a:t>Chronologie</a:t>
            </a:r>
          </a:p>
        </p:txBody>
      </p:sp>
      <p:sp>
        <p:nvSpPr>
          <p:cNvPr id="6" name="Espace réservé du numéro de diapositive 5">
            <a:extLst>
              <a:ext uri="{FF2B5EF4-FFF2-40B4-BE49-F238E27FC236}">
                <a16:creationId xmlns:a16="http://schemas.microsoft.com/office/drawing/2014/main" id="{AB55FF1C-3CBD-419A-9DE4-7A8AA6371B6A}"/>
              </a:ext>
            </a:extLst>
          </p:cNvPr>
          <p:cNvSpPr>
            <a:spLocks noGrp="1"/>
          </p:cNvSpPr>
          <p:nvPr>
            <p:ph type="sldNum" sz="quarter" idx="12"/>
          </p:nvPr>
        </p:nvSpPr>
        <p:spPr/>
        <p:txBody>
          <a:bodyPr rtlCol="0">
            <a:normAutofit/>
          </a:bodyPr>
          <a:lstStyle/>
          <a:p>
            <a:pPr rtl="0">
              <a:spcAft>
                <a:spcPts val="600"/>
              </a:spcAft>
            </a:pPr>
            <a:fld id="{D8DA9DAA-006C-4F4B-980E-E3DF019B24E2}" type="slidenum">
              <a:rPr lang="fr-FR" b="1" cap="all" spc="100" smtClean="0">
                <a:solidFill>
                  <a:schemeClr val="accent2"/>
                </a:solidFill>
              </a:rPr>
              <a:pPr rtl="0">
                <a:spcAft>
                  <a:spcPts val="600"/>
                </a:spcAft>
              </a:pPr>
              <a:t>11</a:t>
            </a:fld>
            <a:endParaRPr lang="fr-FR" b="1" cap="all" spc="100" dirty="0">
              <a:solidFill>
                <a:schemeClr val="accent2"/>
              </a:solidFill>
            </a:endParaRPr>
          </a:p>
        </p:txBody>
      </p:sp>
      <p:graphicFrame>
        <p:nvGraphicFramePr>
          <p:cNvPr id="14" name="Espace réservé du contenu 6" descr="chronologie Graphique SmartArt">
            <a:extLst>
              <a:ext uri="{FF2B5EF4-FFF2-40B4-BE49-F238E27FC236}">
                <a16:creationId xmlns:a16="http://schemas.microsoft.com/office/drawing/2014/main" id="{CEC6DA80-0404-4CED-A682-9D41A16B341E}"/>
              </a:ext>
            </a:extLst>
          </p:cNvPr>
          <p:cNvGraphicFramePr>
            <a:graphicFrameLocks noGrp="1"/>
          </p:cNvGraphicFramePr>
          <p:nvPr>
            <p:ph idx="1"/>
            <p:extLst>
              <p:ext uri="{D42A27DB-BD31-4B8C-83A1-F6EECF244321}">
                <p14:modId xmlns:p14="http://schemas.microsoft.com/office/powerpoint/2010/main" val="3975218296"/>
              </p:ext>
            </p:extLst>
          </p:nvPr>
        </p:nvGraphicFramePr>
        <p:xfrm>
          <a:off x="1447800" y="1325880"/>
          <a:ext cx="99060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9288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ACDA59-55A0-4EA5-B3E4-646D1D3B4CEB}"/>
              </a:ext>
            </a:extLst>
          </p:cNvPr>
          <p:cNvSpPr>
            <a:spLocks noGrp="1"/>
          </p:cNvSpPr>
          <p:nvPr>
            <p:ph type="title"/>
          </p:nvPr>
        </p:nvSpPr>
        <p:spPr/>
        <p:txBody>
          <a:bodyPr rtlCol="0">
            <a:normAutofit/>
          </a:bodyPr>
          <a:lstStyle/>
          <a:p>
            <a:pPr rtl="0"/>
            <a:r>
              <a:rPr lang="fr-FR" sz="5400" dirty="0"/>
              <a:t>Erreurs</a:t>
            </a:r>
          </a:p>
        </p:txBody>
      </p:sp>
      <p:sp>
        <p:nvSpPr>
          <p:cNvPr id="3" name="Espace réservé du texte 2">
            <a:extLst>
              <a:ext uri="{FF2B5EF4-FFF2-40B4-BE49-F238E27FC236}">
                <a16:creationId xmlns:a16="http://schemas.microsoft.com/office/drawing/2014/main" id="{D14ABC42-7E22-4F59-A0B6-AD98B5CAE0C5}"/>
              </a:ext>
            </a:extLst>
          </p:cNvPr>
          <p:cNvSpPr>
            <a:spLocks noGrp="1"/>
          </p:cNvSpPr>
          <p:nvPr>
            <p:ph type="body" idx="1"/>
          </p:nvPr>
        </p:nvSpPr>
        <p:spPr>
          <a:xfrm>
            <a:off x="1447800" y="1681163"/>
            <a:ext cx="4549775" cy="823912"/>
          </a:xfrm>
        </p:spPr>
        <p:txBody>
          <a:bodyPr rtlCol="0"/>
          <a:lstStyle/>
          <a:p>
            <a:pPr rtl="0"/>
            <a:r>
              <a:rPr lang="fr-FR" dirty="0"/>
              <a:t>PayPal</a:t>
            </a:r>
          </a:p>
        </p:txBody>
      </p:sp>
      <p:sp>
        <p:nvSpPr>
          <p:cNvPr id="4" name="Espace réservé du contenu 3">
            <a:extLst>
              <a:ext uri="{FF2B5EF4-FFF2-40B4-BE49-F238E27FC236}">
                <a16:creationId xmlns:a16="http://schemas.microsoft.com/office/drawing/2014/main" id="{1FE9CB6C-6FF8-4B8C-9B41-2DDD39B25DE3}"/>
              </a:ext>
            </a:extLst>
          </p:cNvPr>
          <p:cNvSpPr>
            <a:spLocks noGrp="1"/>
          </p:cNvSpPr>
          <p:nvPr>
            <p:ph sz="half" idx="2"/>
          </p:nvPr>
        </p:nvSpPr>
        <p:spPr>
          <a:xfrm>
            <a:off x="1447800" y="2505075"/>
            <a:ext cx="4549775" cy="3684588"/>
          </a:xfrm>
        </p:spPr>
        <p:txBody>
          <a:bodyPr rtlCol="0">
            <a:normAutofit/>
          </a:bodyPr>
          <a:lstStyle/>
          <a:p>
            <a:pPr rtl="0"/>
            <a:r>
              <a:rPr lang="fr-FR" sz="2000" dirty="0"/>
              <a:t>Documentation disponible PayPal incompréhensible obligation de passer par des tutos autres que celui de PayPal</a:t>
            </a:r>
          </a:p>
          <a:p>
            <a:pPr rtl="0"/>
            <a:r>
              <a:rPr lang="fr-FR" dirty="0"/>
              <a:t>Beaucoup d’erreurs au niveau des création de compte test PayPal (irrésolu)</a:t>
            </a:r>
            <a:endParaRPr lang="fr-FR" sz="2000" dirty="0"/>
          </a:p>
        </p:txBody>
      </p:sp>
      <p:sp>
        <p:nvSpPr>
          <p:cNvPr id="5" name="Espace réservé du texte 4">
            <a:extLst>
              <a:ext uri="{FF2B5EF4-FFF2-40B4-BE49-F238E27FC236}">
                <a16:creationId xmlns:a16="http://schemas.microsoft.com/office/drawing/2014/main" id="{2347FB98-C049-45C5-86B4-4CF44B247B2C}"/>
              </a:ext>
            </a:extLst>
          </p:cNvPr>
          <p:cNvSpPr>
            <a:spLocks noGrp="1"/>
          </p:cNvSpPr>
          <p:nvPr>
            <p:ph type="body" sz="quarter" idx="3"/>
          </p:nvPr>
        </p:nvSpPr>
        <p:spPr>
          <a:xfrm>
            <a:off x="6783206" y="1681163"/>
            <a:ext cx="4572182" cy="823912"/>
          </a:xfrm>
        </p:spPr>
        <p:txBody>
          <a:bodyPr rtlCol="0"/>
          <a:lstStyle/>
          <a:p>
            <a:pPr rtl="0"/>
            <a:r>
              <a:rPr lang="fr-FR" dirty="0"/>
              <a:t>SQL</a:t>
            </a:r>
          </a:p>
        </p:txBody>
      </p:sp>
      <p:sp>
        <p:nvSpPr>
          <p:cNvPr id="6" name="Espace réservé du contenu 5">
            <a:extLst>
              <a:ext uri="{FF2B5EF4-FFF2-40B4-BE49-F238E27FC236}">
                <a16:creationId xmlns:a16="http://schemas.microsoft.com/office/drawing/2014/main" id="{5A74CB9D-E60B-4C8A-B4E7-23BC1D9FA66E}"/>
              </a:ext>
            </a:extLst>
          </p:cNvPr>
          <p:cNvSpPr>
            <a:spLocks noGrp="1"/>
          </p:cNvSpPr>
          <p:nvPr>
            <p:ph sz="quarter" idx="4"/>
          </p:nvPr>
        </p:nvSpPr>
        <p:spPr>
          <a:xfrm>
            <a:off x="6783206" y="2505075"/>
            <a:ext cx="4572182" cy="3684588"/>
          </a:xfrm>
        </p:spPr>
        <p:txBody>
          <a:bodyPr rtlCol="0">
            <a:normAutofit/>
          </a:bodyPr>
          <a:lstStyle/>
          <a:p>
            <a:pPr rtl="0"/>
            <a:r>
              <a:rPr lang="fr-FR" sz="2000" dirty="0"/>
              <a:t>Beaucoup d’erreurs de requête SQL qui ne voulaient pas compiler</a:t>
            </a:r>
          </a:p>
        </p:txBody>
      </p:sp>
    </p:spTree>
    <p:extLst>
      <p:ext uri="{BB962C8B-B14F-4D97-AF65-F5344CB8AC3E}">
        <p14:creationId xmlns:p14="http://schemas.microsoft.com/office/powerpoint/2010/main" val="3124766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ACDA59-55A0-4EA5-B3E4-646D1D3B4CEB}"/>
              </a:ext>
            </a:extLst>
          </p:cNvPr>
          <p:cNvSpPr>
            <a:spLocks noGrp="1"/>
          </p:cNvSpPr>
          <p:nvPr>
            <p:ph type="title"/>
          </p:nvPr>
        </p:nvSpPr>
        <p:spPr/>
        <p:txBody>
          <a:bodyPr rtlCol="0">
            <a:normAutofit/>
          </a:bodyPr>
          <a:lstStyle/>
          <a:p>
            <a:pPr rtl="0"/>
            <a:r>
              <a:rPr lang="fr-FR" sz="5400" dirty="0"/>
              <a:t>Amélioration futurs </a:t>
            </a:r>
          </a:p>
        </p:txBody>
      </p:sp>
      <p:sp>
        <p:nvSpPr>
          <p:cNvPr id="3" name="Espace réservé du texte 2">
            <a:extLst>
              <a:ext uri="{FF2B5EF4-FFF2-40B4-BE49-F238E27FC236}">
                <a16:creationId xmlns:a16="http://schemas.microsoft.com/office/drawing/2014/main" id="{D14ABC42-7E22-4F59-A0B6-AD98B5CAE0C5}"/>
              </a:ext>
            </a:extLst>
          </p:cNvPr>
          <p:cNvSpPr>
            <a:spLocks noGrp="1"/>
          </p:cNvSpPr>
          <p:nvPr>
            <p:ph type="body" idx="1"/>
          </p:nvPr>
        </p:nvSpPr>
        <p:spPr>
          <a:xfrm>
            <a:off x="1447800" y="1681163"/>
            <a:ext cx="2834640" cy="823912"/>
          </a:xfrm>
        </p:spPr>
        <p:txBody>
          <a:bodyPr rtlCol="0">
            <a:normAutofit fontScale="92500"/>
          </a:bodyPr>
          <a:lstStyle/>
          <a:p>
            <a:pPr rtl="0"/>
            <a:r>
              <a:rPr lang="fr-FR" dirty="0"/>
              <a:t>Site complétement responsive</a:t>
            </a:r>
          </a:p>
        </p:txBody>
      </p:sp>
      <p:sp>
        <p:nvSpPr>
          <p:cNvPr id="4" name="Espace réservé du contenu 3">
            <a:extLst>
              <a:ext uri="{FF2B5EF4-FFF2-40B4-BE49-F238E27FC236}">
                <a16:creationId xmlns:a16="http://schemas.microsoft.com/office/drawing/2014/main" id="{1FE9CB6C-6FF8-4B8C-9B41-2DDD39B25DE3}"/>
              </a:ext>
            </a:extLst>
          </p:cNvPr>
          <p:cNvSpPr>
            <a:spLocks noGrp="1"/>
          </p:cNvSpPr>
          <p:nvPr>
            <p:ph sz="half" idx="2"/>
          </p:nvPr>
        </p:nvSpPr>
        <p:spPr>
          <a:xfrm>
            <a:off x="1447800" y="2505075"/>
            <a:ext cx="2834640" cy="3915390"/>
          </a:xfrm>
        </p:spPr>
        <p:txBody>
          <a:bodyPr rtlCol="0">
            <a:normAutofit/>
          </a:bodyPr>
          <a:lstStyle/>
          <a:p>
            <a:pPr rtl="0">
              <a:lnSpc>
                <a:spcPct val="100000"/>
              </a:lnSpc>
            </a:pPr>
            <a:r>
              <a:rPr lang="fr-FR" sz="1800" dirty="0"/>
              <a:t>Faire sorte que tout s’afficher de façon joli même sur smartphone.</a:t>
            </a:r>
          </a:p>
        </p:txBody>
      </p:sp>
      <p:sp>
        <p:nvSpPr>
          <p:cNvPr id="5" name="Espace réservé du texte 4">
            <a:extLst>
              <a:ext uri="{FF2B5EF4-FFF2-40B4-BE49-F238E27FC236}">
                <a16:creationId xmlns:a16="http://schemas.microsoft.com/office/drawing/2014/main" id="{2347FB98-C049-45C5-86B4-4CF44B247B2C}"/>
              </a:ext>
            </a:extLst>
          </p:cNvPr>
          <p:cNvSpPr>
            <a:spLocks noGrp="1"/>
          </p:cNvSpPr>
          <p:nvPr>
            <p:ph type="body" sz="quarter" idx="3"/>
          </p:nvPr>
        </p:nvSpPr>
        <p:spPr>
          <a:xfrm>
            <a:off x="4987335" y="1681163"/>
            <a:ext cx="2834640" cy="823912"/>
          </a:xfrm>
        </p:spPr>
        <p:txBody>
          <a:bodyPr rtlCol="0">
            <a:normAutofit fontScale="92500"/>
          </a:bodyPr>
          <a:lstStyle/>
          <a:p>
            <a:pPr rtl="0"/>
            <a:r>
              <a:rPr lang="fr-FR" dirty="0"/>
              <a:t>Amélioration visuelle</a:t>
            </a:r>
          </a:p>
        </p:txBody>
      </p:sp>
      <p:sp>
        <p:nvSpPr>
          <p:cNvPr id="6" name="Espace réservé du contenu 5">
            <a:extLst>
              <a:ext uri="{FF2B5EF4-FFF2-40B4-BE49-F238E27FC236}">
                <a16:creationId xmlns:a16="http://schemas.microsoft.com/office/drawing/2014/main" id="{5A74CB9D-E60B-4C8A-B4E7-23BC1D9FA66E}"/>
              </a:ext>
            </a:extLst>
          </p:cNvPr>
          <p:cNvSpPr>
            <a:spLocks noGrp="1"/>
          </p:cNvSpPr>
          <p:nvPr>
            <p:ph sz="quarter" idx="4"/>
          </p:nvPr>
        </p:nvSpPr>
        <p:spPr>
          <a:xfrm>
            <a:off x="4987335" y="2505075"/>
            <a:ext cx="2834640" cy="3915390"/>
          </a:xfrm>
        </p:spPr>
        <p:txBody>
          <a:bodyPr rtlCol="0">
            <a:normAutofit/>
          </a:bodyPr>
          <a:lstStyle/>
          <a:p>
            <a:pPr rtl="0">
              <a:lnSpc>
                <a:spcPct val="100000"/>
              </a:lnSpc>
            </a:pPr>
            <a:r>
              <a:rPr lang="fr-FR" sz="1800" dirty="0"/>
              <a:t>Trouver des design un peu plus pousser au niveau du design.</a:t>
            </a:r>
          </a:p>
        </p:txBody>
      </p:sp>
    </p:spTree>
    <p:extLst>
      <p:ext uri="{BB962C8B-B14F-4D97-AF65-F5344CB8AC3E}">
        <p14:creationId xmlns:p14="http://schemas.microsoft.com/office/powerpoint/2010/main" val="1403455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9FB28F-C9D7-439B-B863-44B4E851A0B0}"/>
              </a:ext>
            </a:extLst>
          </p:cNvPr>
          <p:cNvSpPr>
            <a:spLocks noGrp="1"/>
          </p:cNvSpPr>
          <p:nvPr>
            <p:ph type="ctrTitle"/>
          </p:nvPr>
        </p:nvSpPr>
        <p:spPr/>
        <p:txBody>
          <a:bodyPr rtlCol="0"/>
          <a:lstStyle/>
          <a:p>
            <a:pPr rtl="0"/>
            <a:r>
              <a:rPr lang="fr-FR"/>
              <a:t>Récapitulatif</a:t>
            </a:r>
          </a:p>
        </p:txBody>
      </p:sp>
      <p:sp>
        <p:nvSpPr>
          <p:cNvPr id="8" name="Sous-titre 7">
            <a:extLst>
              <a:ext uri="{FF2B5EF4-FFF2-40B4-BE49-F238E27FC236}">
                <a16:creationId xmlns:a16="http://schemas.microsoft.com/office/drawing/2014/main" id="{50061247-EA4F-4DFA-AFCE-648487762CF7}"/>
              </a:ext>
            </a:extLst>
          </p:cNvPr>
          <p:cNvSpPr>
            <a:spLocks noGrp="1"/>
          </p:cNvSpPr>
          <p:nvPr>
            <p:ph type="subTitle" idx="1"/>
          </p:nvPr>
        </p:nvSpPr>
        <p:spPr/>
        <p:txBody>
          <a:bodyPr rtlCol="0"/>
          <a:lstStyle/>
          <a:p>
            <a:pPr rtl="0"/>
            <a:r>
              <a:rPr lang="fr-FR" dirty="0"/>
              <a:t>Avec un peu plus de temps nous pourrions pousser un peu plus le site au niveau visuel et peut-être trouver de nouvel fonctionnalité à ajouter au site.</a:t>
            </a:r>
          </a:p>
        </p:txBody>
      </p:sp>
      <p:pic>
        <p:nvPicPr>
          <p:cNvPr id="22" name="Espace réservé d’image 21" descr="lumière d’avant le crépuscule sur des montagnes">
            <a:extLst>
              <a:ext uri="{FF2B5EF4-FFF2-40B4-BE49-F238E27FC236}">
                <a16:creationId xmlns:a16="http://schemas.microsoft.com/office/drawing/2014/main" id="{D8AC51EB-1C22-4303-8354-FC97950C7DE6}"/>
              </a:ext>
            </a:extLst>
          </p:cNvPr>
          <p:cNvPicPr>
            <a:picLocks noGrp="1" noChangeAspect="1"/>
          </p:cNvPicPr>
          <p:nvPr>
            <p:ph type="pic" sz="quarter" idx="13"/>
          </p:nvPr>
        </p:nvPicPr>
        <p:blipFill rotWithShape="1">
          <a:blip r:embed="rId3"/>
          <a:srcRect t="63" b="63"/>
          <a:stretch/>
        </p:blipFill>
        <p:spPr/>
      </p:pic>
      <p:pic>
        <p:nvPicPr>
          <p:cNvPr id="18" name="Espace réservé d’image 17" descr="coucher de soleil sur des montagnes">
            <a:extLst>
              <a:ext uri="{FF2B5EF4-FFF2-40B4-BE49-F238E27FC236}">
                <a16:creationId xmlns:a16="http://schemas.microsoft.com/office/drawing/2014/main" id="{B503D699-E643-4969-9463-5C6331D0C869}"/>
              </a:ext>
            </a:extLst>
          </p:cNvPr>
          <p:cNvPicPr>
            <a:picLocks noGrp="1" noChangeAspect="1"/>
          </p:cNvPicPr>
          <p:nvPr>
            <p:ph type="pic" sz="quarter" idx="14"/>
          </p:nvPr>
        </p:nvPicPr>
        <p:blipFill rotWithShape="1">
          <a:blip r:embed="rId4"/>
          <a:srcRect t="177" b="177"/>
          <a:stretch/>
        </p:blipFill>
        <p:spPr/>
      </p:pic>
      <p:pic>
        <p:nvPicPr>
          <p:cNvPr id="20" name="Espace réservé d’image 19" descr="coucher de soleil sur des montagnes">
            <a:extLst>
              <a:ext uri="{FF2B5EF4-FFF2-40B4-BE49-F238E27FC236}">
                <a16:creationId xmlns:a16="http://schemas.microsoft.com/office/drawing/2014/main" id="{B8714555-7486-4DD7-A96C-52C276483584}"/>
              </a:ext>
            </a:extLst>
          </p:cNvPr>
          <p:cNvPicPr>
            <a:picLocks noGrp="1" noChangeAspect="1"/>
          </p:cNvPicPr>
          <p:nvPr>
            <p:ph type="pic" sz="quarter" idx="15"/>
          </p:nvPr>
        </p:nvPicPr>
        <p:blipFill rotWithShape="1">
          <a:blip r:embed="rId5"/>
          <a:srcRect t="209" b="209"/>
          <a:stretch/>
        </p:blipFill>
        <p:spPr/>
      </p:pic>
      <p:sp>
        <p:nvSpPr>
          <p:cNvPr id="23" name="Espace réservé du pied de page 22">
            <a:extLst>
              <a:ext uri="{FF2B5EF4-FFF2-40B4-BE49-F238E27FC236}">
                <a16:creationId xmlns:a16="http://schemas.microsoft.com/office/drawing/2014/main" id="{249ACE4E-0038-4BA2-8883-8C3F73B79C44}"/>
              </a:ext>
            </a:extLst>
          </p:cNvPr>
          <p:cNvSpPr>
            <a:spLocks noGrp="1"/>
          </p:cNvSpPr>
          <p:nvPr>
            <p:ph type="ftr" sz="quarter" idx="11"/>
          </p:nvPr>
        </p:nvSpPr>
        <p:spPr/>
        <p:txBody>
          <a:bodyPr rtlCol="0"/>
          <a:lstStyle/>
          <a:p>
            <a:pPr rtl="0"/>
            <a:r>
              <a:rPr lang="fr-FR" dirty="0"/>
              <a:t>BLMSHOP</a:t>
            </a:r>
          </a:p>
        </p:txBody>
      </p:sp>
      <p:sp>
        <p:nvSpPr>
          <p:cNvPr id="24" name="Espace réservé du numéro de diapositive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rtlCol="0"/>
          <a:lstStyle/>
          <a:p>
            <a:pPr rtl="0"/>
            <a:fld id="{D8DA9DAA-006C-4F4B-980E-E3DF019B24E2}" type="slidenum">
              <a:rPr lang="fr-FR" smtClean="0"/>
              <a:pPr rtl="0"/>
              <a:t>14</a:t>
            </a:fld>
            <a:endParaRPr lang="fr-FR"/>
          </a:p>
        </p:txBody>
      </p:sp>
    </p:spTree>
    <p:extLst>
      <p:ext uri="{BB962C8B-B14F-4D97-AF65-F5344CB8AC3E}">
        <p14:creationId xmlns:p14="http://schemas.microsoft.com/office/powerpoint/2010/main" val="3584772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ce réservé de la date 21">
            <a:extLst>
              <a:ext uri="{FF2B5EF4-FFF2-40B4-BE49-F238E27FC236}">
                <a16:creationId xmlns:a16="http://schemas.microsoft.com/office/drawing/2014/main" id="{692474E6-3035-46B8-9C05-9B4204E8ED39}"/>
              </a:ext>
            </a:extLst>
          </p:cNvPr>
          <p:cNvSpPr>
            <a:spLocks noGrp="1"/>
          </p:cNvSpPr>
          <p:nvPr>
            <p:ph type="dt" sz="half" idx="10"/>
          </p:nvPr>
        </p:nvSpPr>
        <p:spPr/>
        <p:txBody>
          <a:bodyPr rtlCol="0"/>
          <a:lstStyle/>
          <a:p>
            <a:pPr rtl="0"/>
            <a:r>
              <a:rPr lang="fr-FR"/>
              <a:t>03/09/20XX</a:t>
            </a:r>
          </a:p>
        </p:txBody>
      </p:sp>
      <p:sp>
        <p:nvSpPr>
          <p:cNvPr id="24" name="Espace réservé du numéro de diapositive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rtlCol="0"/>
          <a:lstStyle/>
          <a:p>
            <a:pPr rtl="0"/>
            <a:fld id="{D8DA9DAA-006C-4F4B-980E-E3DF019B24E2}" type="slidenum">
              <a:rPr lang="fr-FR" smtClean="0"/>
              <a:pPr rtl="0"/>
              <a:t>15</a:t>
            </a:fld>
            <a:endParaRPr lang="fr-FR"/>
          </a:p>
        </p:txBody>
      </p:sp>
      <p:sp>
        <p:nvSpPr>
          <p:cNvPr id="23" name="Espace réservé du pied de page 22">
            <a:extLst>
              <a:ext uri="{FF2B5EF4-FFF2-40B4-BE49-F238E27FC236}">
                <a16:creationId xmlns:a16="http://schemas.microsoft.com/office/drawing/2014/main" id="{DE8D546E-0F46-4CC0-B2B1-8B2430D00C0C}"/>
              </a:ext>
            </a:extLst>
          </p:cNvPr>
          <p:cNvSpPr>
            <a:spLocks noGrp="1"/>
          </p:cNvSpPr>
          <p:nvPr>
            <p:ph type="ftr" sz="quarter" idx="11"/>
          </p:nvPr>
        </p:nvSpPr>
        <p:spPr/>
        <p:txBody>
          <a:bodyPr rtlCol="0"/>
          <a:lstStyle/>
          <a:p>
            <a:pPr rtl="0"/>
            <a:r>
              <a:rPr lang="fr-FR"/>
              <a:t>Titre de la présentation</a:t>
            </a:r>
          </a:p>
        </p:txBody>
      </p:sp>
      <p:sp>
        <p:nvSpPr>
          <p:cNvPr id="6" name="Titre 5">
            <a:extLst>
              <a:ext uri="{FF2B5EF4-FFF2-40B4-BE49-F238E27FC236}">
                <a16:creationId xmlns:a16="http://schemas.microsoft.com/office/drawing/2014/main" id="{FF777B66-94CB-491C-AC6B-BDAC98E21D57}"/>
              </a:ext>
            </a:extLst>
          </p:cNvPr>
          <p:cNvSpPr>
            <a:spLocks noGrp="1"/>
          </p:cNvSpPr>
          <p:nvPr>
            <p:ph type="title"/>
          </p:nvPr>
        </p:nvSpPr>
        <p:spPr/>
        <p:txBody>
          <a:bodyPr rtlCol="0"/>
          <a:lstStyle/>
          <a:p>
            <a:pPr rtl="0"/>
            <a:r>
              <a:rPr lang="fr-FR" dirty="0"/>
              <a:t>Merci</a:t>
            </a:r>
          </a:p>
        </p:txBody>
      </p:sp>
      <p:sp>
        <p:nvSpPr>
          <p:cNvPr id="7" name="Espace réservé du texte 6">
            <a:extLst>
              <a:ext uri="{FF2B5EF4-FFF2-40B4-BE49-F238E27FC236}">
                <a16:creationId xmlns:a16="http://schemas.microsoft.com/office/drawing/2014/main" id="{42AF1107-8D35-4E35-93C7-D3640946F742}"/>
              </a:ext>
            </a:extLst>
          </p:cNvPr>
          <p:cNvSpPr>
            <a:spLocks noGrp="1"/>
          </p:cNvSpPr>
          <p:nvPr>
            <p:ph type="body" sz="quarter" idx="13"/>
          </p:nvPr>
        </p:nvSpPr>
        <p:spPr/>
        <p:txBody>
          <a:bodyPr rtlCol="0"/>
          <a:lstStyle/>
          <a:p>
            <a:pPr rtl="0"/>
            <a:r>
              <a:rPr lang="fr-FR" dirty="0"/>
              <a:t>Ferreira da Fonseca Bryan/Chavanne Lucas</a:t>
            </a:r>
          </a:p>
          <a:p>
            <a:pPr rtl="0"/>
            <a:r>
              <a:rPr lang="fr-FR" dirty="0"/>
              <a:t>Bryan.frrrd@eduge.ch/Lucas.chvnn@eduge.ch</a:t>
            </a:r>
          </a:p>
          <a:p>
            <a:pPr rtl="0"/>
            <a:r>
              <a:rPr lang="fr-FR" dirty="0"/>
              <a:t>BLMSHOP</a:t>
            </a:r>
          </a:p>
          <a:p>
            <a:pPr rtl="0"/>
            <a:endParaRPr lang="fr-FR" dirty="0"/>
          </a:p>
        </p:txBody>
      </p:sp>
      <p:pic>
        <p:nvPicPr>
          <p:cNvPr id="28" name="Espace réservé pour une image  27">
            <a:extLst>
              <a:ext uri="{FF2B5EF4-FFF2-40B4-BE49-F238E27FC236}">
                <a16:creationId xmlns:a16="http://schemas.microsoft.com/office/drawing/2014/main" id="{3142C58F-1D42-5B18-28F3-CAC8C69CB5C7}"/>
              </a:ext>
            </a:extLst>
          </p:cNvPr>
          <p:cNvPicPr>
            <a:picLocks noGrp="1" noChangeAspect="1"/>
          </p:cNvPicPr>
          <p:nvPr>
            <p:ph type="pic" sz="quarter" idx="17"/>
          </p:nvPr>
        </p:nvPicPr>
        <p:blipFill>
          <a:blip r:embed="rId3"/>
          <a:srcRect t="1600" b="1600"/>
          <a:stretch>
            <a:fillRect/>
          </a:stretch>
        </p:blipFill>
        <p:spPr/>
      </p:pic>
      <p:pic>
        <p:nvPicPr>
          <p:cNvPr id="42" name="Espace réservé pour une image  41">
            <a:extLst>
              <a:ext uri="{FF2B5EF4-FFF2-40B4-BE49-F238E27FC236}">
                <a16:creationId xmlns:a16="http://schemas.microsoft.com/office/drawing/2014/main" id="{C4D85106-DBBA-2553-CF94-8E504D73C3A2}"/>
              </a:ext>
            </a:extLst>
          </p:cNvPr>
          <p:cNvPicPr>
            <a:picLocks noGrp="1" noChangeAspect="1"/>
          </p:cNvPicPr>
          <p:nvPr>
            <p:ph type="pic" sz="quarter" idx="15"/>
          </p:nvPr>
        </p:nvPicPr>
        <p:blipFill>
          <a:blip r:embed="rId4"/>
          <a:srcRect t="347" b="347"/>
          <a:stretch>
            <a:fillRect/>
          </a:stretch>
        </p:blipFill>
        <p:spPr/>
      </p:pic>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A9968B-2619-4F71-AB00-4C493E120805}"/>
              </a:ext>
            </a:extLst>
          </p:cNvPr>
          <p:cNvSpPr>
            <a:spLocks noGrp="1"/>
          </p:cNvSpPr>
          <p:nvPr>
            <p:ph type="ctrTitle"/>
          </p:nvPr>
        </p:nvSpPr>
        <p:spPr/>
        <p:txBody>
          <a:bodyPr rtlCol="0"/>
          <a:lstStyle/>
          <a:p>
            <a:pPr rtl="0"/>
            <a:r>
              <a:rPr lang="fr-FR" sz="5400" spc="400" dirty="0">
                <a:solidFill>
                  <a:schemeClr val="bg1"/>
                </a:solidFill>
              </a:rPr>
              <a:t>Blmshop</a:t>
            </a:r>
            <a:endParaRPr lang="fr-FR" dirty="0"/>
          </a:p>
        </p:txBody>
      </p:sp>
      <p:sp>
        <p:nvSpPr>
          <p:cNvPr id="3" name="Sous-titre 2">
            <a:extLst>
              <a:ext uri="{FF2B5EF4-FFF2-40B4-BE49-F238E27FC236}">
                <a16:creationId xmlns:a16="http://schemas.microsoft.com/office/drawing/2014/main" id="{A5F14073-9F68-4B7E-A576-26899D58C7A9}"/>
              </a:ext>
            </a:extLst>
          </p:cNvPr>
          <p:cNvSpPr>
            <a:spLocks noGrp="1"/>
          </p:cNvSpPr>
          <p:nvPr>
            <p:ph type="subTitle" idx="1"/>
          </p:nvPr>
        </p:nvSpPr>
        <p:spPr/>
        <p:txBody>
          <a:bodyPr rtlCol="0"/>
          <a:lstStyle/>
          <a:p>
            <a:pPr rtl="0"/>
            <a:r>
              <a:rPr lang="fr-FR" sz="2000" dirty="0">
                <a:solidFill>
                  <a:schemeClr val="bg1"/>
                </a:solidFill>
              </a:rPr>
              <a:t>Ferreira da Fonseca Bryan</a:t>
            </a:r>
          </a:p>
          <a:p>
            <a:pPr rtl="0"/>
            <a:r>
              <a:rPr lang="fr-FR" dirty="0"/>
              <a:t>Chavanne Lucas</a:t>
            </a:r>
            <a:endParaRPr lang="fr-FR" sz="2000" dirty="0">
              <a:solidFill>
                <a:schemeClr val="bg1"/>
              </a:solidFill>
            </a:endParaRPr>
          </a:p>
          <a:p>
            <a:pPr rtl="0"/>
            <a:endParaRPr lang="fr-FR" dirty="0"/>
          </a:p>
        </p:txBody>
      </p:sp>
    </p:spTree>
    <p:extLst>
      <p:ext uri="{BB962C8B-B14F-4D97-AF65-F5344CB8AC3E}">
        <p14:creationId xmlns:p14="http://schemas.microsoft.com/office/powerpoint/2010/main" val="114769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DDBBC93-70DF-4E4E-98E3-08124185AB18}"/>
              </a:ext>
            </a:extLst>
          </p:cNvPr>
          <p:cNvSpPr>
            <a:spLocks noGrp="1"/>
          </p:cNvSpPr>
          <p:nvPr>
            <p:ph type="title"/>
          </p:nvPr>
        </p:nvSpPr>
        <p:spPr/>
        <p:txBody>
          <a:bodyPr rtlCol="0"/>
          <a:lstStyle/>
          <a:p>
            <a:pPr rtl="0"/>
            <a:r>
              <a:rPr lang="fr-FR" b="1" cap="all" spc="400" dirty="0">
                <a:solidFill>
                  <a:schemeClr val="bg1"/>
                </a:solidFill>
                <a:latin typeface="+mn-lt"/>
              </a:rPr>
              <a:t>Sommaire</a:t>
            </a:r>
            <a:endParaRPr lang="fr-FR" dirty="0"/>
          </a:p>
        </p:txBody>
      </p:sp>
      <p:sp>
        <p:nvSpPr>
          <p:cNvPr id="4" name="Espace réservé du texte 3">
            <a:extLst>
              <a:ext uri="{FF2B5EF4-FFF2-40B4-BE49-F238E27FC236}">
                <a16:creationId xmlns:a16="http://schemas.microsoft.com/office/drawing/2014/main" id="{65DE74E9-AA78-46C1-845A-0B72FA8AF35E}"/>
              </a:ext>
            </a:extLst>
          </p:cNvPr>
          <p:cNvSpPr>
            <a:spLocks noGrp="1"/>
          </p:cNvSpPr>
          <p:nvPr>
            <p:ph type="body" sz="quarter" idx="13"/>
          </p:nvPr>
        </p:nvSpPr>
        <p:spPr/>
        <p:txBody>
          <a:bodyPr rtlCol="0">
            <a:normAutofit lnSpcReduction="10000"/>
          </a:bodyPr>
          <a:lstStyle/>
          <a:p>
            <a:pPr algn="r" rtl="0"/>
            <a:r>
              <a:rPr lang="fr-FR" b="0" i="0" dirty="0">
                <a:solidFill>
                  <a:srgbClr val="DCDDDE"/>
                </a:solidFill>
                <a:effectLst/>
                <a:latin typeface="Whitney"/>
              </a:rPr>
              <a:t>Introduction </a:t>
            </a:r>
          </a:p>
          <a:p>
            <a:pPr algn="r" rtl="0"/>
            <a:r>
              <a:rPr lang="fr-FR" b="0" i="0" dirty="0">
                <a:solidFill>
                  <a:srgbClr val="DCDDDE"/>
                </a:solidFill>
                <a:effectLst/>
                <a:latin typeface="Whitney"/>
              </a:rPr>
              <a:t>Outils </a:t>
            </a:r>
          </a:p>
          <a:p>
            <a:pPr algn="r" rtl="0"/>
            <a:r>
              <a:rPr lang="fr-FR" b="0" i="0" dirty="0">
                <a:solidFill>
                  <a:srgbClr val="DCDDDE"/>
                </a:solidFill>
                <a:effectLst/>
                <a:latin typeface="Whitney"/>
              </a:rPr>
              <a:t>technologie </a:t>
            </a:r>
          </a:p>
          <a:p>
            <a:pPr algn="r" rtl="0"/>
            <a:r>
              <a:rPr lang="fr-FR" b="0" i="0" dirty="0">
                <a:solidFill>
                  <a:srgbClr val="DCDDDE"/>
                </a:solidFill>
                <a:effectLst/>
                <a:latin typeface="Whitney"/>
              </a:rPr>
              <a:t>Structure MVC </a:t>
            </a:r>
          </a:p>
          <a:p>
            <a:pPr algn="r" rtl="0"/>
            <a:r>
              <a:rPr lang="fr-FR" b="0" i="0" dirty="0">
                <a:solidFill>
                  <a:srgbClr val="DCDDDE"/>
                </a:solidFill>
                <a:effectLst/>
                <a:latin typeface="Whitney"/>
              </a:rPr>
              <a:t>Démonstration</a:t>
            </a:r>
          </a:p>
          <a:p>
            <a:pPr algn="r" rtl="0"/>
            <a:r>
              <a:rPr lang="fr-FR" b="0" i="0" dirty="0">
                <a:solidFill>
                  <a:srgbClr val="DCDDDE"/>
                </a:solidFill>
                <a:effectLst/>
                <a:latin typeface="Whitney"/>
              </a:rPr>
              <a:t>Chronologie </a:t>
            </a:r>
          </a:p>
          <a:p>
            <a:pPr algn="r" rtl="0"/>
            <a:r>
              <a:rPr lang="fr-FR" b="0" i="0" dirty="0">
                <a:solidFill>
                  <a:srgbClr val="DCDDDE"/>
                </a:solidFill>
                <a:effectLst/>
                <a:latin typeface="Whitney"/>
              </a:rPr>
              <a:t>Erreurs </a:t>
            </a:r>
          </a:p>
          <a:p>
            <a:pPr algn="r" rtl="0"/>
            <a:r>
              <a:rPr lang="fr-FR" b="0" i="0" dirty="0">
                <a:solidFill>
                  <a:srgbClr val="DCDDDE"/>
                </a:solidFill>
                <a:effectLst/>
                <a:latin typeface="Whitney"/>
              </a:rPr>
              <a:t>Améliorations Futures </a:t>
            </a:r>
          </a:p>
          <a:p>
            <a:pPr algn="r" rtl="0"/>
            <a:r>
              <a:rPr lang="fr-FR" b="0" i="0" dirty="0">
                <a:solidFill>
                  <a:srgbClr val="DCDDDE"/>
                </a:solidFill>
                <a:effectLst/>
                <a:latin typeface="Whitney"/>
              </a:rPr>
              <a:t>Conclusion</a:t>
            </a:r>
            <a:endParaRPr lang="fr-FR" sz="1800" dirty="0">
              <a:solidFill>
                <a:schemeClr val="bg1"/>
              </a:solidFill>
            </a:endParaRPr>
          </a:p>
        </p:txBody>
      </p:sp>
      <p:sp>
        <p:nvSpPr>
          <p:cNvPr id="7" name="Espace réservé de la date 6">
            <a:extLst>
              <a:ext uri="{FF2B5EF4-FFF2-40B4-BE49-F238E27FC236}">
                <a16:creationId xmlns:a16="http://schemas.microsoft.com/office/drawing/2014/main" id="{05C25F72-F9A7-42F9-9720-0801ED77D4D1}"/>
              </a:ext>
            </a:extLst>
          </p:cNvPr>
          <p:cNvSpPr>
            <a:spLocks noGrp="1"/>
          </p:cNvSpPr>
          <p:nvPr>
            <p:ph type="dt" sz="half" idx="10"/>
          </p:nvPr>
        </p:nvSpPr>
        <p:spPr/>
        <p:txBody>
          <a:bodyPr rtlCol="0"/>
          <a:lstStyle/>
          <a:p>
            <a:pPr rtl="0"/>
            <a:r>
              <a:rPr lang="fr-FR" dirty="0"/>
              <a:t>17/10/2022</a:t>
            </a:r>
          </a:p>
        </p:txBody>
      </p:sp>
      <p:sp>
        <p:nvSpPr>
          <p:cNvPr id="8" name="Espace réservé du pied de page 7">
            <a:extLst>
              <a:ext uri="{FF2B5EF4-FFF2-40B4-BE49-F238E27FC236}">
                <a16:creationId xmlns:a16="http://schemas.microsoft.com/office/drawing/2014/main" id="{AEEDFC2F-FF0A-4EC9-A0BB-0AA2B1E6BA4A}"/>
              </a:ext>
            </a:extLst>
          </p:cNvPr>
          <p:cNvSpPr>
            <a:spLocks noGrp="1"/>
          </p:cNvSpPr>
          <p:nvPr>
            <p:ph type="ftr" sz="quarter" idx="11"/>
          </p:nvPr>
        </p:nvSpPr>
        <p:spPr/>
        <p:txBody>
          <a:bodyPr rtlCol="0"/>
          <a:lstStyle/>
          <a:p>
            <a:pPr rtl="0"/>
            <a:r>
              <a:rPr lang="fr-FR" dirty="0"/>
              <a:t>Blmshop</a:t>
            </a:r>
          </a:p>
        </p:txBody>
      </p:sp>
      <p:sp>
        <p:nvSpPr>
          <p:cNvPr id="9" name="Espace réservé du numéro de diapositive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rtlCol="0"/>
          <a:lstStyle/>
          <a:p>
            <a:pPr rtl="0"/>
            <a:fld id="{D8DA9DAA-006C-4F4B-980E-E3DF019B24E2}" type="slidenum">
              <a:rPr lang="fr-FR" smtClean="0"/>
              <a:pPr rtl="0"/>
              <a:t>3</a:t>
            </a:fld>
            <a:endParaRPr lang="fr-FR"/>
          </a:p>
        </p:txBody>
      </p:sp>
      <p:pic>
        <p:nvPicPr>
          <p:cNvPr id="11" name="Espace réservé pour une image  10">
            <a:extLst>
              <a:ext uri="{FF2B5EF4-FFF2-40B4-BE49-F238E27FC236}">
                <a16:creationId xmlns:a16="http://schemas.microsoft.com/office/drawing/2014/main" id="{F0E6ABEF-41CF-5B5E-450C-FFEC1D9CD47C}"/>
              </a:ext>
            </a:extLst>
          </p:cNvPr>
          <p:cNvPicPr>
            <a:picLocks noGrp="1" noChangeAspect="1"/>
          </p:cNvPicPr>
          <p:nvPr>
            <p:ph type="pic" sz="quarter" idx="14"/>
          </p:nvPr>
        </p:nvPicPr>
        <p:blipFill>
          <a:blip r:embed="rId3"/>
          <a:srcRect/>
          <a:stretch>
            <a:fillRect/>
          </a:stretch>
        </p:blipFill>
        <p:spPr/>
      </p:pic>
    </p:spTree>
    <p:extLst>
      <p:ext uri="{BB962C8B-B14F-4D97-AF65-F5344CB8AC3E}">
        <p14:creationId xmlns:p14="http://schemas.microsoft.com/office/powerpoint/2010/main" val="1613598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0115FF41-AFA4-4D25-AB42-AB034F4B4FEC}"/>
              </a:ext>
            </a:extLst>
          </p:cNvPr>
          <p:cNvSpPr>
            <a:spLocks noGrp="1"/>
          </p:cNvSpPr>
          <p:nvPr>
            <p:ph type="title"/>
          </p:nvPr>
        </p:nvSpPr>
        <p:spPr/>
        <p:txBody>
          <a:bodyPr rtlCol="0"/>
          <a:lstStyle/>
          <a:p>
            <a:pPr rtl="0"/>
            <a:r>
              <a:rPr lang="fr-FR" sz="5400"/>
              <a:t>Introduction</a:t>
            </a:r>
            <a:endParaRPr lang="fr-FR"/>
          </a:p>
        </p:txBody>
      </p:sp>
      <p:sp>
        <p:nvSpPr>
          <p:cNvPr id="4" name="Espace réservé du contenu 3">
            <a:extLst>
              <a:ext uri="{FF2B5EF4-FFF2-40B4-BE49-F238E27FC236}">
                <a16:creationId xmlns:a16="http://schemas.microsoft.com/office/drawing/2014/main" id="{B0881FA9-F3B0-4912-B0E1-352094195C30}"/>
              </a:ext>
            </a:extLst>
          </p:cNvPr>
          <p:cNvSpPr>
            <a:spLocks noGrp="1"/>
          </p:cNvSpPr>
          <p:nvPr>
            <p:ph idx="1"/>
          </p:nvPr>
        </p:nvSpPr>
        <p:spPr/>
        <p:txBody>
          <a:bodyPr rtlCol="0"/>
          <a:lstStyle/>
          <a:p>
            <a:pPr rtl="0"/>
            <a:r>
              <a:rPr lang="fr-FR" sz="2000" dirty="0"/>
              <a:t>Un site de vente de BMW fait par des vrais passionnés de la marque sur notre site vous pourrez retrouver une superbe vidéo d’une belle BMW M4 préparée aux États-Unis et une panoplie de 4 véhicule au hasard prit dans la base de donnée histoire de vous donner une idée des véhicule dispo sur notre site. Vous pourrez aussi retrouvez une page avec tout nos véhicule</a:t>
            </a:r>
          </a:p>
          <a:p>
            <a:pPr rtl="0"/>
            <a:endParaRPr lang="fr-FR" dirty="0"/>
          </a:p>
        </p:txBody>
      </p:sp>
      <p:pic>
        <p:nvPicPr>
          <p:cNvPr id="8" name="Espace réservé d’image 7" descr="lumière d’avant l’aube sur des montagnes">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3"/>
          <a:srcRect l="71" r="71"/>
          <a:stretch/>
        </p:blipFill>
        <p:spPr/>
      </p:pic>
      <p:sp>
        <p:nvSpPr>
          <p:cNvPr id="9" name="Espace réservé de la date 8">
            <a:extLst>
              <a:ext uri="{FF2B5EF4-FFF2-40B4-BE49-F238E27FC236}">
                <a16:creationId xmlns:a16="http://schemas.microsoft.com/office/drawing/2014/main" id="{D45C472E-4078-40A0-83A2-652E8356EDCB}"/>
              </a:ext>
            </a:extLst>
          </p:cNvPr>
          <p:cNvSpPr>
            <a:spLocks noGrp="1"/>
          </p:cNvSpPr>
          <p:nvPr>
            <p:ph type="dt" sz="half" idx="10"/>
          </p:nvPr>
        </p:nvSpPr>
        <p:spPr/>
        <p:txBody>
          <a:bodyPr rtlCol="0"/>
          <a:lstStyle/>
          <a:p>
            <a:pPr rtl="0"/>
            <a:r>
              <a:rPr lang="fr-FR" dirty="0"/>
              <a:t>17/10/2022</a:t>
            </a:r>
          </a:p>
        </p:txBody>
      </p:sp>
      <p:sp>
        <p:nvSpPr>
          <p:cNvPr id="10" name="Espace réservé du pied de page 9">
            <a:extLst>
              <a:ext uri="{FF2B5EF4-FFF2-40B4-BE49-F238E27FC236}">
                <a16:creationId xmlns:a16="http://schemas.microsoft.com/office/drawing/2014/main" id="{A8C7C3A0-5E78-49C8-B8D4-F3DF62B2BC93}"/>
              </a:ext>
            </a:extLst>
          </p:cNvPr>
          <p:cNvSpPr>
            <a:spLocks noGrp="1"/>
          </p:cNvSpPr>
          <p:nvPr>
            <p:ph type="ftr" sz="quarter" idx="11"/>
          </p:nvPr>
        </p:nvSpPr>
        <p:spPr/>
        <p:txBody>
          <a:bodyPr rtlCol="0"/>
          <a:lstStyle/>
          <a:p>
            <a:pPr rtl="0"/>
            <a:r>
              <a:rPr lang="fr-FR" dirty="0"/>
              <a:t>BLMshop</a:t>
            </a:r>
          </a:p>
        </p:txBody>
      </p:sp>
      <p:sp>
        <p:nvSpPr>
          <p:cNvPr id="11" name="Espace réservé du numéro de diapositive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fr-FR" smtClean="0"/>
              <a:pPr rtl="0"/>
              <a:t>4</a:t>
            </a:fld>
            <a:endParaRPr lang="fr-FR"/>
          </a:p>
        </p:txBody>
      </p:sp>
    </p:spTree>
    <p:extLst>
      <p:ext uri="{BB962C8B-B14F-4D97-AF65-F5344CB8AC3E}">
        <p14:creationId xmlns:p14="http://schemas.microsoft.com/office/powerpoint/2010/main" val="365334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F2FB0B-15EC-453B-BC9B-69AD35DDCEA3}"/>
              </a:ext>
            </a:extLst>
          </p:cNvPr>
          <p:cNvSpPr>
            <a:spLocks noGrp="1"/>
          </p:cNvSpPr>
          <p:nvPr>
            <p:ph type="ctrTitle"/>
          </p:nvPr>
        </p:nvSpPr>
        <p:spPr/>
        <p:txBody>
          <a:bodyPr rtlCol="0"/>
          <a:lstStyle/>
          <a:p>
            <a:pPr rtl="0"/>
            <a:r>
              <a:rPr lang="fr-FR" b="1" cap="all" spc="400" dirty="0">
                <a:solidFill>
                  <a:schemeClr val="bg1"/>
                </a:solidFill>
                <a:latin typeface="+mn-lt"/>
              </a:rPr>
              <a:t>Outils</a:t>
            </a:r>
            <a:endParaRPr lang="fr-FR" dirty="0"/>
          </a:p>
        </p:txBody>
      </p:sp>
    </p:spTree>
    <p:extLst>
      <p:ext uri="{BB962C8B-B14F-4D97-AF65-F5344CB8AC3E}">
        <p14:creationId xmlns:p14="http://schemas.microsoft.com/office/powerpoint/2010/main" val="2227882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5E27C7C-4B68-4BBC-BF36-8959D8493E4A}"/>
              </a:ext>
            </a:extLst>
          </p:cNvPr>
          <p:cNvSpPr>
            <a:spLocks noGrp="1"/>
          </p:cNvSpPr>
          <p:nvPr>
            <p:ph type="title"/>
          </p:nvPr>
        </p:nvSpPr>
        <p:spPr/>
        <p:txBody>
          <a:bodyPr rtlCol="0">
            <a:normAutofit/>
          </a:bodyPr>
          <a:lstStyle/>
          <a:p>
            <a:pPr rtl="0"/>
            <a:r>
              <a:rPr lang="fr-FR" sz="5400" dirty="0"/>
              <a:t>OUTILS</a:t>
            </a:r>
          </a:p>
        </p:txBody>
      </p:sp>
      <p:graphicFrame>
        <p:nvGraphicFramePr>
          <p:cNvPr id="8" name="Espace réservé du contenu 7" descr="graphique">
            <a:extLst>
              <a:ext uri="{FF2B5EF4-FFF2-40B4-BE49-F238E27FC236}">
                <a16:creationId xmlns:a16="http://schemas.microsoft.com/office/drawing/2014/main" id="{314209B2-7DC1-4F18-AD3E-91CE29A6776E}"/>
              </a:ext>
            </a:extLst>
          </p:cNvPr>
          <p:cNvGraphicFramePr>
            <a:graphicFrameLocks noGrp="1"/>
          </p:cNvGraphicFramePr>
          <p:nvPr>
            <p:ph idx="1"/>
            <p:extLst>
              <p:ext uri="{D42A27DB-BD31-4B8C-83A1-F6EECF244321}">
                <p14:modId xmlns:p14="http://schemas.microsoft.com/office/powerpoint/2010/main" val="2778309854"/>
              </p:ext>
            </p:extLst>
          </p:nvPr>
        </p:nvGraphicFramePr>
        <p:xfrm>
          <a:off x="1447800" y="2185945"/>
          <a:ext cx="9906000" cy="3650975"/>
        </p:xfrm>
        <a:graphic>
          <a:graphicData uri="http://schemas.openxmlformats.org/drawingml/2006/chart">
            <c:chart xmlns:c="http://schemas.openxmlformats.org/drawingml/2006/chart" xmlns:r="http://schemas.openxmlformats.org/officeDocument/2006/relationships" r:id="rId3"/>
          </a:graphicData>
        </a:graphic>
      </p:graphicFrame>
      <p:sp>
        <p:nvSpPr>
          <p:cNvPr id="9" name="Espace réservé du numéro de diapositive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fr-FR" b="1" cap="all" spc="100" smtClean="0">
                <a:solidFill>
                  <a:schemeClr val="accent2"/>
                </a:solidFill>
              </a:rPr>
              <a:t>6</a:t>
            </a:fld>
            <a:endParaRPr lang="fr-FR" b="1" cap="all" spc="100" dirty="0">
              <a:solidFill>
                <a:schemeClr val="accent2"/>
              </a:solidFill>
            </a:endParaRPr>
          </a:p>
        </p:txBody>
      </p:sp>
    </p:spTree>
    <p:extLst>
      <p:ext uri="{BB962C8B-B14F-4D97-AF65-F5344CB8AC3E}">
        <p14:creationId xmlns:p14="http://schemas.microsoft.com/office/powerpoint/2010/main" val="783914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5E27C7C-4B68-4BBC-BF36-8959D8493E4A}"/>
              </a:ext>
            </a:extLst>
          </p:cNvPr>
          <p:cNvSpPr>
            <a:spLocks noGrp="1"/>
          </p:cNvSpPr>
          <p:nvPr>
            <p:ph type="title"/>
          </p:nvPr>
        </p:nvSpPr>
        <p:spPr/>
        <p:txBody>
          <a:bodyPr rtlCol="0">
            <a:normAutofit/>
          </a:bodyPr>
          <a:lstStyle/>
          <a:p>
            <a:pPr rtl="0"/>
            <a:r>
              <a:rPr lang="fr-FR" sz="5400" dirty="0"/>
              <a:t>Technologie</a:t>
            </a:r>
          </a:p>
        </p:txBody>
      </p:sp>
      <p:graphicFrame>
        <p:nvGraphicFramePr>
          <p:cNvPr id="5" name="Tableau 5">
            <a:extLst>
              <a:ext uri="{FF2B5EF4-FFF2-40B4-BE49-F238E27FC236}">
                <a16:creationId xmlns:a16="http://schemas.microsoft.com/office/drawing/2014/main" id="{709A0DA2-E530-420B-ACE1-7D645AE7D06B}"/>
              </a:ext>
            </a:extLst>
          </p:cNvPr>
          <p:cNvGraphicFramePr>
            <a:graphicFrameLocks noGrp="1"/>
          </p:cNvGraphicFramePr>
          <p:nvPr>
            <p:ph idx="1"/>
            <p:extLst>
              <p:ext uri="{D42A27DB-BD31-4B8C-83A1-F6EECF244321}">
                <p14:modId xmlns:p14="http://schemas.microsoft.com/office/powerpoint/2010/main" val="2491141553"/>
              </p:ext>
            </p:extLst>
          </p:nvPr>
        </p:nvGraphicFramePr>
        <p:xfrm>
          <a:off x="2194560" y="2224646"/>
          <a:ext cx="7802880" cy="2408708"/>
        </p:xfrm>
        <a:graphic>
          <a:graphicData uri="http://schemas.openxmlformats.org/drawingml/2006/table">
            <a:tbl>
              <a:tblPr firstRow="1">
                <a:tableStyleId>{5C22544A-7EE6-4342-B048-85BDC9FD1C3A}</a:tableStyleId>
              </a:tblPr>
              <a:tblGrid>
                <a:gridCol w="1950720">
                  <a:extLst>
                    <a:ext uri="{9D8B030D-6E8A-4147-A177-3AD203B41FA5}">
                      <a16:colId xmlns:a16="http://schemas.microsoft.com/office/drawing/2014/main" val="3715394682"/>
                    </a:ext>
                  </a:extLst>
                </a:gridCol>
                <a:gridCol w="1950720">
                  <a:extLst>
                    <a:ext uri="{9D8B030D-6E8A-4147-A177-3AD203B41FA5}">
                      <a16:colId xmlns:a16="http://schemas.microsoft.com/office/drawing/2014/main" val="4203886316"/>
                    </a:ext>
                  </a:extLst>
                </a:gridCol>
                <a:gridCol w="1950720">
                  <a:extLst>
                    <a:ext uri="{9D8B030D-6E8A-4147-A177-3AD203B41FA5}">
                      <a16:colId xmlns:a16="http://schemas.microsoft.com/office/drawing/2014/main" val="1368357775"/>
                    </a:ext>
                  </a:extLst>
                </a:gridCol>
                <a:gridCol w="1950720">
                  <a:extLst>
                    <a:ext uri="{9D8B030D-6E8A-4147-A177-3AD203B41FA5}">
                      <a16:colId xmlns:a16="http://schemas.microsoft.com/office/drawing/2014/main" val="538162733"/>
                    </a:ext>
                  </a:extLst>
                </a:gridCol>
              </a:tblGrid>
              <a:tr h="602177">
                <a:tc>
                  <a:txBody>
                    <a:bodyPr/>
                    <a:lstStyle/>
                    <a:p>
                      <a:pPr rtl="0"/>
                      <a:endParaRPr lang="fr-FR" noProof="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r-FR" noProof="0" dirty="0">
                          <a:solidFill>
                            <a:schemeClr val="bg1"/>
                          </a:solidFill>
                        </a:rPr>
                        <a:t>HTML</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rtl="0"/>
                      <a:r>
                        <a:rPr lang="fr-FR" noProof="0" dirty="0">
                          <a:solidFill>
                            <a:schemeClr val="bg1"/>
                          </a:solidFill>
                        </a:rPr>
                        <a:t>PHP</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5"/>
                    </a:solidFill>
                  </a:tcPr>
                </a:tc>
                <a:tc>
                  <a:txBody>
                    <a:bodyPr/>
                    <a:lstStyle/>
                    <a:p>
                      <a:pPr algn="ctr" rtl="0"/>
                      <a:r>
                        <a:rPr lang="fr-FR" noProof="0" dirty="0">
                          <a:solidFill>
                            <a:schemeClr val="bg1"/>
                          </a:solidFill>
                        </a:rPr>
                        <a:t>SQL</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42729846"/>
                  </a:ext>
                </a:extLst>
              </a:tr>
              <a:tr h="602177">
                <a:tc>
                  <a:txBody>
                    <a:bodyPr/>
                    <a:lstStyle/>
                    <a:p>
                      <a:pPr algn="ctr" rtl="0"/>
                      <a:r>
                        <a:rPr lang="fr-FR" b="0" noProof="0" dirty="0"/>
                        <a:t>Modèle</a:t>
                      </a:r>
                    </a:p>
                  </a:txBody>
                  <a:tcPr anchor="ctr">
                    <a:lnL w="12700" cmpd="sng">
                      <a:noFill/>
                    </a:lnL>
                    <a:lnR w="6350"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rtl="0"/>
                      <a:endParaRPr lang="fr-FR" noProof="0" dirty="0">
                        <a:ln>
                          <a:noFill/>
                        </a:ln>
                      </a:endParaRPr>
                    </a:p>
                  </a:txBody>
                  <a:tcPr anchor="ctr">
                    <a:lnL w="6350" cap="flat" cmpd="sng" algn="ctr">
                      <a:solidFill>
                        <a:schemeClr val="accent1"/>
                      </a:solidFill>
                      <a:prstDash val="solid"/>
                      <a:round/>
                      <a:headEnd type="none" w="med" len="med"/>
                      <a:tailEnd type="none" w="med" len="med"/>
                    </a:lnL>
                    <a:lnR w="6350" cap="flat" cmpd="sng" algn="ctr">
                      <a:solidFill>
                        <a:schemeClr val="accent5"/>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rtl="0"/>
                      <a:r>
                        <a:rPr lang="fr-FR" noProof="0" dirty="0">
                          <a:ln>
                            <a:noFill/>
                          </a:ln>
                        </a:rPr>
                        <a:t>X</a:t>
                      </a:r>
                    </a:p>
                  </a:txBody>
                  <a:tcPr anchor="ctr">
                    <a:lnL w="6350" cap="flat" cmpd="sng" algn="ctr">
                      <a:solidFill>
                        <a:schemeClr val="accent5"/>
                      </a:solidFill>
                      <a:prstDash val="solid"/>
                      <a:round/>
                      <a:headEnd type="none" w="med" len="med"/>
                      <a:tailEnd type="none" w="med" len="med"/>
                    </a:lnL>
                    <a:lnR w="6350" cap="flat" cmpd="sng" algn="ctr">
                      <a:solidFill>
                        <a:schemeClr val="accent3"/>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rtl="0"/>
                      <a:r>
                        <a:rPr lang="fr-FR" noProof="0" dirty="0">
                          <a:ln>
                            <a:noFill/>
                          </a:ln>
                        </a:rPr>
                        <a:t>X</a:t>
                      </a:r>
                    </a:p>
                  </a:txBody>
                  <a:tcPr anchor="ctr">
                    <a:lnL w="6350" cap="flat" cmpd="sng" algn="ctr">
                      <a:solidFill>
                        <a:schemeClr val="accent3"/>
                      </a:solidFill>
                      <a:prstDash val="solid"/>
                      <a:round/>
                      <a:headEnd type="none" w="med" len="med"/>
                      <a:tailEnd type="none" w="med" len="med"/>
                    </a:lnL>
                    <a:lnR w="6350" cap="flat" cmpd="sng" algn="ctr">
                      <a:solidFill>
                        <a:schemeClr val="accent4"/>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85059026"/>
                  </a:ext>
                </a:extLst>
              </a:tr>
              <a:tr h="602177">
                <a:tc>
                  <a:txBody>
                    <a:bodyPr/>
                    <a:lstStyle/>
                    <a:p>
                      <a:pPr algn="ctr" rtl="0"/>
                      <a:r>
                        <a:rPr lang="fr-FR" b="0" noProof="0" dirty="0"/>
                        <a:t>Vue</a:t>
                      </a:r>
                    </a:p>
                  </a:txBody>
                  <a:tcPr anchor="ctr">
                    <a:lnR w="6350" cap="flat" cmpd="sng" algn="ctr">
                      <a:solidFill>
                        <a:schemeClr val="accent1"/>
                      </a:solidFill>
                      <a:prstDash val="solid"/>
                      <a:round/>
                      <a:headEnd type="none" w="med" len="med"/>
                      <a:tailEnd type="none" w="med" len="med"/>
                    </a:lnR>
                    <a:lnT w="12700" cmpd="sng">
                      <a:noFill/>
                    </a:lnT>
                    <a:noFill/>
                  </a:tcPr>
                </a:tc>
                <a:tc>
                  <a:txBody>
                    <a:bodyPr/>
                    <a:lstStyle/>
                    <a:p>
                      <a:pPr algn="ctr" rtl="0"/>
                      <a:r>
                        <a:rPr lang="fr-FR" noProof="0" dirty="0">
                          <a:ln>
                            <a:noFill/>
                          </a:ln>
                        </a:rPr>
                        <a:t>X</a:t>
                      </a:r>
                    </a:p>
                  </a:txBody>
                  <a:tcPr anchor="ctr">
                    <a:lnL w="6350" cap="flat" cmpd="sng" algn="ctr">
                      <a:solidFill>
                        <a:schemeClr val="accent1"/>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mpd="sng">
                      <a:noFill/>
                    </a:lnT>
                    <a:noFill/>
                  </a:tcPr>
                </a:tc>
                <a:tc>
                  <a:txBody>
                    <a:bodyPr/>
                    <a:lstStyle/>
                    <a:p>
                      <a:pPr algn="ctr" rtl="0"/>
                      <a:endParaRPr lang="fr-FR" noProof="0" dirty="0">
                        <a:ln>
                          <a:noFill/>
                        </a:ln>
                      </a:endParaRPr>
                    </a:p>
                  </a:txBody>
                  <a:tcPr anchor="ctr">
                    <a:lnL w="6350" cap="flat" cmpd="sng" algn="ctr">
                      <a:solidFill>
                        <a:schemeClr val="accent5"/>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mpd="sng">
                      <a:noFill/>
                    </a:lnT>
                    <a:noFill/>
                  </a:tcPr>
                </a:tc>
                <a:tc>
                  <a:txBody>
                    <a:bodyPr/>
                    <a:lstStyle/>
                    <a:p>
                      <a:pPr algn="ctr" rtl="0"/>
                      <a:endParaRPr lang="fr-FR" noProof="0" dirty="0">
                        <a:ln>
                          <a:noFill/>
                        </a:ln>
                      </a:endParaRPr>
                    </a:p>
                  </a:txBody>
                  <a:tcPr anchor="ctr">
                    <a:lnL w="6350" cap="flat" cmpd="sng" algn="ctr">
                      <a:solidFill>
                        <a:schemeClr val="accent3"/>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mpd="sng">
                      <a:noFill/>
                    </a:lnT>
                    <a:noFill/>
                  </a:tcPr>
                </a:tc>
                <a:extLst>
                  <a:ext uri="{0D108BD9-81ED-4DB2-BD59-A6C34878D82A}">
                    <a16:rowId xmlns:a16="http://schemas.microsoft.com/office/drawing/2014/main" val="3783722433"/>
                  </a:ext>
                </a:extLst>
              </a:tr>
              <a:tr h="602177">
                <a:tc>
                  <a:txBody>
                    <a:bodyPr/>
                    <a:lstStyle/>
                    <a:p>
                      <a:pPr algn="ctr" rtl="0"/>
                      <a:r>
                        <a:rPr lang="fr-FR" b="0" noProof="0" dirty="0"/>
                        <a:t>Contrôleurs</a:t>
                      </a:r>
                    </a:p>
                  </a:txBody>
                  <a:tcPr anchor="ctr">
                    <a:lnR w="6350" cap="flat" cmpd="sng" algn="ctr">
                      <a:solidFill>
                        <a:schemeClr val="accent1"/>
                      </a:solidFill>
                      <a:prstDash val="solid"/>
                      <a:round/>
                      <a:headEnd type="none" w="med" len="med"/>
                      <a:tailEnd type="none" w="med" len="med"/>
                    </a:lnR>
                    <a:noFill/>
                  </a:tcPr>
                </a:tc>
                <a:tc>
                  <a:txBody>
                    <a:bodyPr/>
                    <a:lstStyle/>
                    <a:p>
                      <a:pPr algn="ctr" rtl="0"/>
                      <a:endParaRPr lang="fr-FR" noProof="0" dirty="0">
                        <a:ln>
                          <a:noFill/>
                        </a:ln>
                      </a:endParaRPr>
                    </a:p>
                  </a:txBody>
                  <a:tcPr anchor="ctr">
                    <a:lnL w="6350" cap="flat" cmpd="sng" algn="ctr">
                      <a:solidFill>
                        <a:schemeClr val="accent1"/>
                      </a:solidFill>
                      <a:prstDash val="solid"/>
                      <a:round/>
                      <a:headEnd type="none" w="med" len="med"/>
                      <a:tailEnd type="none" w="med" len="med"/>
                    </a:lnL>
                    <a:lnR w="6350" cap="flat" cmpd="sng" algn="ctr">
                      <a:solidFill>
                        <a:schemeClr val="accent5"/>
                      </a:solidFill>
                      <a:prstDash val="solid"/>
                      <a:round/>
                      <a:headEnd type="none" w="med" len="med"/>
                      <a:tailEnd type="none" w="med" len="med"/>
                    </a:lnR>
                    <a:noFill/>
                  </a:tcPr>
                </a:tc>
                <a:tc>
                  <a:txBody>
                    <a:bodyPr/>
                    <a:lstStyle/>
                    <a:p>
                      <a:pPr algn="ctr" rtl="0"/>
                      <a:r>
                        <a:rPr lang="fr-FR" noProof="0" dirty="0">
                          <a:ln>
                            <a:noFill/>
                          </a:ln>
                        </a:rPr>
                        <a:t>X</a:t>
                      </a:r>
                    </a:p>
                  </a:txBody>
                  <a:tcPr anchor="ctr">
                    <a:lnL w="6350" cap="flat" cmpd="sng" algn="ctr">
                      <a:solidFill>
                        <a:schemeClr val="accent5"/>
                      </a:solidFill>
                      <a:prstDash val="solid"/>
                      <a:round/>
                      <a:headEnd type="none" w="med" len="med"/>
                      <a:tailEnd type="none" w="med" len="med"/>
                    </a:lnL>
                    <a:lnR w="6350" cap="flat" cmpd="sng" algn="ctr">
                      <a:solidFill>
                        <a:schemeClr val="accent3"/>
                      </a:solidFill>
                      <a:prstDash val="solid"/>
                      <a:round/>
                      <a:headEnd type="none" w="med" len="med"/>
                      <a:tailEnd type="none" w="med" len="med"/>
                    </a:lnR>
                    <a:noFill/>
                  </a:tcPr>
                </a:tc>
                <a:tc>
                  <a:txBody>
                    <a:bodyPr/>
                    <a:lstStyle/>
                    <a:p>
                      <a:pPr algn="ctr" rtl="0"/>
                      <a:endParaRPr lang="fr-FR" noProof="0" dirty="0">
                        <a:ln>
                          <a:noFill/>
                        </a:ln>
                      </a:endParaRPr>
                    </a:p>
                  </a:txBody>
                  <a:tcPr anchor="ctr">
                    <a:lnL w="6350" cap="flat" cmpd="sng" algn="ctr">
                      <a:solidFill>
                        <a:schemeClr val="accent3"/>
                      </a:solidFill>
                      <a:prstDash val="solid"/>
                      <a:round/>
                      <a:headEnd type="none" w="med" len="med"/>
                      <a:tailEnd type="none" w="med" len="med"/>
                    </a:lnL>
                    <a:lnR w="6350" cap="flat" cmpd="sng" algn="ctr">
                      <a:solidFill>
                        <a:schemeClr val="accent4"/>
                      </a:solidFill>
                      <a:prstDash val="solid"/>
                      <a:round/>
                      <a:headEnd type="none" w="med" len="med"/>
                      <a:tailEnd type="none" w="med" len="med"/>
                    </a:lnR>
                    <a:noFill/>
                  </a:tcPr>
                </a:tc>
                <a:extLst>
                  <a:ext uri="{0D108BD9-81ED-4DB2-BD59-A6C34878D82A}">
                    <a16:rowId xmlns:a16="http://schemas.microsoft.com/office/drawing/2014/main" val="1400497281"/>
                  </a:ext>
                </a:extLst>
              </a:tr>
            </a:tbl>
          </a:graphicData>
        </a:graphic>
      </p:graphicFrame>
      <p:sp>
        <p:nvSpPr>
          <p:cNvPr id="7" name="Espace réservé du numéro de diapositive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fr-FR" b="1" cap="all" spc="100" smtClean="0">
                <a:solidFill>
                  <a:schemeClr val="accent2"/>
                </a:solidFill>
              </a:rPr>
              <a:t>7</a:t>
            </a:fld>
            <a:endParaRPr lang="fr-FR" b="1" cap="all" spc="100">
              <a:solidFill>
                <a:schemeClr val="accent2"/>
              </a:solidFill>
            </a:endParaRPr>
          </a:p>
        </p:txBody>
      </p:sp>
    </p:spTree>
    <p:extLst>
      <p:ext uri="{BB962C8B-B14F-4D97-AF65-F5344CB8AC3E}">
        <p14:creationId xmlns:p14="http://schemas.microsoft.com/office/powerpoint/2010/main" val="27782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FDFB95-2803-4882-8DE6-333A75D37240}"/>
              </a:ext>
            </a:extLst>
          </p:cNvPr>
          <p:cNvSpPr>
            <a:spLocks noGrp="1"/>
          </p:cNvSpPr>
          <p:nvPr>
            <p:ph type="ctrTitle"/>
          </p:nvPr>
        </p:nvSpPr>
        <p:spPr/>
        <p:txBody>
          <a:bodyPr rtlCol="0">
            <a:normAutofit/>
          </a:bodyPr>
          <a:lstStyle/>
          <a:p>
            <a:pPr rtl="0"/>
            <a:r>
              <a:rPr lang="fr-FR" sz="3600" dirty="0"/>
              <a:t>La meilleure manière de commencer une route, c’est de la prendre en BMW.</a:t>
            </a:r>
            <a:endParaRPr lang="fr-FR" dirty="0"/>
          </a:p>
        </p:txBody>
      </p:sp>
      <p:sp>
        <p:nvSpPr>
          <p:cNvPr id="3" name="Sous-titre 2">
            <a:extLst>
              <a:ext uri="{FF2B5EF4-FFF2-40B4-BE49-F238E27FC236}">
                <a16:creationId xmlns:a16="http://schemas.microsoft.com/office/drawing/2014/main" id="{8AFC25C2-2815-4A92-A043-0CEC83591A94}"/>
              </a:ext>
            </a:extLst>
          </p:cNvPr>
          <p:cNvSpPr>
            <a:spLocks noGrp="1"/>
          </p:cNvSpPr>
          <p:nvPr>
            <p:ph type="subTitle" idx="1"/>
          </p:nvPr>
        </p:nvSpPr>
        <p:spPr/>
        <p:txBody>
          <a:bodyPr rtlCol="0"/>
          <a:lstStyle/>
          <a:p>
            <a:pPr rtl="0"/>
            <a:r>
              <a:rPr lang="fr-FR" sz="1800" dirty="0"/>
              <a:t>BLMshop</a:t>
            </a:r>
          </a:p>
        </p:txBody>
      </p:sp>
      <p:pic>
        <p:nvPicPr>
          <p:cNvPr id="8" name="Espace réservé d’image 7" descr="coucher de soleil sur des montagnes">
            <a:extLst>
              <a:ext uri="{FF2B5EF4-FFF2-40B4-BE49-F238E27FC236}">
                <a16:creationId xmlns:a16="http://schemas.microsoft.com/office/drawing/2014/main" id="{8DD372BB-220C-48D2-B19A-562BE88C2109}"/>
              </a:ext>
            </a:extLst>
          </p:cNvPr>
          <p:cNvPicPr>
            <a:picLocks noGrp="1" noChangeAspect="1"/>
          </p:cNvPicPr>
          <p:nvPr>
            <p:ph type="pic" sz="quarter" idx="13"/>
          </p:nvPr>
        </p:nvPicPr>
        <p:blipFill rotWithShape="1">
          <a:blip r:embed="rId3"/>
          <a:srcRect/>
          <a:stretch/>
        </p:blipFill>
        <p:spPr/>
      </p:pic>
      <p:sp>
        <p:nvSpPr>
          <p:cNvPr id="9" name="Espace réservé du pied de page 8">
            <a:extLst>
              <a:ext uri="{FF2B5EF4-FFF2-40B4-BE49-F238E27FC236}">
                <a16:creationId xmlns:a16="http://schemas.microsoft.com/office/drawing/2014/main" id="{A2055D38-CE59-4FC4-85CE-CF9DA81D858C}"/>
              </a:ext>
            </a:extLst>
          </p:cNvPr>
          <p:cNvSpPr>
            <a:spLocks noGrp="1"/>
          </p:cNvSpPr>
          <p:nvPr>
            <p:ph type="ftr" sz="quarter" idx="11"/>
          </p:nvPr>
        </p:nvSpPr>
        <p:spPr/>
        <p:txBody>
          <a:bodyPr rtlCol="0"/>
          <a:lstStyle/>
          <a:p>
            <a:pPr rtl="0"/>
            <a:r>
              <a:rPr lang="fr-FR" dirty="0"/>
              <a:t>BLMSHOP</a:t>
            </a:r>
          </a:p>
        </p:txBody>
      </p:sp>
      <p:sp>
        <p:nvSpPr>
          <p:cNvPr id="10" name="Espace réservé du numéro de diapositive 9">
            <a:extLst>
              <a:ext uri="{FF2B5EF4-FFF2-40B4-BE49-F238E27FC236}">
                <a16:creationId xmlns:a16="http://schemas.microsoft.com/office/drawing/2014/main" id="{FE0D311A-C366-4A86-9404-C0F5CBF9C811}"/>
              </a:ext>
            </a:extLst>
          </p:cNvPr>
          <p:cNvSpPr>
            <a:spLocks noGrp="1"/>
          </p:cNvSpPr>
          <p:nvPr>
            <p:ph type="sldNum" sz="quarter" idx="12"/>
          </p:nvPr>
        </p:nvSpPr>
        <p:spPr/>
        <p:txBody>
          <a:bodyPr rtlCol="0"/>
          <a:lstStyle/>
          <a:p>
            <a:pPr rtl="0"/>
            <a:fld id="{D8DA9DAA-006C-4F4B-980E-E3DF019B24E2}" type="slidenum">
              <a:rPr lang="fr-FR" smtClean="0"/>
              <a:pPr rtl="0"/>
              <a:t>8</a:t>
            </a:fld>
            <a:endParaRPr lang="fr-FR"/>
          </a:p>
        </p:txBody>
      </p:sp>
    </p:spTree>
    <p:extLst>
      <p:ext uri="{BB962C8B-B14F-4D97-AF65-F5344CB8AC3E}">
        <p14:creationId xmlns:p14="http://schemas.microsoft.com/office/powerpoint/2010/main" val="3561473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F287FE-1EFA-4C15-BFDD-1EE3F2D37BF1}"/>
              </a:ext>
            </a:extLst>
          </p:cNvPr>
          <p:cNvSpPr>
            <a:spLocks noGrp="1"/>
          </p:cNvSpPr>
          <p:nvPr>
            <p:ph type="title"/>
          </p:nvPr>
        </p:nvSpPr>
        <p:spPr/>
        <p:txBody>
          <a:bodyPr rtlCol="0"/>
          <a:lstStyle/>
          <a:p>
            <a:pPr rtl="0"/>
            <a:r>
              <a:rPr lang="fr-FR" dirty="0"/>
              <a:t>STRUCTURE MVC</a:t>
            </a:r>
          </a:p>
        </p:txBody>
      </p:sp>
      <p:sp>
        <p:nvSpPr>
          <p:cNvPr id="5" name="Espace réservé du pied de page 4">
            <a:extLst>
              <a:ext uri="{FF2B5EF4-FFF2-40B4-BE49-F238E27FC236}">
                <a16:creationId xmlns:a16="http://schemas.microsoft.com/office/drawing/2014/main" id="{63B7C214-9C4B-410D-816A-6B3C8059C7BA}"/>
              </a:ext>
            </a:extLst>
          </p:cNvPr>
          <p:cNvSpPr>
            <a:spLocks noGrp="1"/>
          </p:cNvSpPr>
          <p:nvPr>
            <p:ph type="ftr" sz="quarter" idx="11"/>
          </p:nvPr>
        </p:nvSpPr>
        <p:spPr/>
        <p:txBody>
          <a:bodyPr rtlCol="0"/>
          <a:lstStyle/>
          <a:p>
            <a:pPr rtl="0"/>
            <a:r>
              <a:rPr lang="fr-FR" dirty="0"/>
              <a:t>BLMSHOP</a:t>
            </a:r>
          </a:p>
        </p:txBody>
      </p:sp>
      <p:graphicFrame>
        <p:nvGraphicFramePr>
          <p:cNvPr id="7" name="Espace réservé du contenu 2" descr="Équipe graphique SmartArt">
            <a:extLst>
              <a:ext uri="{FF2B5EF4-FFF2-40B4-BE49-F238E27FC236}">
                <a16:creationId xmlns:a16="http://schemas.microsoft.com/office/drawing/2014/main" id="{03C6056F-38E4-47B4-87B7-F1F7D129B648}"/>
              </a:ext>
            </a:extLst>
          </p:cNvPr>
          <p:cNvGraphicFramePr>
            <a:graphicFrameLocks noGrp="1"/>
          </p:cNvGraphicFramePr>
          <p:nvPr>
            <p:ph idx="1"/>
            <p:extLst>
              <p:ext uri="{D42A27DB-BD31-4B8C-83A1-F6EECF244321}">
                <p14:modId xmlns:p14="http://schemas.microsoft.com/office/powerpoint/2010/main" val="4155150550"/>
              </p:ext>
            </p:extLst>
          </p:nvPr>
        </p:nvGraphicFramePr>
        <p:xfrm>
          <a:off x="576263" y="1825625"/>
          <a:ext cx="107711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e la date 3">
            <a:extLst>
              <a:ext uri="{FF2B5EF4-FFF2-40B4-BE49-F238E27FC236}">
                <a16:creationId xmlns:a16="http://schemas.microsoft.com/office/drawing/2014/main" id="{2F8D5D16-EDC5-46DE-A0B9-0765F4F59BB7}"/>
              </a:ext>
            </a:extLst>
          </p:cNvPr>
          <p:cNvSpPr>
            <a:spLocks noGrp="1"/>
          </p:cNvSpPr>
          <p:nvPr>
            <p:ph type="dt" sz="half" idx="10"/>
          </p:nvPr>
        </p:nvSpPr>
        <p:spPr/>
        <p:txBody>
          <a:bodyPr rtlCol="0"/>
          <a:lstStyle/>
          <a:p>
            <a:pPr rtl="0"/>
            <a:r>
              <a:rPr lang="fr-FR" sz="1800" b="1" i="0" kern="1200" cap="all" spc="100" baseline="0" dirty="0">
                <a:solidFill>
                  <a:srgbClr val="FFFFFF"/>
                </a:solidFill>
                <a:effectLst/>
                <a:latin typeface="Univers" panose="020B0503020202020204" pitchFamily="34" charset="0"/>
                <a:ea typeface="+mn-ea"/>
                <a:cs typeface="+mn-cs"/>
              </a:rPr>
              <a:t>17/10/2022</a:t>
            </a:r>
            <a:endParaRPr lang="fr-FR" dirty="0"/>
          </a:p>
        </p:txBody>
      </p:sp>
      <p:sp>
        <p:nvSpPr>
          <p:cNvPr id="6" name="Espace réservé du numéro de diapositive 5">
            <a:extLst>
              <a:ext uri="{FF2B5EF4-FFF2-40B4-BE49-F238E27FC236}">
                <a16:creationId xmlns:a16="http://schemas.microsoft.com/office/drawing/2014/main" id="{8DE31DF2-0419-4016-924C-21929AC1EBFC}"/>
              </a:ext>
            </a:extLst>
          </p:cNvPr>
          <p:cNvSpPr>
            <a:spLocks noGrp="1"/>
          </p:cNvSpPr>
          <p:nvPr>
            <p:ph type="sldNum" sz="quarter" idx="12"/>
          </p:nvPr>
        </p:nvSpPr>
        <p:spPr/>
        <p:txBody>
          <a:bodyPr rtlCol="0"/>
          <a:lstStyle/>
          <a:p>
            <a:pPr rtl="0"/>
            <a:fld id="{D8DA9DAA-006C-4F4B-980E-E3DF019B24E2}" type="slidenum">
              <a:rPr lang="fr-FR" smtClean="0"/>
              <a:pPr rtl="0"/>
              <a:t>9</a:t>
            </a:fld>
            <a:endParaRPr lang="fr-FR" dirty="0"/>
          </a:p>
        </p:txBody>
      </p:sp>
    </p:spTree>
    <p:extLst>
      <p:ext uri="{BB962C8B-B14F-4D97-AF65-F5344CB8AC3E}">
        <p14:creationId xmlns:p14="http://schemas.microsoft.com/office/powerpoint/2010/main" val="2270028676"/>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8169560.tgt.Office_48167117_TF89338750_Win32_OJ107391201.potx" id="{1C224FCB-FAC2-4FCD-A27F-E93ABE855DC1}" vid="{2BD8131D-7735-4690-88D8-2BC40D8B419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{3F119FA2-1BAD-4C9C-BF4D-3D0F9AD550D6}tf89338750_win32</Template>
  <TotalTime>178</TotalTime>
  <Words>388</Words>
  <Application>Microsoft Office PowerPoint</Application>
  <PresentationFormat>Grand écran</PresentationFormat>
  <Paragraphs>95</Paragraphs>
  <Slides>15</Slides>
  <Notes>14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Calibri</vt:lpstr>
      <vt:lpstr>Univers</vt:lpstr>
      <vt:lpstr>Whitney</vt:lpstr>
      <vt:lpstr>GradientUnivers</vt:lpstr>
      <vt:lpstr>Présentation PowerPoint</vt:lpstr>
      <vt:lpstr>Blmshop</vt:lpstr>
      <vt:lpstr>Sommaire</vt:lpstr>
      <vt:lpstr>Introduction</vt:lpstr>
      <vt:lpstr>Outils</vt:lpstr>
      <vt:lpstr>OUTILS</vt:lpstr>
      <vt:lpstr>Technologie</vt:lpstr>
      <vt:lpstr>La meilleure manière de commencer une route, c’est de la prendre en BMW.</vt:lpstr>
      <vt:lpstr>STRUCTURE MVC</vt:lpstr>
      <vt:lpstr>Démonstration</vt:lpstr>
      <vt:lpstr>Chronologie</vt:lpstr>
      <vt:lpstr>Erreurs</vt:lpstr>
      <vt:lpstr>Amélioration futurs </vt:lpstr>
      <vt:lpstr>Récapitulatif</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Blmshop</dc:title>
  <dc:creator>BRYAN FRRRD</dc:creator>
  <cp:lastModifiedBy>BRYAN FRRRD</cp:lastModifiedBy>
  <cp:revision>4</cp:revision>
  <dcterms:created xsi:type="dcterms:W3CDTF">2022-10-17T12:02:41Z</dcterms:created>
  <dcterms:modified xsi:type="dcterms:W3CDTF">2022-10-19T08:21:42Z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