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ldrich"/>
      <p:regular r:id="rId19"/>
    </p:embeddedFont>
    <p:embeddedFont>
      <p:font typeface="Bai Jamjure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iJamjuree-regular.fntdata"/><Relationship Id="rId11" Type="http://schemas.openxmlformats.org/officeDocument/2006/relationships/slide" Target="slides/slide7.xml"/><Relationship Id="rId22" Type="http://schemas.openxmlformats.org/officeDocument/2006/relationships/font" Target="fonts/BaiJamjuree-italic.fntdata"/><Relationship Id="rId10" Type="http://schemas.openxmlformats.org/officeDocument/2006/relationships/slide" Target="slides/slide6.xml"/><Relationship Id="rId21" Type="http://schemas.openxmlformats.org/officeDocument/2006/relationships/font" Target="fonts/BaiJamjure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BaiJamjure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ldrich-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8.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8.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rotWithShape="1">
          <a:blip r:embed="rId3">
            <a:alphaModFix/>
          </a:blip>
          <a:srcRect b="0" l="0" r="0" t="0"/>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2"/>
          <p:cNvPicPr preferRelativeResize="0"/>
          <p:nvPr/>
        </p:nvPicPr>
        <p:blipFill rotWithShape="1">
          <a:blip r:embed="rId4">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8" l="0" r="0" t="9"/>
          <a:stretch/>
        </p:blipFill>
        <p:spPr>
          <a:xfrm flipH="1">
            <a:off x="0" y="1"/>
            <a:ext cx="9144002" cy="5143499"/>
          </a:xfrm>
          <a:prstGeom prst="rect">
            <a:avLst/>
          </a:prstGeom>
          <a:noFill/>
          <a:ln>
            <a:noFill/>
          </a:ln>
        </p:spPr>
      </p:pic>
      <p:sp>
        <p:nvSpPr>
          <p:cNvPr id="96" name="Google Shape;96;p3"/>
          <p:cNvSpPr txBox="1"/>
          <p:nvPr>
            <p:ph type="title"/>
          </p:nvPr>
        </p:nvSpPr>
        <p:spPr>
          <a:xfrm>
            <a:off x="1825050" y="1909850"/>
            <a:ext cx="5493900" cy="4206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97" name="Google Shape;97;p3"/>
          <p:cNvGrpSpPr/>
          <p:nvPr/>
        </p:nvGrpSpPr>
        <p:grpSpPr>
          <a:xfrm>
            <a:off x="1364665" y="639534"/>
            <a:ext cx="1965289" cy="517060"/>
            <a:chOff x="3539975" y="3523525"/>
            <a:chExt cx="745925" cy="196250"/>
          </a:xfrm>
        </p:grpSpPr>
        <p:sp>
          <p:nvSpPr>
            <p:cNvPr id="98" name="Google Shape;98;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4" name="Google Shape;114;p3"/>
          <p:cNvPicPr preferRelativeResize="0"/>
          <p:nvPr/>
        </p:nvPicPr>
        <p:blipFill rotWithShape="1">
          <a:blip r:embed="rId3">
            <a:alphaModFix/>
          </a:blip>
          <a:srcRect b="0" l="0" r="0" t="0"/>
          <a:stretch/>
        </p:blipFill>
        <p:spPr>
          <a:xfrm rot="10800000">
            <a:off x="-201200" y="3499563"/>
            <a:ext cx="7194375" cy="2062375"/>
          </a:xfrm>
          <a:prstGeom prst="rect">
            <a:avLst/>
          </a:prstGeom>
          <a:noFill/>
          <a:ln>
            <a:noFill/>
          </a:ln>
        </p:spPr>
      </p:pic>
      <p:grpSp>
        <p:nvGrpSpPr>
          <p:cNvPr id="115" name="Google Shape;115;p3"/>
          <p:cNvGrpSpPr/>
          <p:nvPr/>
        </p:nvGrpSpPr>
        <p:grpSpPr>
          <a:xfrm>
            <a:off x="8063763" y="2173397"/>
            <a:ext cx="357454" cy="956304"/>
            <a:chOff x="357713" y="600975"/>
            <a:chExt cx="357454" cy="956304"/>
          </a:xfrm>
        </p:grpSpPr>
        <p:sp>
          <p:nvSpPr>
            <p:cNvPr id="116" name="Google Shape;116;p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3"/>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
          <p:cNvGrpSpPr/>
          <p:nvPr/>
        </p:nvGrpSpPr>
        <p:grpSpPr>
          <a:xfrm rot="-5400000">
            <a:off x="-2779003" y="-1736892"/>
            <a:ext cx="3952129" cy="3175882"/>
            <a:chOff x="5256209" y="-1994879"/>
            <a:chExt cx="3952129" cy="3175882"/>
          </a:xfrm>
        </p:grpSpPr>
        <p:sp>
          <p:nvSpPr>
            <p:cNvPr id="122" name="Google Shape;122;p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3"/>
          <p:cNvSpPr txBox="1"/>
          <p:nvPr>
            <p:ph idx="1" type="subTitle"/>
          </p:nvPr>
        </p:nvSpPr>
        <p:spPr>
          <a:xfrm>
            <a:off x="1825050" y="2427700"/>
            <a:ext cx="5493900" cy="942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sp>
        <p:nvSpPr>
          <p:cNvPr id="127" name="Google Shape;127;p4"/>
          <p:cNvSpPr txBox="1"/>
          <p:nvPr>
            <p:ph type="title"/>
          </p:nvPr>
        </p:nvSpPr>
        <p:spPr>
          <a:xfrm>
            <a:off x="803348" y="1764416"/>
            <a:ext cx="4635900" cy="632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8" name="Google Shape;128;p4"/>
          <p:cNvSpPr txBox="1"/>
          <p:nvPr>
            <p:ph idx="1" type="subTitle"/>
          </p:nvPr>
        </p:nvSpPr>
        <p:spPr>
          <a:xfrm>
            <a:off x="803350" y="2483809"/>
            <a:ext cx="4635900" cy="133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29" name="Google Shape;129;p4"/>
          <p:cNvGrpSpPr/>
          <p:nvPr/>
        </p:nvGrpSpPr>
        <p:grpSpPr>
          <a:xfrm>
            <a:off x="391864" y="4307270"/>
            <a:ext cx="289170" cy="284718"/>
            <a:chOff x="426000" y="3302025"/>
            <a:chExt cx="220875" cy="217475"/>
          </a:xfrm>
        </p:grpSpPr>
        <p:sp>
          <p:nvSpPr>
            <p:cNvPr id="130" name="Google Shape;130;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p4"/>
          <p:cNvGrpSpPr/>
          <p:nvPr/>
        </p:nvGrpSpPr>
        <p:grpSpPr>
          <a:xfrm>
            <a:off x="4724908" y="599573"/>
            <a:ext cx="793256" cy="182899"/>
            <a:chOff x="2685575" y="2835950"/>
            <a:chExt cx="433000" cy="99825"/>
          </a:xfrm>
        </p:grpSpPr>
        <p:sp>
          <p:nvSpPr>
            <p:cNvPr id="133" name="Google Shape;133;p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4"/>
          <p:cNvGrpSpPr/>
          <p:nvPr/>
        </p:nvGrpSpPr>
        <p:grpSpPr>
          <a:xfrm>
            <a:off x="3091076" y="4281547"/>
            <a:ext cx="2019176" cy="2019176"/>
            <a:chOff x="1943325" y="-220375"/>
            <a:chExt cx="1298672" cy="1298672"/>
          </a:xfrm>
        </p:grpSpPr>
        <p:sp>
          <p:nvSpPr>
            <p:cNvPr id="138" name="Google Shape;138;p4"/>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4"/>
          <p:cNvGrpSpPr/>
          <p:nvPr/>
        </p:nvGrpSpPr>
        <p:grpSpPr>
          <a:xfrm>
            <a:off x="8513377" y="4281545"/>
            <a:ext cx="1965289" cy="517060"/>
            <a:chOff x="3539975" y="3523525"/>
            <a:chExt cx="745925" cy="196250"/>
          </a:xfrm>
        </p:grpSpPr>
        <p:sp>
          <p:nvSpPr>
            <p:cNvPr id="187" name="Google Shape;187;p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4"/>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4" name="Shape 204"/>
        <p:cNvGrpSpPr/>
        <p:nvPr/>
      </p:nvGrpSpPr>
      <p:grpSpPr>
        <a:xfrm>
          <a:off x="0" y="0"/>
          <a:ext cx="0" cy="0"/>
          <a:chOff x="0" y="0"/>
          <a:chExt cx="0" cy="0"/>
        </a:xfrm>
      </p:grpSpPr>
      <p:pic>
        <p:nvPicPr>
          <p:cNvPr id="205" name="Google Shape;205;p5"/>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206" name="Google Shape;206;p5"/>
          <p:cNvSpPr txBox="1"/>
          <p:nvPr>
            <p:ph type="title"/>
          </p:nvPr>
        </p:nvSpPr>
        <p:spPr>
          <a:xfrm>
            <a:off x="1467300" y="2623376"/>
            <a:ext cx="6209400" cy="841800"/>
          </a:xfrm>
          <a:prstGeom prst="rect">
            <a:avLst/>
          </a:prstGeom>
          <a:noFill/>
          <a:ln>
            <a:noFill/>
          </a:ln>
        </p:spPr>
        <p:txBody>
          <a:bodyPr anchorCtr="0" anchor="ctr" bIns="91425"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7" name="Google Shape;207;p5"/>
          <p:cNvSpPr txBox="1"/>
          <p:nvPr>
            <p:ph idx="2" type="title"/>
          </p:nvPr>
        </p:nvSpPr>
        <p:spPr>
          <a:xfrm>
            <a:off x="2748300" y="965501"/>
            <a:ext cx="3647400" cy="1599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8" name="Google Shape;208;p5"/>
          <p:cNvSpPr txBox="1"/>
          <p:nvPr>
            <p:ph idx="1" type="subTitle"/>
          </p:nvPr>
        </p:nvSpPr>
        <p:spPr>
          <a:xfrm>
            <a:off x="2181900" y="3792111"/>
            <a:ext cx="4780200" cy="3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209" name="Google Shape;209;p5"/>
          <p:cNvPicPr preferRelativeResize="0"/>
          <p:nvPr/>
        </p:nvPicPr>
        <p:blipFill rotWithShape="1">
          <a:blip r:embed="rId3">
            <a:alphaModFix/>
          </a:blip>
          <a:srcRect b="0" l="227" r="237" t="0"/>
          <a:stretch/>
        </p:blipFill>
        <p:spPr>
          <a:xfrm flipH="1">
            <a:off x="-1227634" y="3946275"/>
            <a:ext cx="9353213" cy="2681250"/>
          </a:xfrm>
          <a:prstGeom prst="rect">
            <a:avLst/>
          </a:prstGeom>
          <a:noFill/>
          <a:ln>
            <a:noFill/>
          </a:ln>
        </p:spPr>
      </p:pic>
      <p:grpSp>
        <p:nvGrpSpPr>
          <p:cNvPr id="210" name="Google Shape;210;p5"/>
          <p:cNvGrpSpPr/>
          <p:nvPr/>
        </p:nvGrpSpPr>
        <p:grpSpPr>
          <a:xfrm flipH="1">
            <a:off x="8483181" y="4016070"/>
            <a:ext cx="283332" cy="284718"/>
            <a:chOff x="423709" y="3302025"/>
            <a:chExt cx="216416" cy="217475"/>
          </a:xfrm>
        </p:grpSpPr>
        <p:sp>
          <p:nvSpPr>
            <p:cNvPr id="211" name="Google Shape;211;p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5"/>
          <p:cNvGrpSpPr/>
          <p:nvPr/>
        </p:nvGrpSpPr>
        <p:grpSpPr>
          <a:xfrm flipH="1">
            <a:off x="8175513" y="140497"/>
            <a:ext cx="2019176" cy="2019176"/>
            <a:chOff x="1943325" y="-220375"/>
            <a:chExt cx="1298672" cy="1298672"/>
          </a:xfrm>
        </p:grpSpPr>
        <p:sp>
          <p:nvSpPr>
            <p:cNvPr id="214" name="Google Shape;214;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2" name="Google Shape;262;p5"/>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grpSp>
        <p:nvGrpSpPr>
          <p:cNvPr id="263" name="Google Shape;263;p5"/>
          <p:cNvGrpSpPr/>
          <p:nvPr/>
        </p:nvGrpSpPr>
        <p:grpSpPr>
          <a:xfrm flipH="1">
            <a:off x="-467701" y="3429220"/>
            <a:ext cx="1965289" cy="517060"/>
            <a:chOff x="3539975" y="3523525"/>
            <a:chExt cx="745925" cy="196250"/>
          </a:xfrm>
        </p:grpSpPr>
        <p:sp>
          <p:nvSpPr>
            <p:cNvPr id="264" name="Google Shape;264;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80" name="Shape 280"/>
        <p:cNvGrpSpPr/>
        <p:nvPr/>
      </p:nvGrpSpPr>
      <p:grpSpPr>
        <a:xfrm>
          <a:off x="0" y="0"/>
          <a:ext cx="0" cy="0"/>
          <a:chOff x="0" y="0"/>
          <a:chExt cx="0" cy="0"/>
        </a:xfrm>
      </p:grpSpPr>
      <p:pic>
        <p:nvPicPr>
          <p:cNvPr id="281" name="Google Shape;281;p6"/>
          <p:cNvPicPr preferRelativeResize="0"/>
          <p:nvPr/>
        </p:nvPicPr>
        <p:blipFill rotWithShape="1">
          <a:blip r:embed="rId2">
            <a:alphaModFix amt="60000"/>
          </a:blip>
          <a:srcRect b="0" l="39" r="28" t="0"/>
          <a:stretch/>
        </p:blipFill>
        <p:spPr>
          <a:xfrm>
            <a:off x="0" y="1"/>
            <a:ext cx="9144002" cy="5143499"/>
          </a:xfrm>
          <a:prstGeom prst="rect">
            <a:avLst/>
          </a:prstGeom>
          <a:noFill/>
          <a:ln>
            <a:noFill/>
          </a:ln>
        </p:spPr>
      </p:pic>
      <p:sp>
        <p:nvSpPr>
          <p:cNvPr id="282" name="Google Shape;282;p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pic>
        <p:nvPicPr>
          <p:cNvPr id="283" name="Google Shape;283;p6"/>
          <p:cNvPicPr preferRelativeResize="0"/>
          <p:nvPr/>
        </p:nvPicPr>
        <p:blipFill rotWithShape="1">
          <a:blip r:embed="rId3">
            <a:alphaModFix/>
          </a:blip>
          <a:srcRect b="0" l="0" r="0" t="0"/>
          <a:stretch/>
        </p:blipFill>
        <p:spPr>
          <a:xfrm flipH="1" rot="150349">
            <a:off x="-1128684" y="4246704"/>
            <a:ext cx="9353212" cy="2681250"/>
          </a:xfrm>
          <a:prstGeom prst="rect">
            <a:avLst/>
          </a:prstGeom>
          <a:noFill/>
          <a:ln>
            <a:noFill/>
          </a:ln>
        </p:spPr>
      </p:pic>
      <p:grpSp>
        <p:nvGrpSpPr>
          <p:cNvPr id="284" name="Google Shape;284;p6"/>
          <p:cNvGrpSpPr/>
          <p:nvPr/>
        </p:nvGrpSpPr>
        <p:grpSpPr>
          <a:xfrm flipH="1">
            <a:off x="435156" y="4236070"/>
            <a:ext cx="289285" cy="284718"/>
            <a:chOff x="419162" y="3302025"/>
            <a:chExt cx="220963" cy="217475"/>
          </a:xfrm>
        </p:grpSpPr>
        <p:sp>
          <p:nvSpPr>
            <p:cNvPr id="285" name="Google Shape;285;p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6"/>
          <p:cNvGrpSpPr/>
          <p:nvPr/>
        </p:nvGrpSpPr>
        <p:grpSpPr>
          <a:xfrm flipH="1">
            <a:off x="-1328926" y="2418978"/>
            <a:ext cx="1965289" cy="517060"/>
            <a:chOff x="3539975" y="3523525"/>
            <a:chExt cx="745925" cy="196250"/>
          </a:xfrm>
        </p:grpSpPr>
        <p:sp>
          <p:nvSpPr>
            <p:cNvPr id="288" name="Google Shape;288;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4" name="Shape 304"/>
        <p:cNvGrpSpPr/>
        <p:nvPr/>
      </p:nvGrpSpPr>
      <p:grpSpPr>
        <a:xfrm>
          <a:off x="0" y="0"/>
          <a:ext cx="0" cy="0"/>
          <a:chOff x="0" y="0"/>
          <a:chExt cx="0" cy="0"/>
        </a:xfrm>
      </p:grpSpPr>
      <p:pic>
        <p:nvPicPr>
          <p:cNvPr id="305" name="Google Shape;305;p7"/>
          <p:cNvPicPr preferRelativeResize="0"/>
          <p:nvPr/>
        </p:nvPicPr>
        <p:blipFill rotWithShape="1">
          <a:blip r:embed="rId2">
            <a:alphaModFix amt="60000"/>
          </a:blip>
          <a:srcRect b="0" l="39" r="28" t="0"/>
          <a:stretch/>
        </p:blipFill>
        <p:spPr>
          <a:xfrm flipH="1" rot="10800000">
            <a:off x="0" y="1"/>
            <a:ext cx="9144002" cy="5143499"/>
          </a:xfrm>
          <a:prstGeom prst="rect">
            <a:avLst/>
          </a:prstGeom>
          <a:noFill/>
          <a:ln>
            <a:noFill/>
          </a:ln>
        </p:spPr>
      </p:pic>
      <p:sp>
        <p:nvSpPr>
          <p:cNvPr id="306" name="Google Shape;306;p7"/>
          <p:cNvSpPr txBox="1"/>
          <p:nvPr>
            <p:ph type="title"/>
          </p:nvPr>
        </p:nvSpPr>
        <p:spPr>
          <a:xfrm>
            <a:off x="817925" y="1535078"/>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07" name="Google Shape;307;p7"/>
          <p:cNvSpPr txBox="1"/>
          <p:nvPr>
            <p:ph idx="1" type="subTitle"/>
          </p:nvPr>
        </p:nvSpPr>
        <p:spPr>
          <a:xfrm>
            <a:off x="1639675" y="148345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8" name="Google Shape;308;p7"/>
          <p:cNvSpPr txBox="1"/>
          <p:nvPr>
            <p:ph idx="2" type="subTitle"/>
          </p:nvPr>
        </p:nvSpPr>
        <p:spPr>
          <a:xfrm>
            <a:off x="1639675" y="183804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9" name="Google Shape;309;p7"/>
          <p:cNvSpPr txBox="1"/>
          <p:nvPr>
            <p:ph idx="3" type="title"/>
          </p:nvPr>
        </p:nvSpPr>
        <p:spPr>
          <a:xfrm>
            <a:off x="817925" y="254729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10" name="Google Shape;310;p7"/>
          <p:cNvSpPr txBox="1"/>
          <p:nvPr>
            <p:ph idx="4" type="subTitle"/>
          </p:nvPr>
        </p:nvSpPr>
        <p:spPr>
          <a:xfrm>
            <a:off x="1639675" y="2497425"/>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1" name="Google Shape;311;p7"/>
          <p:cNvSpPr txBox="1"/>
          <p:nvPr>
            <p:ph idx="5" type="subTitle"/>
          </p:nvPr>
        </p:nvSpPr>
        <p:spPr>
          <a:xfrm>
            <a:off x="1639675" y="2852015"/>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2" name="Google Shape;312;p7"/>
          <p:cNvSpPr txBox="1"/>
          <p:nvPr>
            <p:ph idx="6" type="title"/>
          </p:nvPr>
        </p:nvSpPr>
        <p:spPr>
          <a:xfrm>
            <a:off x="817925" y="355951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13" name="Google Shape;313;p7"/>
          <p:cNvSpPr txBox="1"/>
          <p:nvPr>
            <p:ph idx="7" type="subTitle"/>
          </p:nvPr>
        </p:nvSpPr>
        <p:spPr>
          <a:xfrm>
            <a:off x="1639675" y="351140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4" name="Google Shape;314;p7"/>
          <p:cNvSpPr txBox="1"/>
          <p:nvPr>
            <p:ph idx="8" type="subTitle"/>
          </p:nvPr>
        </p:nvSpPr>
        <p:spPr>
          <a:xfrm>
            <a:off x="1639675" y="386599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5" name="Google Shape;315;p7"/>
          <p:cNvSpPr txBox="1"/>
          <p:nvPr>
            <p:ph idx="9" type="title"/>
          </p:nvPr>
        </p:nvSpPr>
        <p:spPr>
          <a:xfrm>
            <a:off x="4707713" y="1535078"/>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16" name="Google Shape;316;p7"/>
          <p:cNvSpPr txBox="1"/>
          <p:nvPr>
            <p:ph idx="13" type="subTitle"/>
          </p:nvPr>
        </p:nvSpPr>
        <p:spPr>
          <a:xfrm>
            <a:off x="5529413" y="148345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7" name="Google Shape;317;p7"/>
          <p:cNvSpPr txBox="1"/>
          <p:nvPr>
            <p:ph idx="14" type="subTitle"/>
          </p:nvPr>
        </p:nvSpPr>
        <p:spPr>
          <a:xfrm>
            <a:off x="5529413" y="183804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18" name="Google Shape;318;p7"/>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19" name="Google Shape;319;p7"/>
          <p:cNvSpPr txBox="1"/>
          <p:nvPr>
            <p:ph idx="16" type="subTitle"/>
          </p:nvPr>
        </p:nvSpPr>
        <p:spPr>
          <a:xfrm>
            <a:off x="5529413" y="2497425"/>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20" name="Google Shape;320;p7"/>
          <p:cNvSpPr txBox="1"/>
          <p:nvPr>
            <p:ph idx="17" type="subTitle"/>
          </p:nvPr>
        </p:nvSpPr>
        <p:spPr>
          <a:xfrm>
            <a:off x="5529413" y="2852015"/>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21" name="Google Shape;321;p7"/>
          <p:cNvSpPr txBox="1"/>
          <p:nvPr>
            <p:ph idx="18"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22" name="Google Shape;322;p7"/>
          <p:cNvSpPr txBox="1"/>
          <p:nvPr>
            <p:ph idx="19" type="subTitle"/>
          </p:nvPr>
        </p:nvSpPr>
        <p:spPr>
          <a:xfrm>
            <a:off x="5529413" y="3511400"/>
            <a:ext cx="2887200" cy="354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23" name="Google Shape;323;p7"/>
          <p:cNvSpPr txBox="1"/>
          <p:nvPr>
            <p:ph idx="20" type="subTitle"/>
          </p:nvPr>
        </p:nvSpPr>
        <p:spPr>
          <a:xfrm>
            <a:off x="5529413" y="3865990"/>
            <a:ext cx="23493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24" name="Google Shape;324;p7"/>
          <p:cNvSpPr txBox="1"/>
          <p:nvPr>
            <p:ph idx="21"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p:txBody>
      </p:sp>
      <p:grpSp>
        <p:nvGrpSpPr>
          <p:cNvPr id="325" name="Google Shape;325;p7"/>
          <p:cNvGrpSpPr/>
          <p:nvPr/>
        </p:nvGrpSpPr>
        <p:grpSpPr>
          <a:xfrm>
            <a:off x="8246982" y="3524700"/>
            <a:ext cx="1039906" cy="679800"/>
            <a:chOff x="4082325" y="3790650"/>
            <a:chExt cx="1039906" cy="679800"/>
          </a:xfrm>
        </p:grpSpPr>
        <p:sp>
          <p:nvSpPr>
            <p:cNvPr id="326" name="Google Shape;326;p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7"/>
          <p:cNvGrpSpPr/>
          <p:nvPr/>
        </p:nvGrpSpPr>
        <p:grpSpPr>
          <a:xfrm>
            <a:off x="-846423" y="4392645"/>
            <a:ext cx="1965289" cy="517060"/>
            <a:chOff x="3539975" y="3523525"/>
            <a:chExt cx="745925" cy="196250"/>
          </a:xfrm>
        </p:grpSpPr>
        <p:sp>
          <p:nvSpPr>
            <p:cNvPr id="330" name="Google Shape;330;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7"/>
          <p:cNvGrpSpPr/>
          <p:nvPr/>
        </p:nvGrpSpPr>
        <p:grpSpPr>
          <a:xfrm flipH="1">
            <a:off x="-3594575" y="-199329"/>
            <a:ext cx="4000413" cy="3175882"/>
            <a:chOff x="5207925" y="-1994879"/>
            <a:chExt cx="4000413" cy="3175882"/>
          </a:xfrm>
        </p:grpSpPr>
        <p:sp>
          <p:nvSpPr>
            <p:cNvPr id="347" name="Google Shape;347;p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0" name="Shape 3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51" name="Shape 351"/>
        <p:cNvGrpSpPr/>
        <p:nvPr/>
      </p:nvGrpSpPr>
      <p:grpSpPr>
        <a:xfrm>
          <a:off x="0" y="0"/>
          <a:ext cx="0" cy="0"/>
          <a:chOff x="0" y="0"/>
          <a:chExt cx="0" cy="0"/>
        </a:xfrm>
      </p:grpSpPr>
      <p:pic>
        <p:nvPicPr>
          <p:cNvPr id="352" name="Google Shape;352;p9"/>
          <p:cNvPicPr preferRelativeResize="0"/>
          <p:nvPr/>
        </p:nvPicPr>
        <p:blipFill rotWithShape="1">
          <a:blip r:embed="rId2">
            <a:alphaModFix amt="60000"/>
          </a:blip>
          <a:srcRect b="8" l="0" r="0" t="9"/>
          <a:stretch/>
        </p:blipFill>
        <p:spPr>
          <a:xfrm>
            <a:off x="0" y="1"/>
            <a:ext cx="9144002" cy="5143499"/>
          </a:xfrm>
          <a:prstGeom prst="rect">
            <a:avLst/>
          </a:prstGeom>
          <a:noFill/>
          <a:ln>
            <a:noFill/>
          </a:ln>
        </p:spPr>
      </p:pic>
      <p:pic>
        <p:nvPicPr>
          <p:cNvPr id="353" name="Google Shape;353;p9"/>
          <p:cNvPicPr preferRelativeResize="0"/>
          <p:nvPr/>
        </p:nvPicPr>
        <p:blipFill rotWithShape="1">
          <a:blip r:embed="rId3">
            <a:alphaModFix amt="60000"/>
          </a:blip>
          <a:srcRect b="8" l="0" r="0" t="9"/>
          <a:stretch/>
        </p:blipFill>
        <p:spPr>
          <a:xfrm>
            <a:off x="0" y="1"/>
            <a:ext cx="9144002" cy="5143499"/>
          </a:xfrm>
          <a:prstGeom prst="rect">
            <a:avLst/>
          </a:prstGeom>
          <a:noFill/>
          <a:ln>
            <a:noFill/>
          </a:ln>
        </p:spPr>
      </p:pic>
      <p:pic>
        <p:nvPicPr>
          <p:cNvPr id="354" name="Google Shape;354;p9"/>
          <p:cNvPicPr preferRelativeResize="0"/>
          <p:nvPr/>
        </p:nvPicPr>
        <p:blipFill rotWithShape="1">
          <a:blip r:embed="rId4">
            <a:alphaModFix/>
          </a:blip>
          <a:srcRect b="0" l="0" r="0" t="0"/>
          <a:stretch/>
        </p:blipFill>
        <p:spPr>
          <a:xfrm>
            <a:off x="-467701" y="3755650"/>
            <a:ext cx="9353213" cy="2681250"/>
          </a:xfrm>
          <a:prstGeom prst="rect">
            <a:avLst/>
          </a:prstGeom>
          <a:noFill/>
          <a:ln>
            <a:noFill/>
          </a:ln>
        </p:spPr>
      </p:pic>
      <p:grpSp>
        <p:nvGrpSpPr>
          <p:cNvPr id="355" name="Google Shape;355;p9"/>
          <p:cNvGrpSpPr/>
          <p:nvPr/>
        </p:nvGrpSpPr>
        <p:grpSpPr>
          <a:xfrm>
            <a:off x="391864" y="3545270"/>
            <a:ext cx="289170" cy="284718"/>
            <a:chOff x="426000" y="3302025"/>
            <a:chExt cx="220875" cy="217475"/>
          </a:xfrm>
        </p:grpSpPr>
        <p:sp>
          <p:nvSpPr>
            <p:cNvPr id="356" name="Google Shape;356;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9"/>
          <p:cNvGrpSpPr/>
          <p:nvPr/>
        </p:nvGrpSpPr>
        <p:grpSpPr>
          <a:xfrm>
            <a:off x="357713" y="905775"/>
            <a:ext cx="357454" cy="956304"/>
            <a:chOff x="357713" y="600975"/>
            <a:chExt cx="357454" cy="956304"/>
          </a:xfrm>
        </p:grpSpPr>
        <p:sp>
          <p:nvSpPr>
            <p:cNvPr id="359" name="Google Shape;359;p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9"/>
          <p:cNvGrpSpPr/>
          <p:nvPr/>
        </p:nvGrpSpPr>
        <p:grpSpPr>
          <a:xfrm>
            <a:off x="5258308" y="722871"/>
            <a:ext cx="793256" cy="182899"/>
            <a:chOff x="2685575" y="2835950"/>
            <a:chExt cx="433000" cy="99825"/>
          </a:xfrm>
        </p:grpSpPr>
        <p:sp>
          <p:nvSpPr>
            <p:cNvPr id="364" name="Google Shape;364;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9"/>
          <p:cNvGrpSpPr/>
          <p:nvPr/>
        </p:nvGrpSpPr>
        <p:grpSpPr>
          <a:xfrm>
            <a:off x="8366565" y="3429220"/>
            <a:ext cx="1965289" cy="517060"/>
            <a:chOff x="3539975" y="3523525"/>
            <a:chExt cx="745925" cy="196250"/>
          </a:xfrm>
        </p:grpSpPr>
        <p:sp>
          <p:nvSpPr>
            <p:cNvPr id="369" name="Google Shape;369;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85" name="Google Shape;385;p9"/>
          <p:cNvPicPr preferRelativeResize="0"/>
          <p:nvPr/>
        </p:nvPicPr>
        <p:blipFill rotWithShape="1">
          <a:blip r:embed="rId5">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386" name="Shape 386"/>
        <p:cNvGrpSpPr/>
        <p:nvPr/>
      </p:nvGrpSpPr>
      <p:grpSpPr>
        <a:xfrm>
          <a:off x="0" y="0"/>
          <a:ext cx="0" cy="0"/>
          <a:chOff x="0" y="0"/>
          <a:chExt cx="0" cy="0"/>
        </a:xfrm>
      </p:grpSpPr>
      <p:pic>
        <p:nvPicPr>
          <p:cNvPr id="387" name="Google Shape;387;p10"/>
          <p:cNvPicPr preferRelativeResize="0"/>
          <p:nvPr/>
        </p:nvPicPr>
        <p:blipFill rotWithShape="1">
          <a:blip r:embed="rId2">
            <a:alphaModFix amt="60000"/>
          </a:blip>
          <a:srcRect b="8" l="0" r="0" t="9"/>
          <a:stretch/>
        </p:blipFill>
        <p:spPr>
          <a:xfrm flipH="1" rot="10800000">
            <a:off x="0" y="1"/>
            <a:ext cx="9144002" cy="5143499"/>
          </a:xfrm>
          <a:prstGeom prst="rect">
            <a:avLst/>
          </a:prstGeom>
          <a:noFill/>
          <a:ln>
            <a:noFill/>
          </a:ln>
        </p:spPr>
      </p:pic>
      <p:pic>
        <p:nvPicPr>
          <p:cNvPr id="388" name="Google Shape;388;p10"/>
          <p:cNvPicPr preferRelativeResize="0"/>
          <p:nvPr/>
        </p:nvPicPr>
        <p:blipFill rotWithShape="1">
          <a:blip r:embed="rId3">
            <a:alphaModFix/>
          </a:blip>
          <a:srcRect b="0" l="227" r="237" t="0"/>
          <a:stretch/>
        </p:blipFill>
        <p:spPr>
          <a:xfrm flipH="1">
            <a:off x="-9" y="4016075"/>
            <a:ext cx="9353213" cy="2681250"/>
          </a:xfrm>
          <a:prstGeom prst="rect">
            <a:avLst/>
          </a:prstGeom>
          <a:noFill/>
          <a:ln>
            <a:noFill/>
          </a:ln>
        </p:spPr>
      </p:pic>
      <p:grpSp>
        <p:nvGrpSpPr>
          <p:cNvPr id="389" name="Google Shape;389;p10"/>
          <p:cNvGrpSpPr/>
          <p:nvPr/>
        </p:nvGrpSpPr>
        <p:grpSpPr>
          <a:xfrm flipH="1">
            <a:off x="8483181" y="4016070"/>
            <a:ext cx="283332" cy="284718"/>
            <a:chOff x="423709" y="3302025"/>
            <a:chExt cx="216416" cy="217475"/>
          </a:xfrm>
        </p:grpSpPr>
        <p:sp>
          <p:nvSpPr>
            <p:cNvPr id="390" name="Google Shape;390;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10"/>
          <p:cNvGrpSpPr/>
          <p:nvPr/>
        </p:nvGrpSpPr>
        <p:grpSpPr>
          <a:xfrm flipH="1">
            <a:off x="8175513" y="140497"/>
            <a:ext cx="2019176" cy="2019176"/>
            <a:chOff x="1943325" y="-220375"/>
            <a:chExt cx="1298672" cy="1298672"/>
          </a:xfrm>
        </p:grpSpPr>
        <p:sp>
          <p:nvSpPr>
            <p:cNvPr id="393" name="Google Shape;393;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10"/>
          <p:cNvGrpSpPr/>
          <p:nvPr/>
        </p:nvGrpSpPr>
        <p:grpSpPr>
          <a:xfrm flipH="1">
            <a:off x="-467701" y="3429220"/>
            <a:ext cx="1965289" cy="517060"/>
            <a:chOff x="3539975" y="3523525"/>
            <a:chExt cx="745925" cy="196250"/>
          </a:xfrm>
        </p:grpSpPr>
        <p:sp>
          <p:nvSpPr>
            <p:cNvPr id="442" name="Google Shape;442;p1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8" name="Google Shape;458;p10"/>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1pPr>
            <a:lvl2pPr lvl="1"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2pPr>
            <a:lvl3pPr lvl="2"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3pPr>
            <a:lvl4pPr lvl="3"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4pPr>
            <a:lvl5pPr lvl="4"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5pPr>
            <a:lvl6pPr lvl="5"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6pPr>
            <a:lvl7pPr lvl="6"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7pPr>
            <a:lvl8pPr lvl="7"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8pPr>
            <a:lvl9pPr lvl="8"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1pPr>
            <a:lvl2pPr indent="-317500" lvl="1" marL="914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2pPr>
            <a:lvl3pPr indent="-317500" lvl="2" marL="1371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3pPr>
            <a:lvl4pPr indent="-317500" lvl="3" marL="1828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4pPr>
            <a:lvl5pPr indent="-317500" lvl="4" marL="22860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5pPr>
            <a:lvl6pPr indent="-317500" lvl="5" marL="2743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6pPr>
            <a:lvl7pPr indent="-317500" lvl="6" marL="3200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7pPr>
            <a:lvl8pPr indent="-317500" lvl="7" marL="3657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8pPr>
            <a:lvl9pPr indent="-317500" lvl="8" marL="4114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1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4.xml"/><Relationship Id="rId4" Type="http://schemas.openxmlformats.org/officeDocument/2006/relationships/image" Target="../media/image20.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slide" Target="/ppt/slides/slide14.xml"/><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slide" Target="/ppt/slides/slide14.xml"/><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1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1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4.xml"/><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14.xml"/><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1"/>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p>
            <a:pPr indent="0" lvl="0" marL="0" rtl="0" algn="ctr">
              <a:lnSpc>
                <a:spcPct val="90000"/>
              </a:lnSpc>
              <a:spcBef>
                <a:spcPts val="0"/>
              </a:spcBef>
              <a:spcAft>
                <a:spcPts val="200"/>
              </a:spcAft>
              <a:buSzPts val="5200"/>
              <a:buNone/>
            </a:pPr>
            <a:r>
              <a:rPr lang="fr-FR" sz="5800"/>
              <a:t>Algo repartis </a:t>
            </a:r>
            <a:r>
              <a:rPr lang="fr-FR" sz="5050">
                <a:solidFill>
                  <a:schemeClr val="dk2"/>
                </a:solidFill>
              </a:rPr>
              <a:t>projet RPC</a:t>
            </a:r>
            <a:endParaRPr sz="5050">
              <a:solidFill>
                <a:schemeClr val="dk2"/>
              </a:solidFill>
            </a:endParaRPr>
          </a:p>
        </p:txBody>
      </p:sp>
      <p:sp>
        <p:nvSpPr>
          <p:cNvPr id="464" name="Google Shape;464;p11"/>
          <p:cNvSpPr txBox="1"/>
          <p:nvPr>
            <p:ph idx="1" type="subTitle"/>
          </p:nvPr>
        </p:nvSpPr>
        <p:spPr>
          <a:xfrm>
            <a:off x="1248525" y="3290708"/>
            <a:ext cx="6647100" cy="3780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Clr>
                <a:schemeClr val="dk1"/>
              </a:buClr>
              <a:buSzPts val="1100"/>
              <a:buFont typeface="Arial"/>
              <a:buNone/>
            </a:pPr>
            <a:r>
              <a:rPr lang="fr-FR"/>
              <a:t>KHEDDACHE Aziza + MAHDI Fethia  M1 HPC</a:t>
            </a:r>
            <a:endParaRPr/>
          </a:p>
        </p:txBody>
      </p:sp>
      <p:sp>
        <p:nvSpPr>
          <p:cNvPr id="465" name="Google Shape;465;p11"/>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6" name="Google Shape;466;p11"/>
          <p:cNvCxnSpPr/>
          <p:nvPr/>
        </p:nvCxnSpPr>
        <p:spPr>
          <a:xfrm>
            <a:off x="1863750" y="3162850"/>
            <a:ext cx="54165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1000"/>
                                        <p:tgtEl>
                                          <p:spTgt spid="4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1000"/>
                                        <p:tgtEl>
                                          <p:spTgt spid="4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grpSp>
        <p:nvGrpSpPr>
          <p:cNvPr id="631" name="Google Shape;631;p20"/>
          <p:cNvGrpSpPr/>
          <p:nvPr/>
        </p:nvGrpSpPr>
        <p:grpSpPr>
          <a:xfrm flipH="1">
            <a:off x="580320" y="2407347"/>
            <a:ext cx="793256" cy="182899"/>
            <a:chOff x="2685575" y="2835950"/>
            <a:chExt cx="433000" cy="99825"/>
          </a:xfrm>
        </p:grpSpPr>
        <p:sp>
          <p:nvSpPr>
            <p:cNvPr id="632" name="Google Shape;632;p2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6" name="Google Shape;636;p20"/>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0"/>
          <p:cNvSpPr txBox="1"/>
          <p:nvPr>
            <p:ph idx="1" type="subTitle"/>
          </p:nvPr>
        </p:nvSpPr>
        <p:spPr>
          <a:xfrm>
            <a:off x="1050650" y="372897"/>
            <a:ext cx="6570214" cy="3483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1600"/>
              </a:spcAft>
              <a:buSzPts val="1400"/>
              <a:buNone/>
            </a:pPr>
            <a:r>
              <a:rPr b="1" lang="fr-FR">
                <a:latin typeface="Aldrich"/>
                <a:ea typeface="Aldrich"/>
                <a:cs typeface="Aldrich"/>
                <a:sym typeface="Aldrich"/>
              </a:rPr>
              <a:t>Renommé le fichier texte system.txt par projet.txt et le répertoire par HPC</a:t>
            </a:r>
            <a:endParaRPr b="1">
              <a:latin typeface="Aldrich"/>
              <a:ea typeface="Aldrich"/>
              <a:cs typeface="Aldrich"/>
              <a:sym typeface="Aldrich"/>
            </a:endParaRPr>
          </a:p>
        </p:txBody>
      </p:sp>
      <p:pic>
        <p:nvPicPr>
          <p:cNvPr id="643" name="Google Shape;643;p20"/>
          <p:cNvPicPr preferRelativeResize="0"/>
          <p:nvPr/>
        </p:nvPicPr>
        <p:blipFill rotWithShape="1">
          <a:blip r:embed="rId4">
            <a:alphaModFix/>
          </a:blip>
          <a:srcRect b="0" l="0" r="0" t="0"/>
          <a:stretch/>
        </p:blipFill>
        <p:spPr>
          <a:xfrm>
            <a:off x="2185008" y="1044518"/>
            <a:ext cx="4773983" cy="3360633"/>
          </a:xfrm>
          <a:prstGeom prst="rect">
            <a:avLst/>
          </a:prstGeom>
          <a:noFill/>
          <a:ln cap="sq" cmpd="sng" w="38100">
            <a:solidFill>
              <a:schemeClr val="lt2"/>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1000"/>
                                        <p:tgtEl>
                                          <p:spTgt spid="6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grpSp>
        <p:nvGrpSpPr>
          <p:cNvPr id="648" name="Google Shape;648;p21"/>
          <p:cNvGrpSpPr/>
          <p:nvPr/>
        </p:nvGrpSpPr>
        <p:grpSpPr>
          <a:xfrm flipH="1">
            <a:off x="580320" y="2407347"/>
            <a:ext cx="793256" cy="182899"/>
            <a:chOff x="2685575" y="2835950"/>
            <a:chExt cx="433000" cy="99825"/>
          </a:xfrm>
        </p:grpSpPr>
        <p:sp>
          <p:nvSpPr>
            <p:cNvPr id="649" name="Google Shape;649;p2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3" name="Google Shape;653;p21"/>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1"/>
          <p:cNvSpPr txBox="1"/>
          <p:nvPr>
            <p:ph idx="1" type="subTitle"/>
          </p:nvPr>
        </p:nvSpPr>
        <p:spPr>
          <a:xfrm>
            <a:off x="1294502" y="145536"/>
            <a:ext cx="6570214" cy="3483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1600"/>
              </a:spcAft>
              <a:buSzPts val="1400"/>
              <a:buNone/>
            </a:pPr>
            <a:r>
              <a:rPr b="1" lang="fr-FR"/>
              <a:t>Renommé le fichier texte system.txt par projet.txt et le répertoire par HPC</a:t>
            </a:r>
            <a:endParaRPr/>
          </a:p>
        </p:txBody>
      </p:sp>
      <p:pic>
        <p:nvPicPr>
          <p:cNvPr id="660" name="Google Shape;660;p21"/>
          <p:cNvPicPr preferRelativeResize="0"/>
          <p:nvPr/>
        </p:nvPicPr>
        <p:blipFill rotWithShape="1">
          <a:blip r:embed="rId4">
            <a:alphaModFix/>
          </a:blip>
          <a:srcRect b="0" l="0" r="0" t="0"/>
          <a:stretch/>
        </p:blipFill>
        <p:spPr>
          <a:xfrm>
            <a:off x="1887643" y="3587264"/>
            <a:ext cx="5506218" cy="838317"/>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661" name="Google Shape;661;p21"/>
          <p:cNvSpPr txBox="1"/>
          <p:nvPr/>
        </p:nvSpPr>
        <p:spPr>
          <a:xfrm>
            <a:off x="2408298" y="4554322"/>
            <a:ext cx="4903989" cy="3483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1600"/>
              </a:spcAft>
              <a:buClr>
                <a:schemeClr val="lt1"/>
              </a:buClr>
              <a:buSzPts val="1400"/>
              <a:buFont typeface="Bai Jamjuree"/>
              <a:buNone/>
            </a:pPr>
            <a:r>
              <a:rPr b="1" i="0" lang="fr-FR" sz="1700" u="none" cap="none" strike="noStrike">
                <a:solidFill>
                  <a:schemeClr val="lt1"/>
                </a:solidFill>
                <a:latin typeface="Bai Jamjuree"/>
                <a:ea typeface="Bai Jamjuree"/>
                <a:cs typeface="Bai Jamjuree"/>
                <a:sym typeface="Bai Jamjuree"/>
              </a:rPr>
              <a:t>C’est le  contenu de fichier précédant </a:t>
            </a:r>
            <a:endParaRPr/>
          </a:p>
        </p:txBody>
      </p:sp>
      <p:pic>
        <p:nvPicPr>
          <p:cNvPr id="662" name="Google Shape;662;p21"/>
          <p:cNvPicPr preferRelativeResize="0"/>
          <p:nvPr/>
        </p:nvPicPr>
        <p:blipFill rotWithShape="1">
          <a:blip r:embed="rId5">
            <a:alphaModFix/>
          </a:blip>
          <a:srcRect b="0" l="0" r="0" t="0"/>
          <a:stretch/>
        </p:blipFill>
        <p:spPr>
          <a:xfrm>
            <a:off x="1709819" y="1175997"/>
            <a:ext cx="5684042" cy="1729106"/>
          </a:xfrm>
          <a:prstGeom prst="rect">
            <a:avLst/>
          </a:prstGeom>
          <a:noFill/>
          <a:ln cap="sq" cmpd="sng" w="38100">
            <a:solidFill>
              <a:schemeClr val="accent1"/>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1000"/>
                                        <p:tgtEl>
                                          <p:spTgt spid="64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22"/>
          <p:cNvPicPr preferRelativeResize="0"/>
          <p:nvPr/>
        </p:nvPicPr>
        <p:blipFill rotWithShape="1">
          <a:blip r:embed="rId3">
            <a:alphaModFix/>
          </a:blip>
          <a:srcRect b="0" l="-48330" r="48329" t="0"/>
          <a:stretch/>
        </p:blipFill>
        <p:spPr>
          <a:xfrm>
            <a:off x="6593668" y="-903464"/>
            <a:ext cx="2527512" cy="2681250"/>
          </a:xfrm>
          <a:prstGeom prst="rect">
            <a:avLst/>
          </a:prstGeom>
          <a:noFill/>
          <a:ln>
            <a:noFill/>
          </a:ln>
        </p:spPr>
      </p:pic>
      <p:sp>
        <p:nvSpPr>
          <p:cNvPr id="668" name="Google Shape;668;p2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2">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2"/>
          <p:cNvSpPr txBox="1"/>
          <p:nvPr>
            <p:ph type="title"/>
          </p:nvPr>
        </p:nvSpPr>
        <p:spPr>
          <a:xfrm>
            <a:off x="212654" y="585335"/>
            <a:ext cx="8908526"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fr-FR" sz="2000"/>
              <a:t>Suppression des fichier crée projet.txt et le repertoire HPC :</a:t>
            </a:r>
            <a:endParaRPr sz="2000"/>
          </a:p>
        </p:txBody>
      </p:sp>
      <p:pic>
        <p:nvPicPr>
          <p:cNvPr id="674" name="Google Shape;674;p22"/>
          <p:cNvPicPr preferRelativeResize="0"/>
          <p:nvPr/>
        </p:nvPicPr>
        <p:blipFill rotWithShape="1">
          <a:blip r:embed="rId5">
            <a:alphaModFix/>
          </a:blip>
          <a:srcRect b="0" l="0" r="0" t="0"/>
          <a:stretch/>
        </p:blipFill>
        <p:spPr>
          <a:xfrm>
            <a:off x="2721647" y="1126959"/>
            <a:ext cx="5226827" cy="3365714"/>
          </a:xfrm>
          <a:prstGeom prst="rect">
            <a:avLst/>
          </a:prstGeom>
          <a:noFill/>
          <a:ln cap="sq" cmpd="sng" w="38100">
            <a:solidFill>
              <a:schemeClr val="accent1"/>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675" name="Google Shape;675;p22"/>
          <p:cNvSpPr txBox="1"/>
          <p:nvPr/>
        </p:nvSpPr>
        <p:spPr>
          <a:xfrm>
            <a:off x="446859" y="2494734"/>
            <a:ext cx="2461619" cy="477907"/>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2100"/>
              <a:buFont typeface="Bai Jamjuree"/>
              <a:buNone/>
            </a:pPr>
            <a:r>
              <a:rPr b="0" i="0" lang="fr-FR" sz="1700" u="none" cap="none" strike="noStrike">
                <a:solidFill>
                  <a:schemeClr val="lt1"/>
                </a:solidFill>
                <a:latin typeface="Aldrich"/>
                <a:ea typeface="Aldrich"/>
                <a:cs typeface="Aldrich"/>
                <a:sym typeface="Aldrich"/>
              </a:rPr>
              <a:t>Suppression du </a:t>
            </a:r>
            <a:endParaRPr/>
          </a:p>
          <a:p>
            <a:pPr indent="-317500" lvl="0" marL="457200" marR="0" rtl="0" algn="l">
              <a:lnSpc>
                <a:spcPct val="100000"/>
              </a:lnSpc>
              <a:spcBef>
                <a:spcPts val="0"/>
              </a:spcBef>
              <a:spcAft>
                <a:spcPts val="0"/>
              </a:spcAft>
              <a:buClr>
                <a:schemeClr val="lt1"/>
              </a:buClr>
              <a:buSzPts val="2100"/>
              <a:buFont typeface="Bai Jamjuree"/>
              <a:buNone/>
            </a:pPr>
            <a:r>
              <a:rPr b="0" i="0" lang="fr-FR" sz="1700" u="none" cap="none" strike="noStrike">
                <a:solidFill>
                  <a:schemeClr val="lt1"/>
                </a:solidFill>
                <a:latin typeface="Aldrich"/>
                <a:ea typeface="Aldrich"/>
                <a:cs typeface="Aldrich"/>
                <a:sym typeface="Aldrich"/>
              </a:rPr>
              <a:t>projet.txt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1000"/>
                                        <p:tgtEl>
                                          <p:spTgt spid="6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67"/>
                                        </p:tgtEl>
                                        <p:attrNameLst>
                                          <p:attrName>style.visibility</p:attrName>
                                        </p:attrNameLst>
                                      </p:cBhvr>
                                      <p:to>
                                        <p:strVal val="visible"/>
                                      </p:to>
                                    </p:set>
                                    <p:anim calcmode="lin" valueType="num">
                                      <p:cBhvr additive="base">
                                        <p:cTn dur="1000"/>
                                        <p:tgtEl>
                                          <p:spTgt spid="66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pic>
        <p:nvPicPr>
          <p:cNvPr id="680" name="Google Shape;680;p23"/>
          <p:cNvPicPr preferRelativeResize="0"/>
          <p:nvPr/>
        </p:nvPicPr>
        <p:blipFill rotWithShape="1">
          <a:blip r:embed="rId3">
            <a:alphaModFix/>
          </a:blip>
          <a:srcRect b="0" l="-48330" r="48329" t="0"/>
          <a:stretch/>
        </p:blipFill>
        <p:spPr>
          <a:xfrm>
            <a:off x="6593668" y="-903464"/>
            <a:ext cx="2527512" cy="2681250"/>
          </a:xfrm>
          <a:prstGeom prst="rect">
            <a:avLst/>
          </a:prstGeom>
          <a:noFill/>
          <a:ln>
            <a:noFill/>
          </a:ln>
        </p:spPr>
      </p:pic>
      <p:sp>
        <p:nvSpPr>
          <p:cNvPr id="681" name="Google Shape;681;p2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3">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3"/>
          <p:cNvSpPr txBox="1"/>
          <p:nvPr>
            <p:ph type="title"/>
          </p:nvPr>
        </p:nvSpPr>
        <p:spPr>
          <a:xfrm>
            <a:off x="212654" y="585335"/>
            <a:ext cx="8908526" cy="420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lang="fr-FR" sz="2000"/>
              <a:t>Suppression des fichier crée projet.txt et le repertoire HPC :</a:t>
            </a:r>
            <a:endParaRPr sz="2000"/>
          </a:p>
        </p:txBody>
      </p:sp>
      <p:sp>
        <p:nvSpPr>
          <p:cNvPr id="687" name="Google Shape;687;p23"/>
          <p:cNvSpPr txBox="1"/>
          <p:nvPr/>
        </p:nvSpPr>
        <p:spPr>
          <a:xfrm>
            <a:off x="574606" y="2494734"/>
            <a:ext cx="2659412" cy="477907"/>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2100"/>
              <a:buFont typeface="Bai Jamjuree"/>
              <a:buNone/>
            </a:pPr>
            <a:r>
              <a:rPr b="0" i="0" lang="fr-FR" sz="1700" u="none" cap="none" strike="noStrike">
                <a:solidFill>
                  <a:schemeClr val="lt1"/>
                </a:solidFill>
                <a:latin typeface="Aldrich"/>
                <a:ea typeface="Aldrich"/>
                <a:cs typeface="Aldrich"/>
                <a:sym typeface="Aldrich"/>
              </a:rPr>
              <a:t>Suppression du </a:t>
            </a:r>
            <a:endParaRPr/>
          </a:p>
          <a:p>
            <a:pPr indent="-317500" lvl="0" marL="457200" marR="0" rtl="0" algn="l">
              <a:lnSpc>
                <a:spcPct val="100000"/>
              </a:lnSpc>
              <a:spcBef>
                <a:spcPts val="0"/>
              </a:spcBef>
              <a:spcAft>
                <a:spcPts val="0"/>
              </a:spcAft>
              <a:buClr>
                <a:schemeClr val="lt1"/>
              </a:buClr>
              <a:buSzPts val="2100"/>
              <a:buFont typeface="Bai Jamjuree"/>
              <a:buNone/>
            </a:pPr>
            <a:r>
              <a:rPr b="0" i="0" lang="fr-FR" sz="1700" u="none" cap="none" strike="noStrike">
                <a:solidFill>
                  <a:schemeClr val="lt1"/>
                </a:solidFill>
                <a:latin typeface="Aldrich"/>
                <a:ea typeface="Aldrich"/>
                <a:cs typeface="Aldrich"/>
                <a:sym typeface="Aldrich"/>
              </a:rPr>
              <a:t>Répertoire HPC</a:t>
            </a:r>
            <a:endParaRPr/>
          </a:p>
        </p:txBody>
      </p:sp>
      <p:pic>
        <p:nvPicPr>
          <p:cNvPr id="688" name="Google Shape;688;p23"/>
          <p:cNvPicPr preferRelativeResize="0"/>
          <p:nvPr/>
        </p:nvPicPr>
        <p:blipFill rotWithShape="1">
          <a:blip r:embed="rId5">
            <a:alphaModFix/>
          </a:blip>
          <a:srcRect b="0" l="0" r="0" t="0"/>
          <a:stretch/>
        </p:blipFill>
        <p:spPr>
          <a:xfrm>
            <a:off x="3043855" y="1203511"/>
            <a:ext cx="5006306" cy="3240741"/>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86"/>
                                        </p:tgtEl>
                                        <p:attrNameLst>
                                          <p:attrName>style.visibility</p:attrName>
                                        </p:attrNameLst>
                                      </p:cBhvr>
                                      <p:to>
                                        <p:strVal val="visible"/>
                                      </p:to>
                                    </p:set>
                                    <p:anim calcmode="lin" valueType="num">
                                      <p:cBhvr additive="base">
                                        <p:cTn dur="1000"/>
                                        <p:tgtEl>
                                          <p:spTgt spid="6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80"/>
                                        </p:tgtEl>
                                        <p:attrNameLst>
                                          <p:attrName>style.visibility</p:attrName>
                                        </p:attrNameLst>
                                      </p:cBhvr>
                                      <p:to>
                                        <p:strVal val="visible"/>
                                      </p:to>
                                    </p:set>
                                    <p:anim calcmode="lin" valueType="num">
                                      <p:cBhvr additive="base">
                                        <p:cTn dur="1000"/>
                                        <p:tgtEl>
                                          <p:spTgt spid="68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24"/>
          <p:cNvGrpSpPr/>
          <p:nvPr/>
        </p:nvGrpSpPr>
        <p:grpSpPr>
          <a:xfrm>
            <a:off x="8126524" y="232129"/>
            <a:ext cx="793256" cy="182899"/>
            <a:chOff x="2685575" y="2835950"/>
            <a:chExt cx="433000" cy="99825"/>
          </a:xfrm>
        </p:grpSpPr>
        <p:sp>
          <p:nvSpPr>
            <p:cNvPr id="694" name="Google Shape;694;p2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p2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4"/>
          <p:cNvSpPr txBox="1"/>
          <p:nvPr>
            <p:ph type="title"/>
          </p:nvPr>
        </p:nvSpPr>
        <p:spPr>
          <a:xfrm>
            <a:off x="1629420" y="324345"/>
            <a:ext cx="5519653" cy="350832"/>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3700"/>
              <a:buNone/>
            </a:pPr>
            <a:r>
              <a:rPr lang="fr-FR" sz="2800"/>
              <a:t>Conclusion</a:t>
            </a:r>
            <a:endParaRPr sz="2800"/>
          </a:p>
        </p:txBody>
      </p:sp>
      <p:pic>
        <p:nvPicPr>
          <p:cNvPr id="704" name="Google Shape;704;p24"/>
          <p:cNvPicPr preferRelativeResize="0"/>
          <p:nvPr/>
        </p:nvPicPr>
        <p:blipFill rotWithShape="1">
          <a:blip r:embed="rId4">
            <a:alphaModFix/>
          </a:blip>
          <a:srcRect b="0" l="0" r="0" t="0"/>
          <a:stretch/>
        </p:blipFill>
        <p:spPr>
          <a:xfrm rot="-1588251">
            <a:off x="-876852" y="-645034"/>
            <a:ext cx="2202144" cy="2185990"/>
          </a:xfrm>
          <a:prstGeom prst="rect">
            <a:avLst/>
          </a:prstGeom>
          <a:noFill/>
          <a:ln>
            <a:noFill/>
          </a:ln>
        </p:spPr>
      </p:pic>
      <p:sp>
        <p:nvSpPr>
          <p:cNvPr id="705" name="Google Shape;705;p24"/>
          <p:cNvSpPr txBox="1"/>
          <p:nvPr>
            <p:ph idx="1" type="subTitle"/>
          </p:nvPr>
        </p:nvSpPr>
        <p:spPr>
          <a:xfrm>
            <a:off x="100496" y="977602"/>
            <a:ext cx="8740210" cy="3717937"/>
          </a:xfrm>
          <a:prstGeom prst="rect">
            <a:avLst/>
          </a:prstGeom>
          <a:noFill/>
          <a:ln>
            <a:noFill/>
          </a:ln>
        </p:spPr>
        <p:txBody>
          <a:bodyPr anchorCtr="0" anchor="t" bIns="91425" lIns="91425" spcFirstLastPara="1" rIns="91425" wrap="square" tIns="91425">
            <a:noAutofit/>
          </a:bodyPr>
          <a:lstStyle/>
          <a:p>
            <a:pPr indent="-317500" lvl="0" marL="457200" rtl="0" algn="just">
              <a:lnSpc>
                <a:spcPct val="107000"/>
              </a:lnSpc>
              <a:spcBef>
                <a:spcPts val="0"/>
              </a:spcBef>
              <a:spcAft>
                <a:spcPts val="0"/>
              </a:spcAft>
              <a:buSzPts val="1400"/>
              <a:buNone/>
            </a:pPr>
            <a:r>
              <a:rPr lang="fr-FR" sz="1500">
                <a:latin typeface="Aldrich"/>
                <a:ea typeface="Aldrich"/>
                <a:cs typeface="Aldrich"/>
                <a:sym typeface="Aldrich"/>
              </a:rPr>
              <a:t>  Le mini serveur de gestion de fichiers distant basé sur RPC offre une solution simple pour permettre aux clients d'accéder et de gérer des fichiers distants. Il utilise les concepts de RPC pour faciliter les appels de procédure à distance entre le client et le serveur.</a:t>
            </a:r>
            <a:endParaRPr/>
          </a:p>
          <a:p>
            <a:pPr indent="-317500" lvl="0" marL="457200" rtl="0" algn="just">
              <a:lnSpc>
                <a:spcPct val="107000"/>
              </a:lnSpc>
              <a:spcBef>
                <a:spcPts val="800"/>
              </a:spcBef>
              <a:spcAft>
                <a:spcPts val="0"/>
              </a:spcAft>
              <a:buSzPts val="1400"/>
              <a:buNone/>
            </a:pPr>
            <a:r>
              <a:rPr lang="fr-FR" sz="1500">
                <a:latin typeface="Aldrich"/>
                <a:ea typeface="Aldrich"/>
                <a:cs typeface="Aldrich"/>
                <a:sym typeface="Aldrich"/>
              </a:rPr>
              <a:t>L'architecture du système, comprenant le serveur et le client, permet aux utilisateurs d'effectuer diverses opérations sur les fichiers distants, telles que récupérer la liste des fichiers/répertoires, créer/supprimer/modifier/renommé des fichiers ou répertoires, et ajouter des données à des fichiers existants.</a:t>
            </a:r>
            <a:endParaRPr/>
          </a:p>
          <a:p>
            <a:pPr indent="-317500" lvl="0" marL="457200" rtl="0" algn="just">
              <a:lnSpc>
                <a:spcPct val="107000"/>
              </a:lnSpc>
              <a:spcBef>
                <a:spcPts val="800"/>
              </a:spcBef>
              <a:spcAft>
                <a:spcPts val="800"/>
              </a:spcAft>
              <a:buSzPts val="1400"/>
              <a:buNone/>
            </a:pPr>
            <a:r>
              <a:rPr lang="fr-FR" sz="1500">
                <a:latin typeface="Aldrich"/>
                <a:ea typeface="Aldrich"/>
                <a:cs typeface="Aldrich"/>
                <a:sym typeface="Aldrich"/>
              </a:rPr>
              <a:t>Ce rapport a présenté une implémentation basique du serveur et du client en utilisant Python et le module </a:t>
            </a:r>
            <a:r>
              <a:rPr lang="fr-FR" sz="1500" u="sng">
                <a:latin typeface="Aldrich"/>
                <a:ea typeface="Aldrich"/>
                <a:cs typeface="Aldrich"/>
                <a:sym typeface="Aldrich"/>
              </a:rPr>
              <a:t>xmlrpc</a:t>
            </a:r>
            <a:r>
              <a:rPr lang="fr-FR" sz="1500">
                <a:latin typeface="Aldrich"/>
                <a:ea typeface="Aldrich"/>
                <a:cs typeface="Aldrich"/>
                <a:sym typeface="Aldrich"/>
              </a:rPr>
              <a:t>. Bien sûr, des améliorations supplémentaires peuvent être apportées pour gérer des cas d'erreur, implémenter des fonctionnalités supplémentaires, et renforcer la sécurité du système.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par>
                                <p:cTn fill="hold" nodeType="withEffect" presetClass="entr" presetID="2" presetSubtype="1">
                                  <p:stCondLst>
                                    <p:cond delay="0"/>
                                  </p:stCondLst>
                                  <p:childTnLst>
                                    <p:set>
                                      <p:cBhvr>
                                        <p:cTn dur="1" fill="hold">
                                          <p:stCondLst>
                                            <p:cond delay="0"/>
                                          </p:stCondLst>
                                        </p:cTn>
                                        <p:tgtEl>
                                          <p:spTgt spid="703"/>
                                        </p:tgtEl>
                                        <p:attrNameLst>
                                          <p:attrName>style.visibility</p:attrName>
                                        </p:attrNameLst>
                                      </p:cBhvr>
                                      <p:to>
                                        <p:strVal val="visible"/>
                                      </p:to>
                                    </p:set>
                                    <p:anim calcmode="lin" valueType="num">
                                      <p:cBhvr additive="base">
                                        <p:cTn dur="1000"/>
                                        <p:tgtEl>
                                          <p:spTgt spid="70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2"/>
          <p:cNvSpPr txBox="1"/>
          <p:nvPr>
            <p:ph type="title"/>
          </p:nvPr>
        </p:nvSpPr>
        <p:spPr>
          <a:xfrm>
            <a:off x="1736163" y="1171878"/>
            <a:ext cx="5493900" cy="4206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900"/>
              <a:buNone/>
            </a:pPr>
            <a:r>
              <a:rPr lang="fr-FR"/>
              <a:t>INTRODUCTION</a:t>
            </a:r>
            <a:endParaRPr/>
          </a:p>
        </p:txBody>
      </p:sp>
      <p:grpSp>
        <p:nvGrpSpPr>
          <p:cNvPr id="472" name="Google Shape;472;p12"/>
          <p:cNvGrpSpPr/>
          <p:nvPr/>
        </p:nvGrpSpPr>
        <p:grpSpPr>
          <a:xfrm>
            <a:off x="5268783" y="-1501970"/>
            <a:ext cx="2795003" cy="2795003"/>
            <a:chOff x="1943325" y="-220375"/>
            <a:chExt cx="1298672" cy="1298672"/>
          </a:xfrm>
        </p:grpSpPr>
        <p:sp>
          <p:nvSpPr>
            <p:cNvPr id="473" name="Google Shape;473;p1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12"/>
          <p:cNvGrpSpPr/>
          <p:nvPr/>
        </p:nvGrpSpPr>
        <p:grpSpPr>
          <a:xfrm flipH="1">
            <a:off x="6977175" y="3697061"/>
            <a:ext cx="793256" cy="182899"/>
            <a:chOff x="2685575" y="2835950"/>
            <a:chExt cx="433000" cy="99825"/>
          </a:xfrm>
        </p:grpSpPr>
        <p:sp>
          <p:nvSpPr>
            <p:cNvPr id="522" name="Google Shape;522;p1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6" name="Google Shape;526;p1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2"/>
          <p:cNvSpPr txBox="1"/>
          <p:nvPr>
            <p:ph idx="1" type="subTitle"/>
          </p:nvPr>
        </p:nvSpPr>
        <p:spPr>
          <a:xfrm>
            <a:off x="1440625" y="1758049"/>
            <a:ext cx="6302868" cy="2904296"/>
          </a:xfrm>
          <a:prstGeom prst="rect">
            <a:avLst/>
          </a:prstGeom>
          <a:noFill/>
          <a:ln>
            <a:noFill/>
          </a:ln>
        </p:spPr>
        <p:txBody>
          <a:bodyPr anchorCtr="0" anchor="t" bIns="91425" lIns="91425" spcFirstLastPara="1" rIns="91425" wrap="square" tIns="91425">
            <a:noAutofit/>
          </a:bodyPr>
          <a:lstStyle/>
          <a:p>
            <a:pPr indent="-317500" lvl="0" marL="457200" rtl="0" algn="l">
              <a:lnSpc>
                <a:spcPct val="107000"/>
              </a:lnSpc>
              <a:spcBef>
                <a:spcPts val="0"/>
              </a:spcBef>
              <a:spcAft>
                <a:spcPts val="800"/>
              </a:spcAft>
              <a:buSzPts val="1400"/>
              <a:buNone/>
            </a:pPr>
            <a:r>
              <a:rPr lang="fr-FR" sz="1600">
                <a:latin typeface="Aldrich"/>
                <a:ea typeface="Aldrich"/>
                <a:cs typeface="Aldrich"/>
                <a:sym typeface="Aldrich"/>
              </a:rPr>
              <a:t> Le présent rapport décrit la mise en œuvre d'un mini serveur de gestion de fichiers distant utilisant RPC (Remote Procedure Call). L'objectif principal de ce serveur est de permettre aux clients d'accéder à des données distantes, de naviguer dans le système de fichiers distant, de créer et de supprimer des fichiers ou des répertoires, ainsi que d'ajouter des données à des fichiers existants.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1000"/>
                                        <p:tgtEl>
                                          <p:spTgt spid="471"/>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472"/>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1000"/>
                                        <p:tgtEl>
                                          <p:spTgt spid="5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3"/>
          <p:cNvSpPr txBox="1"/>
          <p:nvPr>
            <p:ph type="title"/>
          </p:nvPr>
        </p:nvSpPr>
        <p:spPr>
          <a:xfrm>
            <a:off x="2735499" y="1251239"/>
            <a:ext cx="4635900" cy="632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Serveur </a:t>
            </a:r>
            <a:endParaRPr/>
          </a:p>
        </p:txBody>
      </p:sp>
      <p:sp>
        <p:nvSpPr>
          <p:cNvPr id="537" name="Google Shape;537;p13"/>
          <p:cNvSpPr txBox="1"/>
          <p:nvPr>
            <p:ph idx="1" type="subTitle"/>
          </p:nvPr>
        </p:nvSpPr>
        <p:spPr>
          <a:xfrm>
            <a:off x="923359" y="1996778"/>
            <a:ext cx="7203165" cy="114994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fr-FR"/>
              <a:t>Le serveur est responsable de la gestion des requêtes des clients. Il implémente les opérations définies dans l'interface RPC, telles que la récupération de la liste des fichiers/répertoires, la création/suppression/modification/renommée de fichiers ou répertoires, et l'ajout de données à un fichier existant. Le serveur utilise le module </a:t>
            </a:r>
            <a:r>
              <a:rPr b="1" lang="fr-FR"/>
              <a:t>xmlrpc.server</a:t>
            </a:r>
            <a:r>
              <a:rPr lang="fr-FR"/>
              <a:t> de Python pour fournir les fonctionnalités de serveur RPC.</a:t>
            </a:r>
            <a:endParaRPr/>
          </a:p>
        </p:txBody>
      </p:sp>
      <p:sp>
        <p:nvSpPr>
          <p:cNvPr id="538" name="Google Shape;538;p1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1000"/>
                                        <p:tgtEl>
                                          <p:spTgt spid="53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4"/>
          <p:cNvSpPr txBox="1"/>
          <p:nvPr>
            <p:ph type="title"/>
          </p:nvPr>
        </p:nvSpPr>
        <p:spPr>
          <a:xfrm>
            <a:off x="588347" y="1324795"/>
            <a:ext cx="4635900" cy="632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Serveur </a:t>
            </a:r>
            <a:endParaRPr/>
          </a:p>
        </p:txBody>
      </p:sp>
      <p:sp>
        <p:nvSpPr>
          <p:cNvPr id="548" name="Google Shape;548;p14"/>
          <p:cNvSpPr txBox="1"/>
          <p:nvPr>
            <p:ph idx="1" type="subTitle"/>
          </p:nvPr>
        </p:nvSpPr>
        <p:spPr>
          <a:xfrm>
            <a:off x="196280" y="2050972"/>
            <a:ext cx="4375720" cy="172646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fr-FR"/>
              <a:t>List_files : </a:t>
            </a:r>
            <a:r>
              <a:rPr lang="fr-FR"/>
              <a:t>permet de lister les fichiers dans le chemin donner au paramètres .</a:t>
            </a:r>
            <a:endParaRPr/>
          </a:p>
          <a:p>
            <a:pPr indent="0" lvl="0" marL="0" rtl="0" algn="l">
              <a:lnSpc>
                <a:spcPct val="100000"/>
              </a:lnSpc>
              <a:spcBef>
                <a:spcPts val="0"/>
              </a:spcBef>
              <a:spcAft>
                <a:spcPts val="0"/>
              </a:spcAft>
              <a:buClr>
                <a:schemeClr val="dk1"/>
              </a:buClr>
              <a:buSzPts val="1100"/>
              <a:buNone/>
            </a:pPr>
            <a:r>
              <a:rPr b="1" lang="fr-FR"/>
              <a:t>Manipulation : </a:t>
            </a:r>
            <a:r>
              <a:rPr lang="fr-FR"/>
              <a:t>contint 4 action (création, suppression ,modification , Rename ).</a:t>
            </a:r>
            <a:endParaRPr/>
          </a:p>
          <a:p>
            <a:pPr indent="0" lvl="0" marL="0" rtl="0" algn="l">
              <a:lnSpc>
                <a:spcPct val="100000"/>
              </a:lnSpc>
              <a:spcBef>
                <a:spcPts val="0"/>
              </a:spcBef>
              <a:spcAft>
                <a:spcPts val="0"/>
              </a:spcAft>
              <a:buClr>
                <a:schemeClr val="dk1"/>
              </a:buClr>
              <a:buSzPts val="1100"/>
              <a:buNone/>
            </a:pPr>
            <a:r>
              <a:rPr b="1" lang="fr-FR"/>
              <a:t>Add_data: </a:t>
            </a:r>
            <a:r>
              <a:rPr lang="fr-FR"/>
              <a:t>ajouter un text au fichier .txt</a:t>
            </a:r>
            <a:endParaRPr/>
          </a:p>
        </p:txBody>
      </p:sp>
      <p:sp>
        <p:nvSpPr>
          <p:cNvPr id="549" name="Google Shape;549;p1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4" name="Google Shape;554;p14"/>
          <p:cNvPicPr preferRelativeResize="0"/>
          <p:nvPr/>
        </p:nvPicPr>
        <p:blipFill rotWithShape="1">
          <a:blip r:embed="rId4">
            <a:alphaModFix/>
          </a:blip>
          <a:srcRect b="0" l="0" r="0" t="0"/>
          <a:stretch/>
        </p:blipFill>
        <p:spPr>
          <a:xfrm>
            <a:off x="4826196" y="1255064"/>
            <a:ext cx="4121524" cy="2522375"/>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1000"/>
                                        <p:tgtEl>
                                          <p:spTgt spid="54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5"/>
          <p:cNvSpPr txBox="1"/>
          <p:nvPr>
            <p:ph type="title"/>
          </p:nvPr>
        </p:nvSpPr>
        <p:spPr>
          <a:xfrm>
            <a:off x="2491618" y="1412935"/>
            <a:ext cx="4971099" cy="745649"/>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Client </a:t>
            </a:r>
            <a:endParaRPr/>
          </a:p>
        </p:txBody>
      </p:sp>
      <p:sp>
        <p:nvSpPr>
          <p:cNvPr id="560" name="Google Shape;560;p1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5"/>
          <p:cNvSpPr txBox="1"/>
          <p:nvPr>
            <p:ph idx="1" type="subTitle"/>
          </p:nvPr>
        </p:nvSpPr>
        <p:spPr>
          <a:xfrm>
            <a:off x="803350" y="2093843"/>
            <a:ext cx="7876726" cy="1953721"/>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fr-FR">
                <a:latin typeface="Aldrich"/>
                <a:ea typeface="Aldrich"/>
                <a:cs typeface="Aldrich"/>
                <a:sym typeface="Aldrich"/>
              </a:rPr>
              <a:t>Le client </a:t>
            </a:r>
            <a:r>
              <a:rPr lang="fr-FR" sz="1800">
                <a:latin typeface="Aldrich"/>
                <a:ea typeface="Aldrich"/>
                <a:cs typeface="Aldrich"/>
                <a:sym typeface="Aldrich"/>
              </a:rPr>
              <a:t>se connecte au serveur en utilisant le module </a:t>
            </a:r>
            <a:r>
              <a:rPr b="1" lang="fr-FR" sz="1800">
                <a:latin typeface="Aldrich"/>
                <a:ea typeface="Aldrich"/>
                <a:cs typeface="Aldrich"/>
                <a:sym typeface="Aldrich"/>
              </a:rPr>
              <a:t>xmlrpc.client</a:t>
            </a:r>
            <a:r>
              <a:rPr lang="fr-FR" sz="1800">
                <a:latin typeface="Aldrich"/>
                <a:ea typeface="Aldrich"/>
                <a:cs typeface="Aldrich"/>
                <a:sym typeface="Aldrich"/>
              </a:rPr>
              <a:t>. Il peut invoquer les fonctions du serveur pour effectuer des actions sur les fichiers distants, telles que récupérer la liste des fichiers, créer/supprimer/renommer des fichiers ou répertoires, et ajouter des données à un fichier existant.</a:t>
            </a:r>
            <a:endParaRPr/>
          </a:p>
          <a:p>
            <a:pPr indent="-317500" lvl="0" marL="457200" rtl="0" algn="l">
              <a:lnSpc>
                <a:spcPct val="100000"/>
              </a:lnSpc>
              <a:spcBef>
                <a:spcPts val="0"/>
              </a:spcBef>
              <a:spcAft>
                <a:spcPts val="0"/>
              </a:spcAft>
              <a:buSzPts val="2100"/>
              <a:buNone/>
            </a:pPr>
            <a:r>
              <a:t/>
            </a:r>
            <a:endParaRPr>
              <a:latin typeface="Aldrich"/>
              <a:ea typeface="Aldrich"/>
              <a:cs typeface="Aldrich"/>
              <a:sym typeface="Aldric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16"/>
          <p:cNvSpPr txBox="1"/>
          <p:nvPr>
            <p:ph type="title"/>
          </p:nvPr>
        </p:nvSpPr>
        <p:spPr>
          <a:xfrm>
            <a:off x="417152" y="1696617"/>
            <a:ext cx="1953148" cy="632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Client </a:t>
            </a:r>
            <a:endParaRPr/>
          </a:p>
        </p:txBody>
      </p:sp>
      <p:sp>
        <p:nvSpPr>
          <p:cNvPr id="571" name="Google Shape;571;p1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txBox="1"/>
          <p:nvPr>
            <p:ph idx="1" type="subTitle"/>
          </p:nvPr>
        </p:nvSpPr>
        <p:spPr>
          <a:xfrm>
            <a:off x="242340" y="2262311"/>
            <a:ext cx="2554941" cy="7968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FR"/>
              <a:t>Exemple (création du fichier ’’.txt ’’ )</a:t>
            </a:r>
            <a:endParaRPr/>
          </a:p>
        </p:txBody>
      </p:sp>
      <p:pic>
        <p:nvPicPr>
          <p:cNvPr id="577" name="Google Shape;577;p16"/>
          <p:cNvPicPr preferRelativeResize="0"/>
          <p:nvPr/>
        </p:nvPicPr>
        <p:blipFill rotWithShape="1">
          <a:blip r:embed="rId4">
            <a:alphaModFix/>
          </a:blip>
          <a:srcRect b="0" l="0" r="0" t="0"/>
          <a:stretch/>
        </p:blipFill>
        <p:spPr>
          <a:xfrm>
            <a:off x="2545112" y="1592814"/>
            <a:ext cx="6454295" cy="1638720"/>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1000"/>
                                        <p:tgtEl>
                                          <p:spTgt spid="5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7"/>
          <p:cNvSpPr txBox="1"/>
          <p:nvPr>
            <p:ph type="title"/>
          </p:nvPr>
        </p:nvSpPr>
        <p:spPr>
          <a:xfrm>
            <a:off x="1467300" y="1936436"/>
            <a:ext cx="6209400" cy="841800"/>
          </a:xfrm>
          <a:prstGeom prst="rect">
            <a:avLst/>
          </a:prstGeom>
          <a:no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SzPts val="3600"/>
              <a:buNone/>
            </a:pPr>
            <a:r>
              <a:rPr lang="fr-FR" sz="4500">
                <a:solidFill>
                  <a:schemeClr val="dk2"/>
                </a:solidFill>
              </a:rPr>
              <a:t>Execution du code</a:t>
            </a:r>
            <a:endParaRPr sz="6000"/>
          </a:p>
        </p:txBody>
      </p:sp>
      <p:sp>
        <p:nvSpPr>
          <p:cNvPr id="583" name="Google Shape;583;p17"/>
          <p:cNvSpPr txBox="1"/>
          <p:nvPr>
            <p:ph idx="1" type="subTitle"/>
          </p:nvPr>
        </p:nvSpPr>
        <p:spPr>
          <a:xfrm>
            <a:off x="2181900" y="2710461"/>
            <a:ext cx="4780200" cy="3483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1600"/>
              </a:spcAft>
              <a:buSzPts val="1400"/>
              <a:buNone/>
            </a:pPr>
            <a:r>
              <a:rPr lang="fr-FR"/>
              <a:t>Le serveur est lancer pour tous les exécutions </a:t>
            </a:r>
            <a:endParaRPr/>
          </a:p>
        </p:txBody>
      </p:sp>
      <p:grpSp>
        <p:nvGrpSpPr>
          <p:cNvPr id="584" name="Google Shape;584;p17"/>
          <p:cNvGrpSpPr/>
          <p:nvPr/>
        </p:nvGrpSpPr>
        <p:grpSpPr>
          <a:xfrm flipH="1">
            <a:off x="580320" y="2407347"/>
            <a:ext cx="793256" cy="182899"/>
            <a:chOff x="2685575" y="2835950"/>
            <a:chExt cx="433000" cy="99825"/>
          </a:xfrm>
        </p:grpSpPr>
        <p:sp>
          <p:nvSpPr>
            <p:cNvPr id="585" name="Google Shape;585;p1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9" name="Google Shape;589;p17"/>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0" name="Google Shape;590;p17"/>
          <p:cNvCxnSpPr/>
          <p:nvPr/>
        </p:nvCxnSpPr>
        <p:spPr>
          <a:xfrm>
            <a:off x="1899398" y="2671837"/>
            <a:ext cx="5208300" cy="0"/>
          </a:xfrm>
          <a:prstGeom prst="straightConnector1">
            <a:avLst/>
          </a:prstGeom>
          <a:noFill/>
          <a:ln cap="flat" cmpd="sng" w="9525">
            <a:solidFill>
              <a:schemeClr val="lt1"/>
            </a:solidFill>
            <a:prstDash val="solid"/>
            <a:round/>
            <a:headEnd len="sm" w="sm" type="none"/>
            <a:tailEnd len="sm" w="sm" type="none"/>
          </a:ln>
        </p:spPr>
      </p:cxnSp>
      <p:sp>
        <p:nvSpPr>
          <p:cNvPr id="591" name="Google Shape;591;p1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6" name="Google Shape;596;p17"/>
          <p:cNvPicPr preferRelativeResize="0"/>
          <p:nvPr/>
        </p:nvPicPr>
        <p:blipFill rotWithShape="1">
          <a:blip r:embed="rId4">
            <a:alphaModFix/>
          </a:blip>
          <a:srcRect b="0" l="0" r="4956" t="0"/>
          <a:stretch/>
        </p:blipFill>
        <p:spPr>
          <a:xfrm>
            <a:off x="1640097" y="3248524"/>
            <a:ext cx="5901693" cy="504829"/>
          </a:xfrm>
          <a:prstGeom prst="rect">
            <a:avLst/>
          </a:prstGeom>
          <a:noFill/>
          <a:ln cap="sq" cmpd="sng" w="38100">
            <a:solidFill>
              <a:srgbClr val="E858BF"/>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1000"/>
                                        <p:tgtEl>
                                          <p:spTgt spid="5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1000"/>
                                        <p:tgtEl>
                                          <p:spTgt spid="5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1000"/>
                                        <p:tgtEl>
                                          <p:spTgt spid="59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8"/>
          <p:cNvSpPr txBox="1"/>
          <p:nvPr>
            <p:ph type="title"/>
          </p:nvPr>
        </p:nvSpPr>
        <p:spPr>
          <a:xfrm>
            <a:off x="2491618" y="1412935"/>
            <a:ext cx="4971099" cy="745649"/>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 </a:t>
            </a:r>
            <a:endParaRPr/>
          </a:p>
        </p:txBody>
      </p:sp>
      <p:sp>
        <p:nvSpPr>
          <p:cNvPr id="602" name="Google Shape;602;p1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8"/>
          <p:cNvSpPr txBox="1"/>
          <p:nvPr>
            <p:ph idx="1" type="subTitle"/>
          </p:nvPr>
        </p:nvSpPr>
        <p:spPr>
          <a:xfrm>
            <a:off x="162798" y="145536"/>
            <a:ext cx="7876726" cy="477907"/>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fr-FR">
                <a:latin typeface="Aldrich"/>
                <a:ea typeface="Aldrich"/>
                <a:cs typeface="Aldrich"/>
                <a:sym typeface="Aldrich"/>
              </a:rPr>
              <a:t>Création du file texte nommée system et un répertoire nommée repartis</a:t>
            </a:r>
            <a:endParaRPr/>
          </a:p>
        </p:txBody>
      </p:sp>
      <p:pic>
        <p:nvPicPr>
          <p:cNvPr id="608" name="Google Shape;608;p18"/>
          <p:cNvPicPr preferRelativeResize="0"/>
          <p:nvPr/>
        </p:nvPicPr>
        <p:blipFill rotWithShape="1">
          <a:blip r:embed="rId4">
            <a:alphaModFix/>
          </a:blip>
          <a:srcRect b="0" l="0" r="0" t="0"/>
          <a:stretch/>
        </p:blipFill>
        <p:spPr>
          <a:xfrm rot="-1588251">
            <a:off x="7254520" y="-587868"/>
            <a:ext cx="2202144" cy="2185990"/>
          </a:xfrm>
          <a:prstGeom prst="rect">
            <a:avLst/>
          </a:prstGeom>
          <a:noFill/>
          <a:ln>
            <a:noFill/>
          </a:ln>
        </p:spPr>
      </p:pic>
      <p:pic>
        <p:nvPicPr>
          <p:cNvPr id="609" name="Google Shape;609;p18"/>
          <p:cNvPicPr preferRelativeResize="0"/>
          <p:nvPr/>
        </p:nvPicPr>
        <p:blipFill rotWithShape="1">
          <a:blip r:embed="rId5">
            <a:alphaModFix/>
          </a:blip>
          <a:srcRect b="0" l="0" r="0" t="0"/>
          <a:stretch/>
        </p:blipFill>
        <p:spPr>
          <a:xfrm>
            <a:off x="472750" y="1519242"/>
            <a:ext cx="1390844" cy="1162212"/>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610" name="Google Shape;610;p18"/>
          <p:cNvSpPr txBox="1"/>
          <p:nvPr/>
        </p:nvSpPr>
        <p:spPr>
          <a:xfrm>
            <a:off x="29999" y="2798645"/>
            <a:ext cx="2461619" cy="477907"/>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2100"/>
              <a:buFont typeface="Bai Jamjuree"/>
              <a:buNone/>
            </a:pPr>
            <a:r>
              <a:rPr b="0" i="0" lang="fr-FR" sz="1700" u="none" cap="none" strike="noStrike">
                <a:solidFill>
                  <a:schemeClr val="lt1"/>
                </a:solidFill>
                <a:latin typeface="Aldrich"/>
                <a:ea typeface="Aldrich"/>
                <a:cs typeface="Aldrich"/>
                <a:sym typeface="Aldrich"/>
              </a:rPr>
              <a:t>Création réussite </a:t>
            </a:r>
            <a:endParaRPr/>
          </a:p>
        </p:txBody>
      </p:sp>
      <p:pic>
        <p:nvPicPr>
          <p:cNvPr id="611" name="Google Shape;611;p18"/>
          <p:cNvPicPr preferRelativeResize="0"/>
          <p:nvPr/>
        </p:nvPicPr>
        <p:blipFill rotWithShape="1">
          <a:blip r:embed="rId6">
            <a:alphaModFix/>
          </a:blip>
          <a:srcRect b="10571" l="0" r="0" t="0"/>
          <a:stretch/>
        </p:blipFill>
        <p:spPr>
          <a:xfrm>
            <a:off x="2789393" y="999755"/>
            <a:ext cx="3795592" cy="2614536"/>
          </a:xfrm>
          <a:prstGeom prst="rect">
            <a:avLst/>
          </a:prstGeom>
          <a:noFill/>
          <a:ln cap="sq" cmpd="sng" w="38100">
            <a:solidFill>
              <a:schemeClr val="accent1"/>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612" name="Google Shape;612;p18"/>
          <p:cNvPicPr preferRelativeResize="0"/>
          <p:nvPr/>
        </p:nvPicPr>
        <p:blipFill rotWithShape="1">
          <a:blip r:embed="rId7">
            <a:alphaModFix/>
          </a:blip>
          <a:srcRect b="0" l="0" r="0" t="0"/>
          <a:stretch/>
        </p:blipFill>
        <p:spPr>
          <a:xfrm>
            <a:off x="1026364" y="3952029"/>
            <a:ext cx="7091271" cy="592188"/>
          </a:xfrm>
          <a:prstGeom prst="rect">
            <a:avLst/>
          </a:prstGeom>
          <a:noFill/>
          <a:ln cap="sq" cmpd="sng" w="38100">
            <a:solidFill>
              <a:schemeClr val="accent1"/>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1000"/>
                                        <p:tgtEl>
                                          <p:spTgt spid="60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9"/>
          <p:cNvSpPr txBox="1"/>
          <p:nvPr>
            <p:ph type="title"/>
          </p:nvPr>
        </p:nvSpPr>
        <p:spPr>
          <a:xfrm>
            <a:off x="2491618" y="1412935"/>
            <a:ext cx="4971099" cy="745649"/>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4200"/>
              <a:buNone/>
            </a:pPr>
            <a:r>
              <a:rPr lang="fr-FR"/>
              <a:t> </a:t>
            </a:r>
            <a:endParaRPr/>
          </a:p>
        </p:txBody>
      </p:sp>
      <p:sp>
        <p:nvSpPr>
          <p:cNvPr id="618" name="Google Shape;618;p1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9"/>
          <p:cNvSpPr txBox="1"/>
          <p:nvPr>
            <p:ph idx="1" type="subTitle"/>
          </p:nvPr>
        </p:nvSpPr>
        <p:spPr>
          <a:xfrm>
            <a:off x="162798" y="152260"/>
            <a:ext cx="7876726" cy="477907"/>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fr-FR">
                <a:latin typeface="Aldrich"/>
                <a:ea typeface="Aldrich"/>
                <a:cs typeface="Aldrich"/>
                <a:sym typeface="Aldrich"/>
              </a:rPr>
              <a:t>Ecrire « Hello nous somme KHEDDACHE et MAHDI »  dans le fichier system : </a:t>
            </a:r>
            <a:endParaRPr/>
          </a:p>
        </p:txBody>
      </p:sp>
      <p:pic>
        <p:nvPicPr>
          <p:cNvPr id="624" name="Google Shape;624;p19"/>
          <p:cNvPicPr preferRelativeResize="0"/>
          <p:nvPr/>
        </p:nvPicPr>
        <p:blipFill rotWithShape="1">
          <a:blip r:embed="rId4">
            <a:alphaModFix/>
          </a:blip>
          <a:srcRect b="0" l="0" r="0" t="0"/>
          <a:stretch/>
        </p:blipFill>
        <p:spPr>
          <a:xfrm rot="-1588251">
            <a:off x="7254520" y="-587868"/>
            <a:ext cx="2202144" cy="2185990"/>
          </a:xfrm>
          <a:prstGeom prst="rect">
            <a:avLst/>
          </a:prstGeom>
          <a:noFill/>
          <a:ln>
            <a:noFill/>
          </a:ln>
        </p:spPr>
      </p:pic>
      <p:pic>
        <p:nvPicPr>
          <p:cNvPr id="625" name="Google Shape;625;p19"/>
          <p:cNvPicPr preferRelativeResize="0"/>
          <p:nvPr/>
        </p:nvPicPr>
        <p:blipFill rotWithShape="1">
          <a:blip r:embed="rId5">
            <a:alphaModFix/>
          </a:blip>
          <a:srcRect b="0" l="0" r="0" t="0"/>
          <a:stretch/>
        </p:blipFill>
        <p:spPr>
          <a:xfrm>
            <a:off x="2099657" y="3653662"/>
            <a:ext cx="4648849" cy="676369"/>
          </a:xfrm>
          <a:prstGeom prst="rect">
            <a:avLst/>
          </a:prstGeom>
          <a:noFill/>
          <a:ln cap="sq" cmpd="sng" w="38100">
            <a:solidFill>
              <a:schemeClr val="dk2"/>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626" name="Google Shape;626;p19"/>
          <p:cNvPicPr preferRelativeResize="0"/>
          <p:nvPr/>
        </p:nvPicPr>
        <p:blipFill rotWithShape="1">
          <a:blip r:embed="rId6">
            <a:alphaModFix/>
          </a:blip>
          <a:srcRect b="0" l="0" r="0" t="0"/>
          <a:stretch/>
        </p:blipFill>
        <p:spPr>
          <a:xfrm>
            <a:off x="1384699" y="1206123"/>
            <a:ext cx="5686320" cy="2054118"/>
          </a:xfrm>
          <a:prstGeom prst="rect">
            <a:avLst/>
          </a:prstGeom>
          <a:noFill/>
          <a:ln cap="sq" cmpd="sng" w="38100">
            <a:solidFill>
              <a:schemeClr val="accent1"/>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1000"/>
                                        <p:tgtEl>
                                          <p:spTgt spid="6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