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13"/>
  </p:notesMasterIdLst>
  <p:handoutMasterIdLst>
    <p:handoutMasterId r:id="rId14"/>
  </p:handoutMasterIdLst>
  <p:sldIdLst>
    <p:sldId id="1761" r:id="rId3"/>
    <p:sldId id="1768" r:id="rId4"/>
    <p:sldId id="1791" r:id="rId5"/>
    <p:sldId id="1786" r:id="rId6"/>
    <p:sldId id="1787" r:id="rId7"/>
    <p:sldId id="1788" r:id="rId8"/>
    <p:sldId id="1789" r:id="rId9"/>
    <p:sldId id="1790" r:id="rId10"/>
    <p:sldId id="1792" r:id="rId11"/>
    <p:sldId id="179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AADE"/>
    <a:srgbClr val="38579A"/>
    <a:srgbClr val="E99BEB"/>
    <a:srgbClr val="515C63"/>
    <a:srgbClr val="3F4C55"/>
    <a:srgbClr val="31AFB5"/>
    <a:srgbClr val="72B359"/>
    <a:srgbClr val="223638"/>
    <a:srgbClr val="9DC75A"/>
    <a:srgbClr val="FF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434" autoAdjust="0"/>
  </p:normalViewPr>
  <p:slideViewPr>
    <p:cSldViewPr>
      <p:cViewPr varScale="1">
        <p:scale>
          <a:sx n="98" d="100"/>
          <a:sy n="98" d="100"/>
        </p:scale>
        <p:origin x="474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6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1154353"/>
            <a:ext cx="9144000" cy="3627197"/>
          </a:xfrm>
          <a:custGeom>
            <a:avLst/>
            <a:gdLst>
              <a:gd name="connsiteX0" fmla="*/ 0 w 9144000"/>
              <a:gd name="connsiteY0" fmla="*/ 0 h 3627197"/>
              <a:gd name="connsiteX1" fmla="*/ 9144000 w 9144000"/>
              <a:gd name="connsiteY1" fmla="*/ 0 h 3627197"/>
              <a:gd name="connsiteX2" fmla="*/ 9144000 w 9144000"/>
              <a:gd name="connsiteY2" fmla="*/ 3627197 h 3627197"/>
              <a:gd name="connsiteX3" fmla="*/ 0 w 9144000"/>
              <a:gd name="connsiteY3" fmla="*/ 3627197 h 36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627197">
                <a:moveTo>
                  <a:pt x="0" y="0"/>
                </a:moveTo>
                <a:lnTo>
                  <a:pt x="9144000" y="0"/>
                </a:lnTo>
                <a:lnTo>
                  <a:pt x="9144000" y="3627197"/>
                </a:lnTo>
                <a:lnTo>
                  <a:pt x="0" y="36271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25" hasCustomPrompt="1"/>
          </p:nvPr>
        </p:nvSpPr>
        <p:spPr>
          <a:xfrm>
            <a:off x="472562" y="2239317"/>
            <a:ext cx="2128188" cy="3495211"/>
          </a:xfrm>
          <a:custGeom>
            <a:avLst/>
            <a:gdLst>
              <a:gd name="connsiteX0" fmla="*/ 2128188 w 2128188"/>
              <a:gd name="connsiteY0" fmla="*/ 0 h 3495211"/>
              <a:gd name="connsiteX1" fmla="*/ 2128188 w 2128188"/>
              <a:gd name="connsiteY1" fmla="*/ 3495211 h 3495211"/>
              <a:gd name="connsiteX2" fmla="*/ 0 w 2128188"/>
              <a:gd name="connsiteY2" fmla="*/ 3495211 h 3495211"/>
              <a:gd name="connsiteX3" fmla="*/ 0 w 2128188"/>
              <a:gd name="connsiteY3" fmla="*/ 3413 h 349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188" h="3495211">
                <a:moveTo>
                  <a:pt x="2128188" y="0"/>
                </a:moveTo>
                <a:lnTo>
                  <a:pt x="2128188" y="3495211"/>
                </a:lnTo>
                <a:lnTo>
                  <a:pt x="0" y="3495211"/>
                </a:lnTo>
                <a:lnTo>
                  <a:pt x="0" y="3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3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1677284 w 1677284"/>
              <a:gd name="connsiteY0" fmla="*/ 0 h 2754674"/>
              <a:gd name="connsiteX1" fmla="*/ 1677284 w 1677284"/>
              <a:gd name="connsiteY1" fmla="*/ 2754674 h 2754674"/>
              <a:gd name="connsiteX2" fmla="*/ 0 w 1677284"/>
              <a:gd name="connsiteY2" fmla="*/ 2754674 h 2754674"/>
              <a:gd name="connsiteX3" fmla="*/ 0 w 1677284"/>
              <a:gd name="connsiteY3" fmla="*/ 2690 h 275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284" h="2754674">
                <a:moveTo>
                  <a:pt x="1677284" y="0"/>
                </a:moveTo>
                <a:lnTo>
                  <a:pt x="1677284" y="2754674"/>
                </a:lnTo>
                <a:lnTo>
                  <a:pt x="0" y="2754674"/>
                </a:lnTo>
                <a:lnTo>
                  <a:pt x="0" y="269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0" rIns="0" bIns="640080" anchor="b">
            <a:noAutofit/>
          </a:bodyPr>
          <a:lstStyle>
            <a:lvl1pPr algn="ctr" rtl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Picture Placeholder 20"/>
          <p:cNvSpPr>
            <a:spLocks noGrp="1"/>
          </p:cNvSpPr>
          <p:nvPr>
            <p:ph type="pic" sz="quarter" idx="12" hasCustomPrompt="1"/>
          </p:nvPr>
        </p:nvSpPr>
        <p:spPr>
          <a:xfrm>
            <a:off x="704341" y="1319285"/>
            <a:ext cx="2701216" cy="4451968"/>
          </a:xfrm>
          <a:custGeom>
            <a:avLst/>
            <a:gdLst>
              <a:gd name="connsiteX0" fmla="*/ 0 w 4242892"/>
              <a:gd name="connsiteY0" fmla="*/ 0 h 2635114"/>
              <a:gd name="connsiteX1" fmla="*/ 4242892 w 4242892"/>
              <a:gd name="connsiteY1" fmla="*/ 0 h 2635114"/>
              <a:gd name="connsiteX2" fmla="*/ 4242892 w 4242892"/>
              <a:gd name="connsiteY2" fmla="*/ 2635114 h 2635114"/>
              <a:gd name="connsiteX3" fmla="*/ 0 w 4242892"/>
              <a:gd name="connsiteY3" fmla="*/ 2635114 h 263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2892" h="2635114">
                <a:moveTo>
                  <a:pt x="0" y="0"/>
                </a:moveTo>
                <a:lnTo>
                  <a:pt x="4242892" y="0"/>
                </a:lnTo>
                <a:lnTo>
                  <a:pt x="4242892" y="2635114"/>
                </a:lnTo>
                <a:lnTo>
                  <a:pt x="0" y="2635114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548640" anchor="b">
            <a:noAutofit/>
          </a:bodyPr>
          <a:lstStyle>
            <a:lvl1pPr algn="ctr" rtl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2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1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1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81124"/>
            <a:ext cx="9144000" cy="210502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04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4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3756576" y="1627018"/>
            <a:ext cx="1632158" cy="2680562"/>
          </a:xfrm>
          <a:custGeom>
            <a:avLst/>
            <a:gdLst>
              <a:gd name="connsiteX0" fmla="*/ 1632158 w 1632158"/>
              <a:gd name="connsiteY0" fmla="*/ 0 h 2680562"/>
              <a:gd name="connsiteX1" fmla="*/ 1632158 w 1632158"/>
              <a:gd name="connsiteY1" fmla="*/ 2680562 h 2680562"/>
              <a:gd name="connsiteX2" fmla="*/ 0 w 1632158"/>
              <a:gd name="connsiteY2" fmla="*/ 2680562 h 2680562"/>
              <a:gd name="connsiteX3" fmla="*/ 0 w 1632158"/>
              <a:gd name="connsiteY3" fmla="*/ 2618 h 268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158" h="2680562">
                <a:moveTo>
                  <a:pt x="1632158" y="0"/>
                </a:moveTo>
                <a:lnTo>
                  <a:pt x="1632158" y="2680562"/>
                </a:lnTo>
                <a:lnTo>
                  <a:pt x="0" y="2680562"/>
                </a:lnTo>
                <a:lnTo>
                  <a:pt x="0" y="26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1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24" hasCustomPrompt="1"/>
          </p:nvPr>
        </p:nvSpPr>
        <p:spPr>
          <a:xfrm>
            <a:off x="2506655" y="1773841"/>
            <a:ext cx="1455556" cy="2390520"/>
          </a:xfrm>
          <a:custGeom>
            <a:avLst/>
            <a:gdLst>
              <a:gd name="connsiteX0" fmla="*/ 1455556 w 1455556"/>
              <a:gd name="connsiteY0" fmla="*/ 0 h 2390520"/>
              <a:gd name="connsiteX1" fmla="*/ 1455556 w 1455556"/>
              <a:gd name="connsiteY1" fmla="*/ 2390520 h 2390520"/>
              <a:gd name="connsiteX2" fmla="*/ 0 w 1455556"/>
              <a:gd name="connsiteY2" fmla="*/ 2390520 h 2390520"/>
              <a:gd name="connsiteX3" fmla="*/ 0 w 1455556"/>
              <a:gd name="connsiteY3" fmla="*/ 2334 h 239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556" h="2390520">
                <a:moveTo>
                  <a:pt x="1455556" y="0"/>
                </a:moveTo>
                <a:lnTo>
                  <a:pt x="1455556" y="2390520"/>
                </a:lnTo>
                <a:lnTo>
                  <a:pt x="0" y="2390520"/>
                </a:lnTo>
                <a:lnTo>
                  <a:pt x="0" y="23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25" hasCustomPrompt="1"/>
          </p:nvPr>
        </p:nvSpPr>
        <p:spPr>
          <a:xfrm>
            <a:off x="5182957" y="1773841"/>
            <a:ext cx="1455556" cy="2390520"/>
          </a:xfrm>
          <a:custGeom>
            <a:avLst/>
            <a:gdLst>
              <a:gd name="connsiteX0" fmla="*/ 1455556 w 1455556"/>
              <a:gd name="connsiteY0" fmla="*/ 0 h 2390520"/>
              <a:gd name="connsiteX1" fmla="*/ 1455556 w 1455556"/>
              <a:gd name="connsiteY1" fmla="*/ 2390520 h 2390520"/>
              <a:gd name="connsiteX2" fmla="*/ 0 w 1455556"/>
              <a:gd name="connsiteY2" fmla="*/ 2390520 h 2390520"/>
              <a:gd name="connsiteX3" fmla="*/ 0 w 1455556"/>
              <a:gd name="connsiteY3" fmla="*/ 2334 h 239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556" h="2390520">
                <a:moveTo>
                  <a:pt x="1455556" y="0"/>
                </a:moveTo>
                <a:lnTo>
                  <a:pt x="1455556" y="2390520"/>
                </a:lnTo>
                <a:lnTo>
                  <a:pt x="0" y="2390520"/>
                </a:lnTo>
                <a:lnTo>
                  <a:pt x="0" y="23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1809750"/>
            <a:ext cx="3147522" cy="2287066"/>
          </a:xfrm>
          <a:custGeom>
            <a:avLst/>
            <a:gdLst>
              <a:gd name="connsiteX0" fmla="*/ 0 w 3147522"/>
              <a:gd name="connsiteY0" fmla="*/ 0 h 2287066"/>
              <a:gd name="connsiteX1" fmla="*/ 3147522 w 3147522"/>
              <a:gd name="connsiteY1" fmla="*/ 0 h 2287066"/>
              <a:gd name="connsiteX2" fmla="*/ 3147522 w 3147522"/>
              <a:gd name="connsiteY2" fmla="*/ 2287066 h 2287066"/>
              <a:gd name="connsiteX3" fmla="*/ 0 w 3147522"/>
              <a:gd name="connsiteY3" fmla="*/ 2287066 h 228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7522" h="2287066">
                <a:moveTo>
                  <a:pt x="0" y="0"/>
                </a:moveTo>
                <a:lnTo>
                  <a:pt x="3147522" y="0"/>
                </a:lnTo>
                <a:lnTo>
                  <a:pt x="3147522" y="2287066"/>
                </a:lnTo>
                <a:lnTo>
                  <a:pt x="0" y="22870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5" hasCustomPrompt="1"/>
          </p:nvPr>
        </p:nvSpPr>
        <p:spPr>
          <a:xfrm>
            <a:off x="3147522" y="1809750"/>
            <a:ext cx="1392564" cy="2287066"/>
          </a:xfrm>
          <a:custGeom>
            <a:avLst/>
            <a:gdLst>
              <a:gd name="connsiteX0" fmla="*/ 1392564 w 1392564"/>
              <a:gd name="connsiteY0" fmla="*/ 0 h 2287066"/>
              <a:gd name="connsiteX1" fmla="*/ 1392564 w 1392564"/>
              <a:gd name="connsiteY1" fmla="*/ 2287066 h 2287066"/>
              <a:gd name="connsiteX2" fmla="*/ 0 w 1392564"/>
              <a:gd name="connsiteY2" fmla="*/ 2287066 h 2287066"/>
              <a:gd name="connsiteX3" fmla="*/ 0 w 1392564"/>
              <a:gd name="connsiteY3" fmla="*/ 2233 h 228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564" h="2287066">
                <a:moveTo>
                  <a:pt x="1392564" y="0"/>
                </a:moveTo>
                <a:lnTo>
                  <a:pt x="1392564" y="2287066"/>
                </a:lnTo>
                <a:lnTo>
                  <a:pt x="0" y="2287066"/>
                </a:lnTo>
                <a:lnTo>
                  <a:pt x="0" y="22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18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59" r:id="rId2"/>
    <p:sldLayoutId id="2147484230" r:id="rId3"/>
    <p:sldLayoutId id="2147484190" r:id="rId4"/>
    <p:sldLayoutId id="2147484205" r:id="rId5"/>
    <p:sldLayoutId id="2147483975" r:id="rId6"/>
    <p:sldLayoutId id="2147484256" r:id="rId7"/>
    <p:sldLayoutId id="2147484257" r:id="rId8"/>
    <p:sldLayoutId id="2147484259" r:id="rId9"/>
    <p:sldLayoutId id="2147484260" r:id="rId10"/>
    <p:sldLayoutId id="2147484262" r:id="rId11"/>
    <p:sldLayoutId id="214748426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alad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alad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4"/>
          <p:cNvSpPr txBox="1">
            <a:spLocks/>
          </p:cNvSpPr>
          <p:nvPr/>
        </p:nvSpPr>
        <p:spPr>
          <a:xfrm>
            <a:off x="941963" y="2498280"/>
            <a:ext cx="7260076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4259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SlideSalad is #1 online marketplace</a:t>
            </a:r>
          </a:p>
        </p:txBody>
      </p:sp>
      <p:sp>
        <p:nvSpPr>
          <p:cNvPr id="5" name="Inhaltsplatzhalter 4"/>
          <p:cNvSpPr txBox="1">
            <a:spLocks/>
          </p:cNvSpPr>
          <p:nvPr/>
        </p:nvSpPr>
        <p:spPr>
          <a:xfrm>
            <a:off x="941963" y="3054846"/>
            <a:ext cx="72600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4259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premium presentations templates for all needs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361950"/>
            <a:ext cx="2838451" cy="189770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619916" y="3684270"/>
            <a:ext cx="3904168" cy="640080"/>
            <a:chOff x="2747841" y="3879850"/>
            <a:chExt cx="3904168" cy="640080"/>
          </a:xfrm>
        </p:grpSpPr>
        <p:sp>
          <p:nvSpPr>
            <p:cNvPr id="8" name="Rounded Rectangle 7"/>
            <p:cNvSpPr/>
            <p:nvPr/>
          </p:nvSpPr>
          <p:spPr>
            <a:xfrm>
              <a:off x="2747841" y="3910330"/>
              <a:ext cx="3904168" cy="609600"/>
            </a:xfrm>
            <a:prstGeom prst="roundRect">
              <a:avLst/>
            </a:prstGeom>
            <a:solidFill>
              <a:srgbClr val="5D9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47841" y="3879850"/>
              <a:ext cx="3904168" cy="609600"/>
            </a:xfrm>
            <a:prstGeom prst="roundRect">
              <a:avLst/>
            </a:prstGeom>
            <a:solidFill>
              <a:srgbClr val="72B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  <a:cs typeface="Arial" panose="020B0604020202020204" pitchFamily="34" charset="0"/>
                  <a:hlinkClick r:id="rId3"/>
                </a:rPr>
                <a:t>www.SlideSalad.com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0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4000">
        <p14:flythrough hasBounce="1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SlideSalad is #1 online marketplace of premium presentations templates for all needs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SlideSalad- </a:t>
            </a:r>
            <a:r>
              <a:rPr lang="de-DE" noProof="1" smtClean="0"/>
              <a:t>COPYRIGHT NOTICE</a:t>
            </a:r>
            <a:endParaRPr lang="en-US" dirty="0"/>
          </a:p>
        </p:txBody>
      </p:sp>
      <p:sp>
        <p:nvSpPr>
          <p:cNvPr id="19" name="Rechteck 8"/>
          <p:cNvSpPr/>
          <p:nvPr/>
        </p:nvSpPr>
        <p:spPr>
          <a:xfrm>
            <a:off x="304800" y="1263498"/>
            <a:ext cx="3843121" cy="278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sz="1600" b="1" noProof="1">
                <a:solidFill>
                  <a:schemeClr val="bg1"/>
                </a:solidFill>
                <a:latin typeface="+mj-lt"/>
              </a:rPr>
              <a:t>Things you can do with the </a:t>
            </a:r>
            <a:r>
              <a:rPr lang="en-US" sz="1600" b="1" noProof="1" smtClean="0">
                <a:solidFill>
                  <a:schemeClr val="bg1"/>
                </a:solidFill>
                <a:latin typeface="+mj-lt"/>
              </a:rPr>
              <a:t>template</a:t>
            </a:r>
          </a:p>
          <a:p>
            <a:pPr>
              <a:spcAft>
                <a:spcPct val="20000"/>
              </a:spcAft>
            </a:pPr>
            <a:r>
              <a:rPr lang="de-DE" sz="1100" noProof="1" smtClean="0">
                <a:solidFill>
                  <a:schemeClr val="bg1"/>
                </a:solidFill>
                <a:latin typeface="+mj-lt"/>
              </a:rPr>
              <a:t>Use </a:t>
            </a:r>
            <a:r>
              <a:rPr lang="de-DE" sz="1100" noProof="1">
                <a:solidFill>
                  <a:schemeClr val="bg1"/>
                </a:solidFill>
                <a:latin typeface="+mj-lt"/>
              </a:rPr>
              <a:t>the free templates for your own presentations and projects without limitations.</a:t>
            </a:r>
          </a:p>
          <a:p>
            <a:pPr marL="133350" indent="-133350">
              <a:spcAft>
                <a:spcPts val="375"/>
              </a:spcAft>
              <a:buFontTx/>
              <a:buChar char="•"/>
            </a:pPr>
            <a:r>
              <a:rPr lang="de-DE" sz="1100" u="sng" noProof="1">
                <a:solidFill>
                  <a:schemeClr val="bg1"/>
                </a:solidFill>
                <a:latin typeface="+mj-lt"/>
              </a:rPr>
              <a:t>Please link back to our website</a:t>
            </a:r>
            <a:r>
              <a:rPr lang="de-DE" sz="1100" noProof="1">
                <a:solidFill>
                  <a:schemeClr val="bg1"/>
                </a:solidFill>
                <a:latin typeface="+mj-lt"/>
              </a:rPr>
              <a:t> if you like our free designs </a:t>
            </a:r>
            <a:br>
              <a:rPr lang="de-DE" sz="1100" noProof="1">
                <a:solidFill>
                  <a:schemeClr val="bg1"/>
                </a:solidFill>
                <a:latin typeface="+mj-lt"/>
              </a:rPr>
            </a:br>
            <a:r>
              <a:rPr lang="de-DE" sz="1100" noProof="1">
                <a:solidFill>
                  <a:schemeClr val="bg1"/>
                </a:solidFill>
                <a:latin typeface="+mj-lt"/>
              </a:rPr>
              <a:t>or </a:t>
            </a:r>
            <a:r>
              <a:rPr lang="de-DE" sz="1100" u="sng" noProof="1">
                <a:solidFill>
                  <a:schemeClr val="bg1"/>
                </a:solidFill>
                <a:latin typeface="+mj-lt"/>
              </a:rPr>
              <a:t>write a comment</a:t>
            </a:r>
            <a:r>
              <a:rPr lang="de-DE" sz="1100" noProof="1">
                <a:solidFill>
                  <a:schemeClr val="bg1"/>
                </a:solidFill>
                <a:latin typeface="+mj-lt"/>
              </a:rPr>
              <a:t> to this template on our website.</a:t>
            </a:r>
          </a:p>
          <a:p>
            <a:endParaRPr lang="de-DE" sz="1100" noProof="1">
              <a:solidFill>
                <a:schemeClr val="bg1"/>
              </a:solidFill>
              <a:latin typeface="+mj-lt"/>
            </a:endParaRPr>
          </a:p>
          <a:p>
            <a:r>
              <a:rPr lang="en-US" sz="1100" noProof="1">
                <a:solidFill>
                  <a:schemeClr val="bg1"/>
                </a:solidFill>
                <a:latin typeface="+mj-lt"/>
              </a:rPr>
              <a:t>All copyright and intellectual property rights, without limitation, are retained by </a:t>
            </a:r>
            <a:r>
              <a:rPr lang="en-US" sz="1100" b="1" u="sng" noProof="1" smtClean="0">
                <a:solidFill>
                  <a:schemeClr val="bg1"/>
                </a:solidFill>
                <a:latin typeface="+mj-lt"/>
              </a:rPr>
              <a:t>SlideSalad.com</a:t>
            </a:r>
            <a:r>
              <a:rPr lang="en-US" sz="1100" noProof="1">
                <a:solidFill>
                  <a:schemeClr val="bg1"/>
                </a:solidFill>
                <a:latin typeface="+mj-lt"/>
              </a:rPr>
              <a:t>. </a:t>
            </a:r>
            <a:br>
              <a:rPr lang="en-US" sz="1100" noProof="1">
                <a:solidFill>
                  <a:schemeClr val="bg1"/>
                </a:solidFill>
                <a:latin typeface="+mj-lt"/>
              </a:rPr>
            </a:br>
            <a:r>
              <a:rPr lang="en-US" sz="1100" noProof="1">
                <a:solidFill>
                  <a:schemeClr val="bg1"/>
                </a:solidFill>
                <a:latin typeface="+mj-lt"/>
              </a:rPr>
              <a:t>By downloading and using this template, you agree </a:t>
            </a:r>
            <a:br>
              <a:rPr lang="en-US" sz="1100" noProof="1">
                <a:solidFill>
                  <a:schemeClr val="bg1"/>
                </a:solidFill>
                <a:latin typeface="+mj-lt"/>
              </a:rPr>
            </a:br>
            <a:r>
              <a:rPr lang="en-US" sz="1100" noProof="1">
                <a:solidFill>
                  <a:schemeClr val="bg1"/>
                </a:solidFill>
                <a:latin typeface="+mj-lt"/>
              </a:rPr>
              <a:t>to this statement.</a:t>
            </a:r>
          </a:p>
          <a:p>
            <a:endParaRPr lang="de-DE" sz="1200" b="1" noProof="1">
              <a:solidFill>
                <a:schemeClr val="bg1"/>
              </a:solidFill>
              <a:latin typeface="+mj-lt"/>
            </a:endParaRPr>
          </a:p>
          <a:p>
            <a:r>
              <a:rPr lang="de-DE" sz="1200" b="1" noProof="1">
                <a:solidFill>
                  <a:schemeClr val="bg1"/>
                </a:solidFill>
                <a:latin typeface="+mj-lt"/>
              </a:rPr>
              <a:t>Please contact us if you have any questions </a:t>
            </a:r>
            <a:br>
              <a:rPr lang="de-DE" sz="1200" b="1" noProof="1">
                <a:solidFill>
                  <a:schemeClr val="bg1"/>
                </a:solidFill>
                <a:latin typeface="+mj-lt"/>
              </a:rPr>
            </a:br>
            <a:r>
              <a:rPr lang="de-DE" sz="1200" b="1" noProof="1">
                <a:solidFill>
                  <a:schemeClr val="bg1"/>
                </a:solidFill>
                <a:latin typeface="+mj-lt"/>
              </a:rPr>
              <a:t>about </a:t>
            </a:r>
            <a:r>
              <a:rPr lang="de-DE" sz="1200" b="1" noProof="1" smtClean="0">
                <a:solidFill>
                  <a:schemeClr val="bg1"/>
                </a:solidFill>
                <a:latin typeface="+mj-lt"/>
              </a:rPr>
              <a:t>usage: </a:t>
            </a:r>
            <a:r>
              <a:rPr lang="de-DE" sz="1200" noProof="1" smtClean="0">
                <a:solidFill>
                  <a:schemeClr val="bg1"/>
                </a:solidFill>
                <a:latin typeface="+mj-lt"/>
              </a:rPr>
              <a:t>support@slidesalad.com</a:t>
            </a:r>
            <a:endParaRPr lang="de-DE" sz="120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hteck 9"/>
          <p:cNvSpPr/>
          <p:nvPr/>
        </p:nvSpPr>
        <p:spPr>
          <a:xfrm>
            <a:off x="4801949" y="1263498"/>
            <a:ext cx="3947413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sz="1600" b="1" noProof="1">
                <a:solidFill>
                  <a:schemeClr val="bg1"/>
                </a:solidFill>
                <a:latin typeface="+mj-lt"/>
              </a:rPr>
              <a:t>Things you can’t do with the </a:t>
            </a:r>
            <a:r>
              <a:rPr lang="en-US" sz="1600" b="1" noProof="1" smtClean="0">
                <a:solidFill>
                  <a:schemeClr val="bg1"/>
                </a:solidFill>
                <a:latin typeface="+mj-lt"/>
              </a:rPr>
              <a:t>template</a:t>
            </a:r>
          </a:p>
          <a:p>
            <a:pPr>
              <a:spcAft>
                <a:spcPct val="20000"/>
              </a:spcAft>
            </a:pPr>
            <a:r>
              <a:rPr lang="en-US" sz="1100" noProof="1" smtClean="0">
                <a:solidFill>
                  <a:schemeClr val="bg1"/>
                </a:solidFill>
                <a:latin typeface="+mj-lt"/>
              </a:rPr>
              <a:t>Resell </a:t>
            </a:r>
            <a:r>
              <a:rPr lang="en-US" sz="1100" noProof="1">
                <a:solidFill>
                  <a:schemeClr val="bg1"/>
                </a:solidFill>
                <a:latin typeface="+mj-lt"/>
              </a:rPr>
              <a:t>or distribute the templates or backgrounds.</a:t>
            </a:r>
          </a:p>
          <a:p>
            <a:pPr marL="133350" indent="-133350">
              <a:spcAft>
                <a:spcPts val="375"/>
              </a:spcAft>
              <a:buFontTx/>
              <a:buChar char="•"/>
            </a:pPr>
            <a:r>
              <a:rPr lang="en-US" sz="1100" noProof="1">
                <a:solidFill>
                  <a:schemeClr val="bg1"/>
                </a:solidFill>
                <a:latin typeface="+mj-lt"/>
              </a:rPr>
              <a:t>Make these templates available on a website or social network for download.</a:t>
            </a:r>
          </a:p>
          <a:p>
            <a:pPr marL="133350" indent="-133350">
              <a:spcAft>
                <a:spcPts val="375"/>
              </a:spcAft>
              <a:buFontTx/>
              <a:buChar char="•"/>
            </a:pPr>
            <a:r>
              <a:rPr lang="en-US" sz="1100" noProof="1">
                <a:solidFill>
                  <a:schemeClr val="bg1"/>
                </a:solidFill>
                <a:latin typeface="+mj-lt"/>
              </a:rPr>
              <a:t>Edit or modify the downloaded templates and claim / </a:t>
            </a:r>
            <a:br>
              <a:rPr lang="en-US" sz="1100" noProof="1">
                <a:solidFill>
                  <a:schemeClr val="bg1"/>
                </a:solidFill>
                <a:latin typeface="+mj-lt"/>
              </a:rPr>
            </a:br>
            <a:r>
              <a:rPr lang="en-US" sz="1100" noProof="1">
                <a:solidFill>
                  <a:schemeClr val="bg1"/>
                </a:solidFill>
                <a:latin typeface="+mj-lt"/>
              </a:rPr>
              <a:t>pass off as your own work.</a:t>
            </a:r>
          </a:p>
          <a:p>
            <a:pPr marL="133350" indent="-133350">
              <a:buFontTx/>
              <a:buChar char="•"/>
            </a:pPr>
            <a:endParaRPr lang="en-US" sz="110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hteck 10"/>
          <p:cNvSpPr/>
          <p:nvPr/>
        </p:nvSpPr>
        <p:spPr>
          <a:xfrm>
            <a:off x="381000" y="4282486"/>
            <a:ext cx="8325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  <a:latin typeface="+mj-lt"/>
              </a:rPr>
              <a:t>More </a:t>
            </a:r>
            <a:r>
              <a:rPr lang="en-US" sz="1400" noProof="1" smtClean="0">
                <a:solidFill>
                  <a:schemeClr val="bg1"/>
                </a:solidFill>
                <a:latin typeface="+mj-lt"/>
              </a:rPr>
              <a:t>PowerPoint, Google Slides and Keynote templates </a:t>
            </a:r>
            <a:r>
              <a:rPr lang="en-US" sz="1400" noProof="1">
                <a:solidFill>
                  <a:schemeClr val="bg1"/>
                </a:solidFill>
                <a:latin typeface="+mj-lt"/>
              </a:rPr>
              <a:t>are available at </a:t>
            </a:r>
            <a:r>
              <a:rPr lang="en-US" sz="1400" b="1" u="sng" noProof="1" smtClean="0">
                <a:solidFill>
                  <a:schemeClr val="bg1"/>
                </a:solidFill>
                <a:latin typeface="+mj-lt"/>
              </a:rPr>
              <a:t>www.SlideSalad.com</a:t>
            </a:r>
            <a:endParaRPr lang="en-US" sz="1400" b="1" u="sng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57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10" name="Rectangle 9"/>
          <p:cNvSpPr/>
          <p:nvPr/>
        </p:nvSpPr>
        <p:spPr bwMode="auto">
          <a:xfrm>
            <a:off x="0" y="1"/>
            <a:ext cx="9144000" cy="513873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95968" y="1219806"/>
            <a:ext cx="1152064" cy="1150904"/>
            <a:chOff x="3995968" y="1200150"/>
            <a:chExt cx="1152064" cy="1150904"/>
          </a:xfrm>
        </p:grpSpPr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3995968" y="1200150"/>
              <a:ext cx="1152064" cy="1150904"/>
            </a:xfrm>
            <a:custGeom>
              <a:avLst/>
              <a:gdLst>
                <a:gd name="T0" fmla="*/ 599 w 672"/>
                <a:gd name="T1" fmla="*/ 672 h 672"/>
                <a:gd name="T2" fmla="*/ 373 w 672"/>
                <a:gd name="T3" fmla="*/ 672 h 672"/>
                <a:gd name="T4" fmla="*/ 336 w 672"/>
                <a:gd name="T5" fmla="*/ 606 h 672"/>
                <a:gd name="T6" fmla="*/ 299 w 672"/>
                <a:gd name="T7" fmla="*/ 672 h 672"/>
                <a:gd name="T8" fmla="*/ 74 w 672"/>
                <a:gd name="T9" fmla="*/ 672 h 672"/>
                <a:gd name="T10" fmla="*/ 0 w 672"/>
                <a:gd name="T11" fmla="*/ 599 h 672"/>
                <a:gd name="T12" fmla="*/ 0 w 672"/>
                <a:gd name="T13" fmla="*/ 73 h 672"/>
                <a:gd name="T14" fmla="*/ 74 w 672"/>
                <a:gd name="T15" fmla="*/ 0 h 672"/>
                <a:gd name="T16" fmla="*/ 599 w 672"/>
                <a:gd name="T17" fmla="*/ 0 h 672"/>
                <a:gd name="T18" fmla="*/ 672 w 672"/>
                <a:gd name="T19" fmla="*/ 73 h 672"/>
                <a:gd name="T20" fmla="*/ 672 w 672"/>
                <a:gd name="T21" fmla="*/ 599 h 672"/>
                <a:gd name="T22" fmla="*/ 650 w 672"/>
                <a:gd name="T23" fmla="*/ 650 h 672"/>
                <a:gd name="T24" fmla="*/ 599 w 672"/>
                <a:gd name="T25" fmla="*/ 672 h 672"/>
                <a:gd name="T26" fmla="*/ 384 w 672"/>
                <a:gd name="T27" fmla="*/ 652 h 672"/>
                <a:gd name="T28" fmla="*/ 599 w 672"/>
                <a:gd name="T29" fmla="*/ 652 h 672"/>
                <a:gd name="T30" fmla="*/ 636 w 672"/>
                <a:gd name="T31" fmla="*/ 636 h 672"/>
                <a:gd name="T32" fmla="*/ 652 w 672"/>
                <a:gd name="T33" fmla="*/ 599 h 672"/>
                <a:gd name="T34" fmla="*/ 652 w 672"/>
                <a:gd name="T35" fmla="*/ 73 h 672"/>
                <a:gd name="T36" fmla="*/ 599 w 672"/>
                <a:gd name="T37" fmla="*/ 20 h 672"/>
                <a:gd name="T38" fmla="*/ 74 w 672"/>
                <a:gd name="T39" fmla="*/ 20 h 672"/>
                <a:gd name="T40" fmla="*/ 20 w 672"/>
                <a:gd name="T41" fmla="*/ 73 h 672"/>
                <a:gd name="T42" fmla="*/ 20 w 672"/>
                <a:gd name="T43" fmla="*/ 599 h 672"/>
                <a:gd name="T44" fmla="*/ 74 w 672"/>
                <a:gd name="T45" fmla="*/ 652 h 672"/>
                <a:gd name="T46" fmla="*/ 288 w 672"/>
                <a:gd name="T47" fmla="*/ 652 h 672"/>
                <a:gd name="T48" fmla="*/ 336 w 672"/>
                <a:gd name="T49" fmla="*/ 565 h 672"/>
                <a:gd name="T50" fmla="*/ 384 w 672"/>
                <a:gd name="T51" fmla="*/ 65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2" h="672">
                  <a:moveTo>
                    <a:pt x="599" y="672"/>
                  </a:moveTo>
                  <a:cubicBezTo>
                    <a:pt x="373" y="672"/>
                    <a:pt x="373" y="672"/>
                    <a:pt x="373" y="672"/>
                  </a:cubicBezTo>
                  <a:cubicBezTo>
                    <a:pt x="336" y="606"/>
                    <a:pt x="336" y="606"/>
                    <a:pt x="336" y="606"/>
                  </a:cubicBezTo>
                  <a:cubicBezTo>
                    <a:pt x="299" y="672"/>
                    <a:pt x="299" y="672"/>
                    <a:pt x="299" y="672"/>
                  </a:cubicBezTo>
                  <a:cubicBezTo>
                    <a:pt x="74" y="672"/>
                    <a:pt x="74" y="672"/>
                    <a:pt x="74" y="672"/>
                  </a:cubicBezTo>
                  <a:cubicBezTo>
                    <a:pt x="33" y="672"/>
                    <a:pt x="0" y="639"/>
                    <a:pt x="0" y="59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39" y="0"/>
                    <a:pt x="672" y="33"/>
                    <a:pt x="672" y="73"/>
                  </a:cubicBezTo>
                  <a:cubicBezTo>
                    <a:pt x="672" y="599"/>
                    <a:pt x="672" y="599"/>
                    <a:pt x="672" y="599"/>
                  </a:cubicBezTo>
                  <a:cubicBezTo>
                    <a:pt x="672" y="618"/>
                    <a:pt x="664" y="636"/>
                    <a:pt x="650" y="650"/>
                  </a:cubicBezTo>
                  <a:cubicBezTo>
                    <a:pt x="636" y="664"/>
                    <a:pt x="618" y="672"/>
                    <a:pt x="599" y="672"/>
                  </a:cubicBezTo>
                  <a:close/>
                  <a:moveTo>
                    <a:pt x="384" y="652"/>
                  </a:moveTo>
                  <a:cubicBezTo>
                    <a:pt x="599" y="652"/>
                    <a:pt x="599" y="652"/>
                    <a:pt x="599" y="652"/>
                  </a:cubicBezTo>
                  <a:cubicBezTo>
                    <a:pt x="613" y="652"/>
                    <a:pt x="626" y="646"/>
                    <a:pt x="636" y="636"/>
                  </a:cubicBezTo>
                  <a:cubicBezTo>
                    <a:pt x="646" y="626"/>
                    <a:pt x="652" y="613"/>
                    <a:pt x="652" y="599"/>
                  </a:cubicBezTo>
                  <a:cubicBezTo>
                    <a:pt x="652" y="73"/>
                    <a:pt x="652" y="73"/>
                    <a:pt x="652" y="73"/>
                  </a:cubicBezTo>
                  <a:cubicBezTo>
                    <a:pt x="652" y="44"/>
                    <a:pt x="628" y="20"/>
                    <a:pt x="599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44" y="20"/>
                    <a:pt x="20" y="44"/>
                    <a:pt x="20" y="73"/>
                  </a:cubicBezTo>
                  <a:cubicBezTo>
                    <a:pt x="20" y="599"/>
                    <a:pt x="20" y="599"/>
                    <a:pt x="20" y="599"/>
                  </a:cubicBezTo>
                  <a:cubicBezTo>
                    <a:pt x="20" y="628"/>
                    <a:pt x="44" y="652"/>
                    <a:pt x="74" y="652"/>
                  </a:cubicBezTo>
                  <a:cubicBezTo>
                    <a:pt x="288" y="652"/>
                    <a:pt x="288" y="652"/>
                    <a:pt x="288" y="652"/>
                  </a:cubicBezTo>
                  <a:cubicBezTo>
                    <a:pt x="336" y="565"/>
                    <a:pt x="336" y="565"/>
                    <a:pt x="336" y="565"/>
                  </a:cubicBezTo>
                  <a:lnTo>
                    <a:pt x="384" y="6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398962" y="1470802"/>
              <a:ext cx="346075" cy="609600"/>
              <a:chOff x="5040313" y="1624013"/>
              <a:chExt cx="346075" cy="609600"/>
            </a:xfrm>
            <a:solidFill>
              <a:schemeClr val="accent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5040313" y="1624013"/>
                <a:ext cx="346075" cy="609600"/>
              </a:xfrm>
              <a:custGeom>
                <a:avLst/>
                <a:gdLst>
                  <a:gd name="T0" fmla="*/ 115 w 1958"/>
                  <a:gd name="T1" fmla="*/ 3203 h 3456"/>
                  <a:gd name="T2" fmla="*/ 125 w 1958"/>
                  <a:gd name="T3" fmla="*/ 3256 h 3456"/>
                  <a:gd name="T4" fmla="*/ 156 w 1958"/>
                  <a:gd name="T5" fmla="*/ 3300 h 3456"/>
                  <a:gd name="T6" fmla="*/ 200 w 1958"/>
                  <a:gd name="T7" fmla="*/ 3329 h 3456"/>
                  <a:gd name="T8" fmla="*/ 253 w 1958"/>
                  <a:gd name="T9" fmla="*/ 3341 h 3456"/>
                  <a:gd name="T10" fmla="*/ 1732 w 1958"/>
                  <a:gd name="T11" fmla="*/ 3338 h 3456"/>
                  <a:gd name="T12" fmla="*/ 1782 w 1958"/>
                  <a:gd name="T13" fmla="*/ 3317 h 3456"/>
                  <a:gd name="T14" fmla="*/ 1819 w 1958"/>
                  <a:gd name="T15" fmla="*/ 3280 h 3456"/>
                  <a:gd name="T16" fmla="*/ 1840 w 1958"/>
                  <a:gd name="T17" fmla="*/ 3230 h 3456"/>
                  <a:gd name="T18" fmla="*/ 1843 w 1958"/>
                  <a:gd name="T19" fmla="*/ 2765 h 3456"/>
                  <a:gd name="T20" fmla="*/ 115 w 1958"/>
                  <a:gd name="T21" fmla="*/ 461 h 3456"/>
                  <a:gd name="T22" fmla="*/ 1843 w 1958"/>
                  <a:gd name="T23" fmla="*/ 2650 h 3456"/>
                  <a:gd name="T24" fmla="*/ 115 w 1958"/>
                  <a:gd name="T25" fmla="*/ 461 h 3456"/>
                  <a:gd name="T26" fmla="*/ 226 w 1958"/>
                  <a:gd name="T27" fmla="*/ 118 h 3456"/>
                  <a:gd name="T28" fmla="*/ 176 w 1958"/>
                  <a:gd name="T29" fmla="*/ 139 h 3456"/>
                  <a:gd name="T30" fmla="*/ 139 w 1958"/>
                  <a:gd name="T31" fmla="*/ 176 h 3456"/>
                  <a:gd name="T32" fmla="*/ 118 w 1958"/>
                  <a:gd name="T33" fmla="*/ 226 h 3456"/>
                  <a:gd name="T34" fmla="*/ 115 w 1958"/>
                  <a:gd name="T35" fmla="*/ 346 h 3456"/>
                  <a:gd name="T36" fmla="*/ 1843 w 1958"/>
                  <a:gd name="T37" fmla="*/ 253 h 3456"/>
                  <a:gd name="T38" fmla="*/ 1833 w 1958"/>
                  <a:gd name="T39" fmla="*/ 200 h 3456"/>
                  <a:gd name="T40" fmla="*/ 1802 w 1958"/>
                  <a:gd name="T41" fmla="*/ 156 h 3456"/>
                  <a:gd name="T42" fmla="*/ 1758 w 1958"/>
                  <a:gd name="T43" fmla="*/ 127 h 3456"/>
                  <a:gd name="T44" fmla="*/ 1705 w 1958"/>
                  <a:gd name="T45" fmla="*/ 115 h 3456"/>
                  <a:gd name="T46" fmla="*/ 253 w 1958"/>
                  <a:gd name="T47" fmla="*/ 0 h 3456"/>
                  <a:gd name="T48" fmla="*/ 1741 w 1958"/>
                  <a:gd name="T49" fmla="*/ 3 h 3456"/>
                  <a:gd name="T50" fmla="*/ 1812 w 1958"/>
                  <a:gd name="T51" fmla="*/ 24 h 3456"/>
                  <a:gd name="T52" fmla="*/ 1871 w 1958"/>
                  <a:gd name="T53" fmla="*/ 63 h 3456"/>
                  <a:gd name="T54" fmla="*/ 1917 w 1958"/>
                  <a:gd name="T55" fmla="*/ 115 h 3456"/>
                  <a:gd name="T56" fmla="*/ 1948 w 1958"/>
                  <a:gd name="T57" fmla="*/ 180 h 3456"/>
                  <a:gd name="T58" fmla="*/ 1958 w 1958"/>
                  <a:gd name="T59" fmla="*/ 253 h 3456"/>
                  <a:gd name="T60" fmla="*/ 1955 w 1958"/>
                  <a:gd name="T61" fmla="*/ 3240 h 3456"/>
                  <a:gd name="T62" fmla="*/ 1934 w 1958"/>
                  <a:gd name="T63" fmla="*/ 3309 h 3456"/>
                  <a:gd name="T64" fmla="*/ 1895 w 1958"/>
                  <a:gd name="T65" fmla="*/ 3369 h 3456"/>
                  <a:gd name="T66" fmla="*/ 1843 w 1958"/>
                  <a:gd name="T67" fmla="*/ 3415 h 3456"/>
                  <a:gd name="T68" fmla="*/ 1778 w 1958"/>
                  <a:gd name="T69" fmla="*/ 3446 h 3456"/>
                  <a:gd name="T70" fmla="*/ 1705 w 1958"/>
                  <a:gd name="T71" fmla="*/ 3456 h 3456"/>
                  <a:gd name="T72" fmla="*/ 216 w 1958"/>
                  <a:gd name="T73" fmla="*/ 3453 h 3456"/>
                  <a:gd name="T74" fmla="*/ 146 w 1958"/>
                  <a:gd name="T75" fmla="*/ 3432 h 3456"/>
                  <a:gd name="T76" fmla="*/ 87 w 1958"/>
                  <a:gd name="T77" fmla="*/ 3393 h 3456"/>
                  <a:gd name="T78" fmla="*/ 41 w 1958"/>
                  <a:gd name="T79" fmla="*/ 3341 h 3456"/>
                  <a:gd name="T80" fmla="*/ 10 w 1958"/>
                  <a:gd name="T81" fmla="*/ 3276 h 3456"/>
                  <a:gd name="T82" fmla="*/ 0 w 1958"/>
                  <a:gd name="T83" fmla="*/ 3203 h 3456"/>
                  <a:gd name="T84" fmla="*/ 2 w 1958"/>
                  <a:gd name="T85" fmla="*/ 216 h 3456"/>
                  <a:gd name="T86" fmla="*/ 23 w 1958"/>
                  <a:gd name="T87" fmla="*/ 147 h 3456"/>
                  <a:gd name="T88" fmla="*/ 62 w 1958"/>
                  <a:gd name="T89" fmla="*/ 87 h 3456"/>
                  <a:gd name="T90" fmla="*/ 115 w 1958"/>
                  <a:gd name="T91" fmla="*/ 41 h 3456"/>
                  <a:gd name="T92" fmla="*/ 180 w 1958"/>
                  <a:gd name="T93" fmla="*/ 10 h 3456"/>
                  <a:gd name="T94" fmla="*/ 253 w 1958"/>
                  <a:gd name="T95" fmla="*/ 0 h 3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8" h="3456">
                    <a:moveTo>
                      <a:pt x="115" y="2765"/>
                    </a:moveTo>
                    <a:lnTo>
                      <a:pt x="115" y="3203"/>
                    </a:lnTo>
                    <a:lnTo>
                      <a:pt x="118" y="3230"/>
                    </a:lnTo>
                    <a:lnTo>
                      <a:pt x="125" y="3256"/>
                    </a:lnTo>
                    <a:lnTo>
                      <a:pt x="139" y="3280"/>
                    </a:lnTo>
                    <a:lnTo>
                      <a:pt x="156" y="3300"/>
                    </a:lnTo>
                    <a:lnTo>
                      <a:pt x="176" y="3317"/>
                    </a:lnTo>
                    <a:lnTo>
                      <a:pt x="200" y="3329"/>
                    </a:lnTo>
                    <a:lnTo>
                      <a:pt x="226" y="3338"/>
                    </a:lnTo>
                    <a:lnTo>
                      <a:pt x="253" y="3341"/>
                    </a:lnTo>
                    <a:lnTo>
                      <a:pt x="1705" y="3341"/>
                    </a:lnTo>
                    <a:lnTo>
                      <a:pt x="1732" y="3338"/>
                    </a:lnTo>
                    <a:lnTo>
                      <a:pt x="1758" y="3329"/>
                    </a:lnTo>
                    <a:lnTo>
                      <a:pt x="1782" y="3317"/>
                    </a:lnTo>
                    <a:lnTo>
                      <a:pt x="1802" y="3300"/>
                    </a:lnTo>
                    <a:lnTo>
                      <a:pt x="1819" y="3280"/>
                    </a:lnTo>
                    <a:lnTo>
                      <a:pt x="1833" y="3256"/>
                    </a:lnTo>
                    <a:lnTo>
                      <a:pt x="1840" y="3230"/>
                    </a:lnTo>
                    <a:lnTo>
                      <a:pt x="1843" y="3203"/>
                    </a:lnTo>
                    <a:lnTo>
                      <a:pt x="1843" y="2765"/>
                    </a:lnTo>
                    <a:lnTo>
                      <a:pt x="115" y="2765"/>
                    </a:lnTo>
                    <a:close/>
                    <a:moveTo>
                      <a:pt x="115" y="461"/>
                    </a:moveTo>
                    <a:lnTo>
                      <a:pt x="115" y="2650"/>
                    </a:lnTo>
                    <a:lnTo>
                      <a:pt x="1843" y="2650"/>
                    </a:lnTo>
                    <a:lnTo>
                      <a:pt x="1843" y="461"/>
                    </a:lnTo>
                    <a:lnTo>
                      <a:pt x="115" y="461"/>
                    </a:lnTo>
                    <a:close/>
                    <a:moveTo>
                      <a:pt x="253" y="115"/>
                    </a:moveTo>
                    <a:lnTo>
                      <a:pt x="226" y="118"/>
                    </a:lnTo>
                    <a:lnTo>
                      <a:pt x="200" y="127"/>
                    </a:lnTo>
                    <a:lnTo>
                      <a:pt x="176" y="139"/>
                    </a:lnTo>
                    <a:lnTo>
                      <a:pt x="156" y="156"/>
                    </a:lnTo>
                    <a:lnTo>
                      <a:pt x="139" y="176"/>
                    </a:lnTo>
                    <a:lnTo>
                      <a:pt x="125" y="200"/>
                    </a:lnTo>
                    <a:lnTo>
                      <a:pt x="118" y="226"/>
                    </a:lnTo>
                    <a:lnTo>
                      <a:pt x="115" y="253"/>
                    </a:lnTo>
                    <a:lnTo>
                      <a:pt x="115" y="346"/>
                    </a:lnTo>
                    <a:lnTo>
                      <a:pt x="1843" y="346"/>
                    </a:lnTo>
                    <a:lnTo>
                      <a:pt x="1843" y="253"/>
                    </a:lnTo>
                    <a:lnTo>
                      <a:pt x="1840" y="226"/>
                    </a:lnTo>
                    <a:lnTo>
                      <a:pt x="1833" y="200"/>
                    </a:lnTo>
                    <a:lnTo>
                      <a:pt x="1819" y="176"/>
                    </a:lnTo>
                    <a:lnTo>
                      <a:pt x="1802" y="156"/>
                    </a:lnTo>
                    <a:lnTo>
                      <a:pt x="1782" y="139"/>
                    </a:lnTo>
                    <a:lnTo>
                      <a:pt x="1758" y="127"/>
                    </a:lnTo>
                    <a:lnTo>
                      <a:pt x="1732" y="118"/>
                    </a:lnTo>
                    <a:lnTo>
                      <a:pt x="1705" y="115"/>
                    </a:lnTo>
                    <a:lnTo>
                      <a:pt x="253" y="115"/>
                    </a:lnTo>
                    <a:close/>
                    <a:moveTo>
                      <a:pt x="253" y="0"/>
                    </a:moveTo>
                    <a:lnTo>
                      <a:pt x="1705" y="0"/>
                    </a:lnTo>
                    <a:lnTo>
                      <a:pt x="1741" y="3"/>
                    </a:lnTo>
                    <a:lnTo>
                      <a:pt x="1778" y="10"/>
                    </a:lnTo>
                    <a:lnTo>
                      <a:pt x="1812" y="24"/>
                    </a:lnTo>
                    <a:lnTo>
                      <a:pt x="1843" y="41"/>
                    </a:lnTo>
                    <a:lnTo>
                      <a:pt x="1871" y="63"/>
                    </a:lnTo>
                    <a:lnTo>
                      <a:pt x="1895" y="87"/>
                    </a:lnTo>
                    <a:lnTo>
                      <a:pt x="1917" y="115"/>
                    </a:lnTo>
                    <a:lnTo>
                      <a:pt x="1934" y="147"/>
                    </a:lnTo>
                    <a:lnTo>
                      <a:pt x="1948" y="180"/>
                    </a:lnTo>
                    <a:lnTo>
                      <a:pt x="1955" y="216"/>
                    </a:lnTo>
                    <a:lnTo>
                      <a:pt x="1958" y="253"/>
                    </a:lnTo>
                    <a:lnTo>
                      <a:pt x="1958" y="3203"/>
                    </a:lnTo>
                    <a:lnTo>
                      <a:pt x="1955" y="3240"/>
                    </a:lnTo>
                    <a:lnTo>
                      <a:pt x="1948" y="3276"/>
                    </a:lnTo>
                    <a:lnTo>
                      <a:pt x="1934" y="3309"/>
                    </a:lnTo>
                    <a:lnTo>
                      <a:pt x="1917" y="3341"/>
                    </a:lnTo>
                    <a:lnTo>
                      <a:pt x="1895" y="3369"/>
                    </a:lnTo>
                    <a:lnTo>
                      <a:pt x="1871" y="3393"/>
                    </a:lnTo>
                    <a:lnTo>
                      <a:pt x="1843" y="3415"/>
                    </a:lnTo>
                    <a:lnTo>
                      <a:pt x="1812" y="3432"/>
                    </a:lnTo>
                    <a:lnTo>
                      <a:pt x="1778" y="3446"/>
                    </a:lnTo>
                    <a:lnTo>
                      <a:pt x="1741" y="3453"/>
                    </a:lnTo>
                    <a:lnTo>
                      <a:pt x="1705" y="3456"/>
                    </a:lnTo>
                    <a:lnTo>
                      <a:pt x="253" y="3456"/>
                    </a:lnTo>
                    <a:lnTo>
                      <a:pt x="216" y="3453"/>
                    </a:lnTo>
                    <a:lnTo>
                      <a:pt x="180" y="3446"/>
                    </a:lnTo>
                    <a:lnTo>
                      <a:pt x="146" y="3432"/>
                    </a:lnTo>
                    <a:lnTo>
                      <a:pt x="115" y="3415"/>
                    </a:lnTo>
                    <a:lnTo>
                      <a:pt x="87" y="3393"/>
                    </a:lnTo>
                    <a:lnTo>
                      <a:pt x="62" y="3369"/>
                    </a:lnTo>
                    <a:lnTo>
                      <a:pt x="41" y="3341"/>
                    </a:lnTo>
                    <a:lnTo>
                      <a:pt x="23" y="3309"/>
                    </a:lnTo>
                    <a:lnTo>
                      <a:pt x="10" y="3276"/>
                    </a:lnTo>
                    <a:lnTo>
                      <a:pt x="2" y="3240"/>
                    </a:lnTo>
                    <a:lnTo>
                      <a:pt x="0" y="3203"/>
                    </a:lnTo>
                    <a:lnTo>
                      <a:pt x="0" y="253"/>
                    </a:lnTo>
                    <a:lnTo>
                      <a:pt x="2" y="216"/>
                    </a:lnTo>
                    <a:lnTo>
                      <a:pt x="10" y="180"/>
                    </a:lnTo>
                    <a:lnTo>
                      <a:pt x="23" y="147"/>
                    </a:lnTo>
                    <a:lnTo>
                      <a:pt x="41" y="115"/>
                    </a:lnTo>
                    <a:lnTo>
                      <a:pt x="62" y="87"/>
                    </a:lnTo>
                    <a:lnTo>
                      <a:pt x="87" y="63"/>
                    </a:lnTo>
                    <a:lnTo>
                      <a:pt x="115" y="41"/>
                    </a:lnTo>
                    <a:lnTo>
                      <a:pt x="146" y="24"/>
                    </a:lnTo>
                    <a:lnTo>
                      <a:pt x="180" y="10"/>
                    </a:lnTo>
                    <a:lnTo>
                      <a:pt x="216" y="3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 noEditPoints="1"/>
              </p:cNvSpPr>
              <p:nvPr/>
            </p:nvSpPr>
            <p:spPr bwMode="auto">
              <a:xfrm>
                <a:off x="5172075" y="2122488"/>
                <a:ext cx="82550" cy="80963"/>
              </a:xfrm>
              <a:custGeom>
                <a:avLst/>
                <a:gdLst>
                  <a:gd name="T0" fmla="*/ 204 w 460"/>
                  <a:gd name="T1" fmla="*/ 119 h 461"/>
                  <a:gd name="T2" fmla="*/ 158 w 460"/>
                  <a:gd name="T3" fmla="*/ 141 h 461"/>
                  <a:gd name="T4" fmla="*/ 126 w 460"/>
                  <a:gd name="T5" fmla="*/ 181 h 461"/>
                  <a:gd name="T6" fmla="*/ 115 w 460"/>
                  <a:gd name="T7" fmla="*/ 231 h 461"/>
                  <a:gd name="T8" fmla="*/ 126 w 460"/>
                  <a:gd name="T9" fmla="*/ 281 h 461"/>
                  <a:gd name="T10" fmla="*/ 158 w 460"/>
                  <a:gd name="T11" fmla="*/ 321 h 461"/>
                  <a:gd name="T12" fmla="*/ 204 w 460"/>
                  <a:gd name="T13" fmla="*/ 343 h 461"/>
                  <a:gd name="T14" fmla="*/ 256 w 460"/>
                  <a:gd name="T15" fmla="*/ 343 h 461"/>
                  <a:gd name="T16" fmla="*/ 302 w 460"/>
                  <a:gd name="T17" fmla="*/ 321 h 461"/>
                  <a:gd name="T18" fmla="*/ 334 w 460"/>
                  <a:gd name="T19" fmla="*/ 281 h 461"/>
                  <a:gd name="T20" fmla="*/ 345 w 460"/>
                  <a:gd name="T21" fmla="*/ 231 h 461"/>
                  <a:gd name="T22" fmla="*/ 334 w 460"/>
                  <a:gd name="T23" fmla="*/ 181 h 461"/>
                  <a:gd name="T24" fmla="*/ 302 w 460"/>
                  <a:gd name="T25" fmla="*/ 141 h 461"/>
                  <a:gd name="T26" fmla="*/ 256 w 460"/>
                  <a:gd name="T27" fmla="*/ 119 h 461"/>
                  <a:gd name="T28" fmla="*/ 230 w 460"/>
                  <a:gd name="T29" fmla="*/ 0 h 461"/>
                  <a:gd name="T30" fmla="*/ 302 w 460"/>
                  <a:gd name="T31" fmla="*/ 12 h 461"/>
                  <a:gd name="T32" fmla="*/ 366 w 460"/>
                  <a:gd name="T33" fmla="*/ 44 h 461"/>
                  <a:gd name="T34" fmla="*/ 415 w 460"/>
                  <a:gd name="T35" fmla="*/ 95 h 461"/>
                  <a:gd name="T36" fmla="*/ 449 w 460"/>
                  <a:gd name="T37" fmla="*/ 157 h 461"/>
                  <a:gd name="T38" fmla="*/ 460 w 460"/>
                  <a:gd name="T39" fmla="*/ 231 h 461"/>
                  <a:gd name="T40" fmla="*/ 449 w 460"/>
                  <a:gd name="T41" fmla="*/ 303 h 461"/>
                  <a:gd name="T42" fmla="*/ 415 w 460"/>
                  <a:gd name="T43" fmla="*/ 367 h 461"/>
                  <a:gd name="T44" fmla="*/ 366 w 460"/>
                  <a:gd name="T45" fmla="*/ 417 h 461"/>
                  <a:gd name="T46" fmla="*/ 302 w 460"/>
                  <a:gd name="T47" fmla="*/ 450 h 461"/>
                  <a:gd name="T48" fmla="*/ 230 w 460"/>
                  <a:gd name="T49" fmla="*/ 461 h 461"/>
                  <a:gd name="T50" fmla="*/ 158 w 460"/>
                  <a:gd name="T51" fmla="*/ 450 h 461"/>
                  <a:gd name="T52" fmla="*/ 94 w 460"/>
                  <a:gd name="T53" fmla="*/ 417 h 461"/>
                  <a:gd name="T54" fmla="*/ 45 w 460"/>
                  <a:gd name="T55" fmla="*/ 367 h 461"/>
                  <a:gd name="T56" fmla="*/ 11 w 460"/>
                  <a:gd name="T57" fmla="*/ 303 h 461"/>
                  <a:gd name="T58" fmla="*/ 0 w 460"/>
                  <a:gd name="T59" fmla="*/ 231 h 461"/>
                  <a:gd name="T60" fmla="*/ 11 w 460"/>
                  <a:gd name="T61" fmla="*/ 157 h 461"/>
                  <a:gd name="T62" fmla="*/ 45 w 460"/>
                  <a:gd name="T63" fmla="*/ 95 h 461"/>
                  <a:gd name="T64" fmla="*/ 94 w 460"/>
                  <a:gd name="T65" fmla="*/ 44 h 461"/>
                  <a:gd name="T66" fmla="*/ 158 w 460"/>
                  <a:gd name="T67" fmla="*/ 12 h 461"/>
                  <a:gd name="T68" fmla="*/ 230 w 460"/>
                  <a:gd name="T69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0" h="461">
                    <a:moveTo>
                      <a:pt x="230" y="116"/>
                    </a:moveTo>
                    <a:lnTo>
                      <a:pt x="204" y="119"/>
                    </a:lnTo>
                    <a:lnTo>
                      <a:pt x="180" y="127"/>
                    </a:lnTo>
                    <a:lnTo>
                      <a:pt x="158" y="141"/>
                    </a:lnTo>
                    <a:lnTo>
                      <a:pt x="140" y="159"/>
                    </a:lnTo>
                    <a:lnTo>
                      <a:pt x="126" y="181"/>
                    </a:lnTo>
                    <a:lnTo>
                      <a:pt x="118" y="205"/>
                    </a:lnTo>
                    <a:lnTo>
                      <a:pt x="115" y="231"/>
                    </a:lnTo>
                    <a:lnTo>
                      <a:pt x="118" y="257"/>
                    </a:lnTo>
                    <a:lnTo>
                      <a:pt x="126" y="281"/>
                    </a:lnTo>
                    <a:lnTo>
                      <a:pt x="140" y="303"/>
                    </a:lnTo>
                    <a:lnTo>
                      <a:pt x="158" y="321"/>
                    </a:lnTo>
                    <a:lnTo>
                      <a:pt x="180" y="334"/>
                    </a:lnTo>
                    <a:lnTo>
                      <a:pt x="204" y="343"/>
                    </a:lnTo>
                    <a:lnTo>
                      <a:pt x="230" y="346"/>
                    </a:lnTo>
                    <a:lnTo>
                      <a:pt x="256" y="343"/>
                    </a:lnTo>
                    <a:lnTo>
                      <a:pt x="280" y="334"/>
                    </a:lnTo>
                    <a:lnTo>
                      <a:pt x="302" y="321"/>
                    </a:lnTo>
                    <a:lnTo>
                      <a:pt x="320" y="303"/>
                    </a:lnTo>
                    <a:lnTo>
                      <a:pt x="334" y="281"/>
                    </a:lnTo>
                    <a:lnTo>
                      <a:pt x="342" y="257"/>
                    </a:lnTo>
                    <a:lnTo>
                      <a:pt x="345" y="231"/>
                    </a:lnTo>
                    <a:lnTo>
                      <a:pt x="342" y="205"/>
                    </a:lnTo>
                    <a:lnTo>
                      <a:pt x="334" y="181"/>
                    </a:lnTo>
                    <a:lnTo>
                      <a:pt x="320" y="159"/>
                    </a:lnTo>
                    <a:lnTo>
                      <a:pt x="302" y="141"/>
                    </a:lnTo>
                    <a:lnTo>
                      <a:pt x="280" y="127"/>
                    </a:lnTo>
                    <a:lnTo>
                      <a:pt x="256" y="119"/>
                    </a:lnTo>
                    <a:lnTo>
                      <a:pt x="230" y="116"/>
                    </a:lnTo>
                    <a:close/>
                    <a:moveTo>
                      <a:pt x="230" y="0"/>
                    </a:moveTo>
                    <a:lnTo>
                      <a:pt x="268" y="4"/>
                    </a:lnTo>
                    <a:lnTo>
                      <a:pt x="302" y="12"/>
                    </a:lnTo>
                    <a:lnTo>
                      <a:pt x="336" y="27"/>
                    </a:lnTo>
                    <a:lnTo>
                      <a:pt x="366" y="44"/>
                    </a:lnTo>
                    <a:lnTo>
                      <a:pt x="392" y="67"/>
                    </a:lnTo>
                    <a:lnTo>
                      <a:pt x="415" y="95"/>
                    </a:lnTo>
                    <a:lnTo>
                      <a:pt x="434" y="125"/>
                    </a:lnTo>
                    <a:lnTo>
                      <a:pt x="449" y="157"/>
                    </a:lnTo>
                    <a:lnTo>
                      <a:pt x="457" y="193"/>
                    </a:lnTo>
                    <a:lnTo>
                      <a:pt x="460" y="231"/>
                    </a:lnTo>
                    <a:lnTo>
                      <a:pt x="457" y="269"/>
                    </a:lnTo>
                    <a:lnTo>
                      <a:pt x="449" y="303"/>
                    </a:lnTo>
                    <a:lnTo>
                      <a:pt x="434" y="337"/>
                    </a:lnTo>
                    <a:lnTo>
                      <a:pt x="415" y="367"/>
                    </a:lnTo>
                    <a:lnTo>
                      <a:pt x="392" y="394"/>
                    </a:lnTo>
                    <a:lnTo>
                      <a:pt x="366" y="417"/>
                    </a:lnTo>
                    <a:lnTo>
                      <a:pt x="336" y="436"/>
                    </a:lnTo>
                    <a:lnTo>
                      <a:pt x="302" y="450"/>
                    </a:lnTo>
                    <a:lnTo>
                      <a:pt x="268" y="458"/>
                    </a:lnTo>
                    <a:lnTo>
                      <a:pt x="230" y="461"/>
                    </a:lnTo>
                    <a:lnTo>
                      <a:pt x="192" y="458"/>
                    </a:lnTo>
                    <a:lnTo>
                      <a:pt x="158" y="450"/>
                    </a:lnTo>
                    <a:lnTo>
                      <a:pt x="124" y="436"/>
                    </a:lnTo>
                    <a:lnTo>
                      <a:pt x="94" y="417"/>
                    </a:lnTo>
                    <a:lnTo>
                      <a:pt x="68" y="394"/>
                    </a:lnTo>
                    <a:lnTo>
                      <a:pt x="45" y="367"/>
                    </a:lnTo>
                    <a:lnTo>
                      <a:pt x="26" y="337"/>
                    </a:lnTo>
                    <a:lnTo>
                      <a:pt x="11" y="303"/>
                    </a:lnTo>
                    <a:lnTo>
                      <a:pt x="3" y="269"/>
                    </a:lnTo>
                    <a:lnTo>
                      <a:pt x="0" y="231"/>
                    </a:lnTo>
                    <a:lnTo>
                      <a:pt x="3" y="193"/>
                    </a:lnTo>
                    <a:lnTo>
                      <a:pt x="11" y="157"/>
                    </a:lnTo>
                    <a:lnTo>
                      <a:pt x="26" y="125"/>
                    </a:lnTo>
                    <a:lnTo>
                      <a:pt x="45" y="95"/>
                    </a:lnTo>
                    <a:lnTo>
                      <a:pt x="68" y="67"/>
                    </a:lnTo>
                    <a:lnTo>
                      <a:pt x="94" y="44"/>
                    </a:lnTo>
                    <a:lnTo>
                      <a:pt x="124" y="27"/>
                    </a:lnTo>
                    <a:lnTo>
                      <a:pt x="158" y="12"/>
                    </a:lnTo>
                    <a:lnTo>
                      <a:pt x="192" y="4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5162550" y="1654176"/>
                <a:ext cx="60325" cy="20638"/>
              </a:xfrm>
              <a:custGeom>
                <a:avLst/>
                <a:gdLst>
                  <a:gd name="T0" fmla="*/ 58 w 346"/>
                  <a:gd name="T1" fmla="*/ 0 h 115"/>
                  <a:gd name="T2" fmla="*/ 288 w 346"/>
                  <a:gd name="T3" fmla="*/ 0 h 115"/>
                  <a:gd name="T4" fmla="*/ 306 w 346"/>
                  <a:gd name="T5" fmla="*/ 3 h 115"/>
                  <a:gd name="T6" fmla="*/ 322 w 346"/>
                  <a:gd name="T7" fmla="*/ 11 h 115"/>
                  <a:gd name="T8" fmla="*/ 334 w 346"/>
                  <a:gd name="T9" fmla="*/ 23 h 115"/>
                  <a:gd name="T10" fmla="*/ 342 w 346"/>
                  <a:gd name="T11" fmla="*/ 40 h 115"/>
                  <a:gd name="T12" fmla="*/ 346 w 346"/>
                  <a:gd name="T13" fmla="*/ 57 h 115"/>
                  <a:gd name="T14" fmla="*/ 342 w 346"/>
                  <a:gd name="T15" fmla="*/ 75 h 115"/>
                  <a:gd name="T16" fmla="*/ 334 w 346"/>
                  <a:gd name="T17" fmla="*/ 91 h 115"/>
                  <a:gd name="T18" fmla="*/ 322 w 346"/>
                  <a:gd name="T19" fmla="*/ 103 h 115"/>
                  <a:gd name="T20" fmla="*/ 306 w 346"/>
                  <a:gd name="T21" fmla="*/ 112 h 115"/>
                  <a:gd name="T22" fmla="*/ 288 w 346"/>
                  <a:gd name="T23" fmla="*/ 115 h 115"/>
                  <a:gd name="T24" fmla="*/ 58 w 346"/>
                  <a:gd name="T25" fmla="*/ 115 h 115"/>
                  <a:gd name="T26" fmla="*/ 40 w 346"/>
                  <a:gd name="T27" fmla="*/ 112 h 115"/>
                  <a:gd name="T28" fmla="*/ 23 w 346"/>
                  <a:gd name="T29" fmla="*/ 103 h 115"/>
                  <a:gd name="T30" fmla="*/ 12 w 346"/>
                  <a:gd name="T31" fmla="*/ 91 h 115"/>
                  <a:gd name="T32" fmla="*/ 3 w 346"/>
                  <a:gd name="T33" fmla="*/ 75 h 115"/>
                  <a:gd name="T34" fmla="*/ 0 w 346"/>
                  <a:gd name="T35" fmla="*/ 57 h 115"/>
                  <a:gd name="T36" fmla="*/ 3 w 346"/>
                  <a:gd name="T37" fmla="*/ 40 h 115"/>
                  <a:gd name="T38" fmla="*/ 12 w 346"/>
                  <a:gd name="T39" fmla="*/ 23 h 115"/>
                  <a:gd name="T40" fmla="*/ 23 w 346"/>
                  <a:gd name="T41" fmla="*/ 11 h 115"/>
                  <a:gd name="T42" fmla="*/ 40 w 346"/>
                  <a:gd name="T43" fmla="*/ 3 h 115"/>
                  <a:gd name="T44" fmla="*/ 58 w 346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6" h="115">
                    <a:moveTo>
                      <a:pt x="58" y="0"/>
                    </a:moveTo>
                    <a:lnTo>
                      <a:pt x="288" y="0"/>
                    </a:lnTo>
                    <a:lnTo>
                      <a:pt x="306" y="3"/>
                    </a:lnTo>
                    <a:lnTo>
                      <a:pt x="322" y="11"/>
                    </a:lnTo>
                    <a:lnTo>
                      <a:pt x="334" y="23"/>
                    </a:lnTo>
                    <a:lnTo>
                      <a:pt x="342" y="40"/>
                    </a:lnTo>
                    <a:lnTo>
                      <a:pt x="346" y="57"/>
                    </a:lnTo>
                    <a:lnTo>
                      <a:pt x="342" y="75"/>
                    </a:lnTo>
                    <a:lnTo>
                      <a:pt x="334" y="91"/>
                    </a:lnTo>
                    <a:lnTo>
                      <a:pt x="322" y="103"/>
                    </a:lnTo>
                    <a:lnTo>
                      <a:pt x="306" y="112"/>
                    </a:lnTo>
                    <a:lnTo>
                      <a:pt x="288" y="115"/>
                    </a:lnTo>
                    <a:lnTo>
                      <a:pt x="58" y="115"/>
                    </a:lnTo>
                    <a:lnTo>
                      <a:pt x="40" y="112"/>
                    </a:lnTo>
                    <a:lnTo>
                      <a:pt x="23" y="103"/>
                    </a:lnTo>
                    <a:lnTo>
                      <a:pt x="12" y="91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2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233988" y="1654176"/>
                <a:ext cx="30163" cy="20638"/>
              </a:xfrm>
              <a:custGeom>
                <a:avLst/>
                <a:gdLst>
                  <a:gd name="T0" fmla="*/ 58 w 173"/>
                  <a:gd name="T1" fmla="*/ 0 h 115"/>
                  <a:gd name="T2" fmla="*/ 115 w 173"/>
                  <a:gd name="T3" fmla="*/ 0 h 115"/>
                  <a:gd name="T4" fmla="*/ 133 w 173"/>
                  <a:gd name="T5" fmla="*/ 3 h 115"/>
                  <a:gd name="T6" fmla="*/ 149 w 173"/>
                  <a:gd name="T7" fmla="*/ 11 h 115"/>
                  <a:gd name="T8" fmla="*/ 161 w 173"/>
                  <a:gd name="T9" fmla="*/ 23 h 115"/>
                  <a:gd name="T10" fmla="*/ 170 w 173"/>
                  <a:gd name="T11" fmla="*/ 40 h 115"/>
                  <a:gd name="T12" fmla="*/ 173 w 173"/>
                  <a:gd name="T13" fmla="*/ 57 h 115"/>
                  <a:gd name="T14" fmla="*/ 170 w 173"/>
                  <a:gd name="T15" fmla="*/ 75 h 115"/>
                  <a:gd name="T16" fmla="*/ 161 w 173"/>
                  <a:gd name="T17" fmla="*/ 91 h 115"/>
                  <a:gd name="T18" fmla="*/ 149 w 173"/>
                  <a:gd name="T19" fmla="*/ 103 h 115"/>
                  <a:gd name="T20" fmla="*/ 133 w 173"/>
                  <a:gd name="T21" fmla="*/ 112 h 115"/>
                  <a:gd name="T22" fmla="*/ 115 w 173"/>
                  <a:gd name="T23" fmla="*/ 115 h 115"/>
                  <a:gd name="T24" fmla="*/ 58 w 173"/>
                  <a:gd name="T25" fmla="*/ 115 h 115"/>
                  <a:gd name="T26" fmla="*/ 40 w 173"/>
                  <a:gd name="T27" fmla="*/ 112 h 115"/>
                  <a:gd name="T28" fmla="*/ 23 w 173"/>
                  <a:gd name="T29" fmla="*/ 103 h 115"/>
                  <a:gd name="T30" fmla="*/ 11 w 173"/>
                  <a:gd name="T31" fmla="*/ 91 h 115"/>
                  <a:gd name="T32" fmla="*/ 3 w 173"/>
                  <a:gd name="T33" fmla="*/ 75 h 115"/>
                  <a:gd name="T34" fmla="*/ 0 w 173"/>
                  <a:gd name="T35" fmla="*/ 57 h 115"/>
                  <a:gd name="T36" fmla="*/ 3 w 173"/>
                  <a:gd name="T37" fmla="*/ 40 h 115"/>
                  <a:gd name="T38" fmla="*/ 11 w 173"/>
                  <a:gd name="T39" fmla="*/ 23 h 115"/>
                  <a:gd name="T40" fmla="*/ 23 w 173"/>
                  <a:gd name="T41" fmla="*/ 11 h 115"/>
                  <a:gd name="T42" fmla="*/ 40 w 173"/>
                  <a:gd name="T43" fmla="*/ 3 h 115"/>
                  <a:gd name="T44" fmla="*/ 58 w 173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3" h="115">
                    <a:moveTo>
                      <a:pt x="58" y="0"/>
                    </a:moveTo>
                    <a:lnTo>
                      <a:pt x="115" y="0"/>
                    </a:lnTo>
                    <a:lnTo>
                      <a:pt x="133" y="3"/>
                    </a:lnTo>
                    <a:lnTo>
                      <a:pt x="149" y="11"/>
                    </a:lnTo>
                    <a:lnTo>
                      <a:pt x="161" y="23"/>
                    </a:lnTo>
                    <a:lnTo>
                      <a:pt x="170" y="40"/>
                    </a:lnTo>
                    <a:lnTo>
                      <a:pt x="173" y="57"/>
                    </a:lnTo>
                    <a:lnTo>
                      <a:pt x="170" y="75"/>
                    </a:lnTo>
                    <a:lnTo>
                      <a:pt x="161" y="91"/>
                    </a:lnTo>
                    <a:lnTo>
                      <a:pt x="149" y="103"/>
                    </a:lnTo>
                    <a:lnTo>
                      <a:pt x="133" y="112"/>
                    </a:lnTo>
                    <a:lnTo>
                      <a:pt x="115" y="115"/>
                    </a:lnTo>
                    <a:lnTo>
                      <a:pt x="58" y="115"/>
                    </a:lnTo>
                    <a:lnTo>
                      <a:pt x="40" y="112"/>
                    </a:lnTo>
                    <a:lnTo>
                      <a:pt x="23" y="103"/>
                    </a:lnTo>
                    <a:lnTo>
                      <a:pt x="11" y="91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1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Footer Text"/>
          <p:cNvSpPr txBox="1"/>
          <p:nvPr/>
        </p:nvSpPr>
        <p:spPr>
          <a:xfrm>
            <a:off x="1400783" y="2665396"/>
            <a:ext cx="6342434" cy="80021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The Best Apps Showcase</a:t>
            </a:r>
          </a:p>
        </p:txBody>
      </p:sp>
      <p:sp>
        <p:nvSpPr>
          <p:cNvPr id="27" name="Footer Text"/>
          <p:cNvSpPr txBox="1"/>
          <p:nvPr/>
        </p:nvSpPr>
        <p:spPr>
          <a:xfrm>
            <a:off x="2762252" y="3567583"/>
            <a:ext cx="3657598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Professional </a:t>
            </a:r>
            <a:r>
              <a:rPr lang="en-US" sz="1600" b="1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SlideSalad</a:t>
            </a:r>
            <a:r>
              <a:rPr lang="en-US" sz="1600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Free Template</a:t>
            </a:r>
          </a:p>
        </p:txBody>
      </p:sp>
    </p:spTree>
    <p:extLst>
      <p:ext uri="{BB962C8B-B14F-4D97-AF65-F5344CB8AC3E}">
        <p14:creationId xmlns:p14="http://schemas.microsoft.com/office/powerpoint/2010/main" val="37207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000">
        <p14:flythrough dir="out" hasBounce="1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4" name="Rectangle 23"/>
          <p:cNvSpPr/>
          <p:nvPr/>
        </p:nvSpPr>
        <p:spPr bwMode="auto">
          <a:xfrm>
            <a:off x="0" y="1"/>
            <a:ext cx="9144000" cy="513873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02530" y="579368"/>
            <a:ext cx="2902670" cy="5840001"/>
            <a:chOff x="3505200" y="431800"/>
            <a:chExt cx="2127250" cy="4279900"/>
          </a:xfrm>
          <a:effectLst>
            <a:reflection blurRad="6350" stA="9000" endPos="35000" dir="5400000" sy="-100000" algn="bl" rotWithShape="0"/>
          </a:effectLst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3" t="7811" r="-137" b="-7811"/>
          <a:stretch/>
        </p:blipFill>
        <p:spPr/>
      </p:pic>
      <p:sp>
        <p:nvSpPr>
          <p:cNvPr id="39" name="Inhaltsplatzhalter 4"/>
          <p:cNvSpPr txBox="1">
            <a:spLocks/>
          </p:cNvSpPr>
          <p:nvPr/>
        </p:nvSpPr>
        <p:spPr>
          <a:xfrm>
            <a:off x="4038600" y="1204864"/>
            <a:ext cx="4724400" cy="1495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Best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Showcase Anywhere,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Anytime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4"/>
          <p:cNvSpPr txBox="1">
            <a:spLocks/>
          </p:cNvSpPr>
          <p:nvPr/>
        </p:nvSpPr>
        <p:spPr>
          <a:xfrm>
            <a:off x="4038600" y="2881264"/>
            <a:ext cx="472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Interactive, Innovative, Irresistible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499369"/>
            <a:ext cx="2006287" cy="59638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99" y="3490864"/>
            <a:ext cx="2030688" cy="6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9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bldLvl="5"/>
      <p:bldP spid="42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695059" y="1180694"/>
            <a:ext cx="1753882" cy="3528708"/>
            <a:chOff x="3505200" y="431800"/>
            <a:chExt cx="2127250" cy="4279900"/>
          </a:xfrm>
          <a:effectLst/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SlideSalad is #1 online marketplace of premium presentations templates for all needs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App Showcase – Top Features</a:t>
            </a:r>
            <a:endParaRPr lang="en-US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24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" r="78"/>
          <a:stretch>
            <a:fillRect/>
          </a:stretch>
        </p:blipFill>
        <p:spPr/>
      </p:pic>
      <p:sp>
        <p:nvSpPr>
          <p:cNvPr id="44" name="Inhaltsplatzhalter 4"/>
          <p:cNvSpPr txBox="1">
            <a:spLocks/>
          </p:cNvSpPr>
          <p:nvPr/>
        </p:nvSpPr>
        <p:spPr>
          <a:xfrm>
            <a:off x="1098226" y="1646110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b="1" dirty="0" smtClean="0">
                <a:solidFill>
                  <a:schemeClr val="accent1"/>
                </a:solidFill>
                <a:latin typeface="+mj-lt"/>
              </a:rPr>
              <a:t>TITLE GOES HERE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618745" y="2637209"/>
            <a:ext cx="607978" cy="6079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731573" y="2750339"/>
            <a:ext cx="382324" cy="381718"/>
            <a:chOff x="838200" y="2346325"/>
            <a:chExt cx="1001713" cy="1000125"/>
          </a:xfrm>
          <a:solidFill>
            <a:schemeClr val="bg1"/>
          </a:solidFill>
        </p:grpSpPr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919163" y="2427288"/>
              <a:ext cx="593725" cy="592138"/>
            </a:xfrm>
            <a:custGeom>
              <a:avLst/>
              <a:gdLst>
                <a:gd name="T0" fmla="*/ 969 w 2245"/>
                <a:gd name="T1" fmla="*/ 161 h 2241"/>
                <a:gd name="T2" fmla="*/ 749 w 2245"/>
                <a:gd name="T3" fmla="*/ 222 h 2241"/>
                <a:gd name="T4" fmla="*/ 551 w 2245"/>
                <a:gd name="T5" fmla="*/ 333 h 2241"/>
                <a:gd name="T6" fmla="*/ 382 w 2245"/>
                <a:gd name="T7" fmla="*/ 489 h 2241"/>
                <a:gd name="T8" fmla="*/ 259 w 2245"/>
                <a:gd name="T9" fmla="*/ 672 h 2241"/>
                <a:gd name="T10" fmla="*/ 181 w 2245"/>
                <a:gd name="T11" fmla="*/ 874 h 2241"/>
                <a:gd name="T12" fmla="*/ 150 w 2245"/>
                <a:gd name="T13" fmla="*/ 1085 h 2241"/>
                <a:gd name="T14" fmla="*/ 165 w 2245"/>
                <a:gd name="T15" fmla="*/ 1297 h 2241"/>
                <a:gd name="T16" fmla="*/ 227 w 2245"/>
                <a:gd name="T17" fmla="*/ 1503 h 2241"/>
                <a:gd name="T18" fmla="*/ 336 w 2245"/>
                <a:gd name="T19" fmla="*/ 1693 h 2241"/>
                <a:gd name="T20" fmla="*/ 491 w 2245"/>
                <a:gd name="T21" fmla="*/ 1859 h 2241"/>
                <a:gd name="T22" fmla="*/ 681 w 2245"/>
                <a:gd name="T23" fmla="*/ 1986 h 2241"/>
                <a:gd name="T24" fmla="*/ 894 w 2245"/>
                <a:gd name="T25" fmla="*/ 2065 h 2241"/>
                <a:gd name="T26" fmla="*/ 1122 w 2245"/>
                <a:gd name="T27" fmla="*/ 2092 h 2241"/>
                <a:gd name="T28" fmla="*/ 1351 w 2245"/>
                <a:gd name="T29" fmla="*/ 2065 h 2241"/>
                <a:gd name="T30" fmla="*/ 1564 w 2245"/>
                <a:gd name="T31" fmla="*/ 1986 h 2241"/>
                <a:gd name="T32" fmla="*/ 1753 w 2245"/>
                <a:gd name="T33" fmla="*/ 1859 h 2241"/>
                <a:gd name="T34" fmla="*/ 1909 w 2245"/>
                <a:gd name="T35" fmla="*/ 1693 h 2241"/>
                <a:gd name="T36" fmla="*/ 2017 w 2245"/>
                <a:gd name="T37" fmla="*/ 1503 h 2241"/>
                <a:gd name="T38" fmla="*/ 2079 w 2245"/>
                <a:gd name="T39" fmla="*/ 1297 h 2241"/>
                <a:gd name="T40" fmla="*/ 2095 w 2245"/>
                <a:gd name="T41" fmla="*/ 1085 h 2241"/>
                <a:gd name="T42" fmla="*/ 2064 w 2245"/>
                <a:gd name="T43" fmla="*/ 874 h 2241"/>
                <a:gd name="T44" fmla="*/ 1986 w 2245"/>
                <a:gd name="T45" fmla="*/ 672 h 2241"/>
                <a:gd name="T46" fmla="*/ 1861 w 2245"/>
                <a:gd name="T47" fmla="*/ 489 h 2241"/>
                <a:gd name="T48" fmla="*/ 1693 w 2245"/>
                <a:gd name="T49" fmla="*/ 333 h 2241"/>
                <a:gd name="T50" fmla="*/ 1495 w 2245"/>
                <a:gd name="T51" fmla="*/ 222 h 2241"/>
                <a:gd name="T52" fmla="*/ 1276 w 2245"/>
                <a:gd name="T53" fmla="*/ 161 h 2241"/>
                <a:gd name="T54" fmla="*/ 1122 w 2245"/>
                <a:gd name="T55" fmla="*/ 0 h 2241"/>
                <a:gd name="T56" fmla="*/ 1363 w 2245"/>
                <a:gd name="T57" fmla="*/ 25 h 2241"/>
                <a:gd name="T58" fmla="*/ 1589 w 2245"/>
                <a:gd name="T59" fmla="*/ 100 h 2241"/>
                <a:gd name="T60" fmla="*/ 1793 w 2245"/>
                <a:gd name="T61" fmla="*/ 222 h 2241"/>
                <a:gd name="T62" fmla="*/ 1971 w 2245"/>
                <a:gd name="T63" fmla="*/ 387 h 2241"/>
                <a:gd name="T64" fmla="*/ 2109 w 2245"/>
                <a:gd name="T65" fmla="*/ 584 h 2241"/>
                <a:gd name="T66" fmla="*/ 2200 w 2245"/>
                <a:gd name="T67" fmla="*/ 803 h 2241"/>
                <a:gd name="T68" fmla="*/ 2243 w 2245"/>
                <a:gd name="T69" fmla="*/ 1039 h 2241"/>
                <a:gd name="T70" fmla="*/ 2233 w 2245"/>
                <a:gd name="T71" fmla="*/ 1282 h 2241"/>
                <a:gd name="T72" fmla="*/ 2174 w 2245"/>
                <a:gd name="T73" fmla="*/ 1512 h 2241"/>
                <a:gd name="T74" fmla="*/ 2068 w 2245"/>
                <a:gd name="T75" fmla="*/ 1724 h 2241"/>
                <a:gd name="T76" fmla="*/ 1916 w 2245"/>
                <a:gd name="T77" fmla="*/ 1912 h 2241"/>
                <a:gd name="T78" fmla="*/ 1728 w 2245"/>
                <a:gd name="T79" fmla="*/ 2065 h 2241"/>
                <a:gd name="T80" fmla="*/ 1515 w 2245"/>
                <a:gd name="T81" fmla="*/ 2171 h 2241"/>
                <a:gd name="T82" fmla="*/ 1284 w 2245"/>
                <a:gd name="T83" fmla="*/ 2229 h 2241"/>
                <a:gd name="T84" fmla="*/ 1040 w 2245"/>
                <a:gd name="T85" fmla="*/ 2239 h 2241"/>
                <a:gd name="T86" fmla="*/ 805 w 2245"/>
                <a:gd name="T87" fmla="*/ 2196 h 2241"/>
                <a:gd name="T88" fmla="*/ 585 w 2245"/>
                <a:gd name="T89" fmla="*/ 2105 h 2241"/>
                <a:gd name="T90" fmla="*/ 388 w 2245"/>
                <a:gd name="T91" fmla="*/ 1968 h 2241"/>
                <a:gd name="T92" fmla="*/ 223 w 2245"/>
                <a:gd name="T93" fmla="*/ 1790 h 2241"/>
                <a:gd name="T94" fmla="*/ 100 w 2245"/>
                <a:gd name="T95" fmla="*/ 1586 h 2241"/>
                <a:gd name="T96" fmla="*/ 25 w 2245"/>
                <a:gd name="T97" fmla="*/ 1360 h 2241"/>
                <a:gd name="T98" fmla="*/ 0 w 2245"/>
                <a:gd name="T99" fmla="*/ 1120 h 2241"/>
                <a:gd name="T100" fmla="*/ 25 w 2245"/>
                <a:gd name="T101" fmla="*/ 881 h 2241"/>
                <a:gd name="T102" fmla="*/ 100 w 2245"/>
                <a:gd name="T103" fmla="*/ 655 h 2241"/>
                <a:gd name="T104" fmla="*/ 223 w 2245"/>
                <a:gd name="T105" fmla="*/ 450 h 2241"/>
                <a:gd name="T106" fmla="*/ 388 w 2245"/>
                <a:gd name="T107" fmla="*/ 272 h 2241"/>
                <a:gd name="T108" fmla="*/ 585 w 2245"/>
                <a:gd name="T109" fmla="*/ 136 h 2241"/>
                <a:gd name="T110" fmla="*/ 805 w 2245"/>
                <a:gd name="T111" fmla="*/ 45 h 2241"/>
                <a:gd name="T112" fmla="*/ 1040 w 2245"/>
                <a:gd name="T113" fmla="*/ 2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5" h="2241">
                  <a:moveTo>
                    <a:pt x="1122" y="149"/>
                  </a:moveTo>
                  <a:lnTo>
                    <a:pt x="1045" y="152"/>
                  </a:lnTo>
                  <a:lnTo>
                    <a:pt x="969" y="161"/>
                  </a:lnTo>
                  <a:lnTo>
                    <a:pt x="894" y="175"/>
                  </a:lnTo>
                  <a:lnTo>
                    <a:pt x="821" y="196"/>
                  </a:lnTo>
                  <a:lnTo>
                    <a:pt x="749" y="222"/>
                  </a:lnTo>
                  <a:lnTo>
                    <a:pt x="681" y="254"/>
                  </a:lnTo>
                  <a:lnTo>
                    <a:pt x="614" y="290"/>
                  </a:lnTo>
                  <a:lnTo>
                    <a:pt x="551" y="333"/>
                  </a:lnTo>
                  <a:lnTo>
                    <a:pt x="491" y="380"/>
                  </a:lnTo>
                  <a:lnTo>
                    <a:pt x="434" y="433"/>
                  </a:lnTo>
                  <a:lnTo>
                    <a:pt x="382" y="489"/>
                  </a:lnTo>
                  <a:lnTo>
                    <a:pt x="336" y="548"/>
                  </a:lnTo>
                  <a:lnTo>
                    <a:pt x="294" y="609"/>
                  </a:lnTo>
                  <a:lnTo>
                    <a:pt x="259" y="672"/>
                  </a:lnTo>
                  <a:lnTo>
                    <a:pt x="227" y="738"/>
                  </a:lnTo>
                  <a:lnTo>
                    <a:pt x="202" y="805"/>
                  </a:lnTo>
                  <a:lnTo>
                    <a:pt x="181" y="874"/>
                  </a:lnTo>
                  <a:lnTo>
                    <a:pt x="165" y="943"/>
                  </a:lnTo>
                  <a:lnTo>
                    <a:pt x="156" y="1014"/>
                  </a:lnTo>
                  <a:lnTo>
                    <a:pt x="150" y="1085"/>
                  </a:lnTo>
                  <a:lnTo>
                    <a:pt x="150" y="1156"/>
                  </a:lnTo>
                  <a:lnTo>
                    <a:pt x="156" y="1227"/>
                  </a:lnTo>
                  <a:lnTo>
                    <a:pt x="165" y="1297"/>
                  </a:lnTo>
                  <a:lnTo>
                    <a:pt x="181" y="1367"/>
                  </a:lnTo>
                  <a:lnTo>
                    <a:pt x="202" y="1435"/>
                  </a:lnTo>
                  <a:lnTo>
                    <a:pt x="227" y="1503"/>
                  </a:lnTo>
                  <a:lnTo>
                    <a:pt x="259" y="1568"/>
                  </a:lnTo>
                  <a:lnTo>
                    <a:pt x="294" y="1632"/>
                  </a:lnTo>
                  <a:lnTo>
                    <a:pt x="336" y="1693"/>
                  </a:lnTo>
                  <a:lnTo>
                    <a:pt x="382" y="1751"/>
                  </a:lnTo>
                  <a:lnTo>
                    <a:pt x="434" y="1807"/>
                  </a:lnTo>
                  <a:lnTo>
                    <a:pt x="491" y="1859"/>
                  </a:lnTo>
                  <a:lnTo>
                    <a:pt x="551" y="1908"/>
                  </a:lnTo>
                  <a:lnTo>
                    <a:pt x="614" y="1949"/>
                  </a:lnTo>
                  <a:lnTo>
                    <a:pt x="681" y="1986"/>
                  </a:lnTo>
                  <a:lnTo>
                    <a:pt x="749" y="2018"/>
                  </a:lnTo>
                  <a:lnTo>
                    <a:pt x="821" y="2045"/>
                  </a:lnTo>
                  <a:lnTo>
                    <a:pt x="894" y="2065"/>
                  </a:lnTo>
                  <a:lnTo>
                    <a:pt x="969" y="2080"/>
                  </a:lnTo>
                  <a:lnTo>
                    <a:pt x="1045" y="2089"/>
                  </a:lnTo>
                  <a:lnTo>
                    <a:pt x="1122" y="2092"/>
                  </a:lnTo>
                  <a:lnTo>
                    <a:pt x="1200" y="2089"/>
                  </a:lnTo>
                  <a:lnTo>
                    <a:pt x="1276" y="2080"/>
                  </a:lnTo>
                  <a:lnTo>
                    <a:pt x="1351" y="2065"/>
                  </a:lnTo>
                  <a:lnTo>
                    <a:pt x="1424" y="2045"/>
                  </a:lnTo>
                  <a:lnTo>
                    <a:pt x="1495" y="2018"/>
                  </a:lnTo>
                  <a:lnTo>
                    <a:pt x="1564" y="1986"/>
                  </a:lnTo>
                  <a:lnTo>
                    <a:pt x="1629" y="1949"/>
                  </a:lnTo>
                  <a:lnTo>
                    <a:pt x="1693" y="1908"/>
                  </a:lnTo>
                  <a:lnTo>
                    <a:pt x="1753" y="1859"/>
                  </a:lnTo>
                  <a:lnTo>
                    <a:pt x="1811" y="1807"/>
                  </a:lnTo>
                  <a:lnTo>
                    <a:pt x="1861" y="1751"/>
                  </a:lnTo>
                  <a:lnTo>
                    <a:pt x="1909" y="1693"/>
                  </a:lnTo>
                  <a:lnTo>
                    <a:pt x="1949" y="1632"/>
                  </a:lnTo>
                  <a:lnTo>
                    <a:pt x="1986" y="1568"/>
                  </a:lnTo>
                  <a:lnTo>
                    <a:pt x="2017" y="1503"/>
                  </a:lnTo>
                  <a:lnTo>
                    <a:pt x="2043" y="1435"/>
                  </a:lnTo>
                  <a:lnTo>
                    <a:pt x="2064" y="1367"/>
                  </a:lnTo>
                  <a:lnTo>
                    <a:pt x="2079" y="1297"/>
                  </a:lnTo>
                  <a:lnTo>
                    <a:pt x="2089" y="1227"/>
                  </a:lnTo>
                  <a:lnTo>
                    <a:pt x="2095" y="1156"/>
                  </a:lnTo>
                  <a:lnTo>
                    <a:pt x="2095" y="1085"/>
                  </a:lnTo>
                  <a:lnTo>
                    <a:pt x="2089" y="1014"/>
                  </a:lnTo>
                  <a:lnTo>
                    <a:pt x="2079" y="943"/>
                  </a:lnTo>
                  <a:lnTo>
                    <a:pt x="2064" y="874"/>
                  </a:lnTo>
                  <a:lnTo>
                    <a:pt x="2043" y="805"/>
                  </a:lnTo>
                  <a:lnTo>
                    <a:pt x="2017" y="738"/>
                  </a:lnTo>
                  <a:lnTo>
                    <a:pt x="1986" y="672"/>
                  </a:lnTo>
                  <a:lnTo>
                    <a:pt x="1949" y="609"/>
                  </a:lnTo>
                  <a:lnTo>
                    <a:pt x="1909" y="548"/>
                  </a:lnTo>
                  <a:lnTo>
                    <a:pt x="1861" y="489"/>
                  </a:lnTo>
                  <a:lnTo>
                    <a:pt x="1811" y="433"/>
                  </a:lnTo>
                  <a:lnTo>
                    <a:pt x="1753" y="380"/>
                  </a:lnTo>
                  <a:lnTo>
                    <a:pt x="1693" y="333"/>
                  </a:lnTo>
                  <a:lnTo>
                    <a:pt x="1629" y="290"/>
                  </a:lnTo>
                  <a:lnTo>
                    <a:pt x="1564" y="254"/>
                  </a:lnTo>
                  <a:lnTo>
                    <a:pt x="1495" y="222"/>
                  </a:lnTo>
                  <a:lnTo>
                    <a:pt x="1424" y="196"/>
                  </a:lnTo>
                  <a:lnTo>
                    <a:pt x="1351" y="175"/>
                  </a:lnTo>
                  <a:lnTo>
                    <a:pt x="1276" y="161"/>
                  </a:lnTo>
                  <a:lnTo>
                    <a:pt x="1200" y="152"/>
                  </a:lnTo>
                  <a:lnTo>
                    <a:pt x="1122" y="149"/>
                  </a:lnTo>
                  <a:close/>
                  <a:moveTo>
                    <a:pt x="1122" y="0"/>
                  </a:moveTo>
                  <a:lnTo>
                    <a:pt x="1203" y="2"/>
                  </a:lnTo>
                  <a:lnTo>
                    <a:pt x="1284" y="12"/>
                  </a:lnTo>
                  <a:lnTo>
                    <a:pt x="1363" y="25"/>
                  </a:lnTo>
                  <a:lnTo>
                    <a:pt x="1440" y="45"/>
                  </a:lnTo>
                  <a:lnTo>
                    <a:pt x="1515" y="70"/>
                  </a:lnTo>
                  <a:lnTo>
                    <a:pt x="1589" y="100"/>
                  </a:lnTo>
                  <a:lnTo>
                    <a:pt x="1659" y="136"/>
                  </a:lnTo>
                  <a:lnTo>
                    <a:pt x="1728" y="176"/>
                  </a:lnTo>
                  <a:lnTo>
                    <a:pt x="1793" y="222"/>
                  </a:lnTo>
                  <a:lnTo>
                    <a:pt x="1857" y="272"/>
                  </a:lnTo>
                  <a:lnTo>
                    <a:pt x="1916" y="327"/>
                  </a:lnTo>
                  <a:lnTo>
                    <a:pt x="1971" y="387"/>
                  </a:lnTo>
                  <a:lnTo>
                    <a:pt x="2022" y="450"/>
                  </a:lnTo>
                  <a:lnTo>
                    <a:pt x="2068" y="515"/>
                  </a:lnTo>
                  <a:lnTo>
                    <a:pt x="2109" y="584"/>
                  </a:lnTo>
                  <a:lnTo>
                    <a:pt x="2144" y="655"/>
                  </a:lnTo>
                  <a:lnTo>
                    <a:pt x="2174" y="729"/>
                  </a:lnTo>
                  <a:lnTo>
                    <a:pt x="2200" y="803"/>
                  </a:lnTo>
                  <a:lnTo>
                    <a:pt x="2219" y="881"/>
                  </a:lnTo>
                  <a:lnTo>
                    <a:pt x="2233" y="959"/>
                  </a:lnTo>
                  <a:lnTo>
                    <a:pt x="2243" y="1039"/>
                  </a:lnTo>
                  <a:lnTo>
                    <a:pt x="2245" y="1120"/>
                  </a:lnTo>
                  <a:lnTo>
                    <a:pt x="2243" y="1201"/>
                  </a:lnTo>
                  <a:lnTo>
                    <a:pt x="2233" y="1282"/>
                  </a:lnTo>
                  <a:lnTo>
                    <a:pt x="2219" y="1360"/>
                  </a:lnTo>
                  <a:lnTo>
                    <a:pt x="2200" y="1437"/>
                  </a:lnTo>
                  <a:lnTo>
                    <a:pt x="2174" y="1512"/>
                  </a:lnTo>
                  <a:lnTo>
                    <a:pt x="2144" y="1586"/>
                  </a:lnTo>
                  <a:lnTo>
                    <a:pt x="2109" y="1656"/>
                  </a:lnTo>
                  <a:lnTo>
                    <a:pt x="2068" y="1724"/>
                  </a:lnTo>
                  <a:lnTo>
                    <a:pt x="2022" y="1790"/>
                  </a:lnTo>
                  <a:lnTo>
                    <a:pt x="1971" y="1854"/>
                  </a:lnTo>
                  <a:lnTo>
                    <a:pt x="1916" y="1912"/>
                  </a:lnTo>
                  <a:lnTo>
                    <a:pt x="1857" y="1968"/>
                  </a:lnTo>
                  <a:lnTo>
                    <a:pt x="1793" y="2018"/>
                  </a:lnTo>
                  <a:lnTo>
                    <a:pt x="1728" y="2065"/>
                  </a:lnTo>
                  <a:lnTo>
                    <a:pt x="1659" y="2105"/>
                  </a:lnTo>
                  <a:lnTo>
                    <a:pt x="1589" y="2141"/>
                  </a:lnTo>
                  <a:lnTo>
                    <a:pt x="1515" y="2171"/>
                  </a:lnTo>
                  <a:lnTo>
                    <a:pt x="1440" y="2196"/>
                  </a:lnTo>
                  <a:lnTo>
                    <a:pt x="1363" y="2216"/>
                  </a:lnTo>
                  <a:lnTo>
                    <a:pt x="1284" y="2229"/>
                  </a:lnTo>
                  <a:lnTo>
                    <a:pt x="1203" y="2239"/>
                  </a:lnTo>
                  <a:lnTo>
                    <a:pt x="1122" y="2241"/>
                  </a:lnTo>
                  <a:lnTo>
                    <a:pt x="1040" y="2239"/>
                  </a:lnTo>
                  <a:lnTo>
                    <a:pt x="961" y="2229"/>
                  </a:lnTo>
                  <a:lnTo>
                    <a:pt x="882" y="2216"/>
                  </a:lnTo>
                  <a:lnTo>
                    <a:pt x="805" y="2196"/>
                  </a:lnTo>
                  <a:lnTo>
                    <a:pt x="730" y="2171"/>
                  </a:lnTo>
                  <a:lnTo>
                    <a:pt x="656" y="2141"/>
                  </a:lnTo>
                  <a:lnTo>
                    <a:pt x="585" y="2105"/>
                  </a:lnTo>
                  <a:lnTo>
                    <a:pt x="516" y="2065"/>
                  </a:lnTo>
                  <a:lnTo>
                    <a:pt x="450" y="2018"/>
                  </a:lnTo>
                  <a:lnTo>
                    <a:pt x="388" y="1968"/>
                  </a:lnTo>
                  <a:lnTo>
                    <a:pt x="328" y="1912"/>
                  </a:lnTo>
                  <a:lnTo>
                    <a:pt x="273" y="1854"/>
                  </a:lnTo>
                  <a:lnTo>
                    <a:pt x="223" y="1790"/>
                  </a:lnTo>
                  <a:lnTo>
                    <a:pt x="177" y="1724"/>
                  </a:lnTo>
                  <a:lnTo>
                    <a:pt x="136" y="1656"/>
                  </a:lnTo>
                  <a:lnTo>
                    <a:pt x="100" y="1586"/>
                  </a:lnTo>
                  <a:lnTo>
                    <a:pt x="70" y="1512"/>
                  </a:lnTo>
                  <a:lnTo>
                    <a:pt x="45" y="1437"/>
                  </a:lnTo>
                  <a:lnTo>
                    <a:pt x="25" y="1360"/>
                  </a:lnTo>
                  <a:lnTo>
                    <a:pt x="12" y="1282"/>
                  </a:lnTo>
                  <a:lnTo>
                    <a:pt x="2" y="1201"/>
                  </a:lnTo>
                  <a:lnTo>
                    <a:pt x="0" y="1120"/>
                  </a:lnTo>
                  <a:lnTo>
                    <a:pt x="2" y="1039"/>
                  </a:lnTo>
                  <a:lnTo>
                    <a:pt x="12" y="959"/>
                  </a:lnTo>
                  <a:lnTo>
                    <a:pt x="25" y="881"/>
                  </a:lnTo>
                  <a:lnTo>
                    <a:pt x="45" y="803"/>
                  </a:lnTo>
                  <a:lnTo>
                    <a:pt x="70" y="729"/>
                  </a:lnTo>
                  <a:lnTo>
                    <a:pt x="100" y="655"/>
                  </a:lnTo>
                  <a:lnTo>
                    <a:pt x="136" y="584"/>
                  </a:lnTo>
                  <a:lnTo>
                    <a:pt x="177" y="515"/>
                  </a:lnTo>
                  <a:lnTo>
                    <a:pt x="223" y="450"/>
                  </a:lnTo>
                  <a:lnTo>
                    <a:pt x="273" y="387"/>
                  </a:lnTo>
                  <a:lnTo>
                    <a:pt x="328" y="327"/>
                  </a:lnTo>
                  <a:lnTo>
                    <a:pt x="388" y="272"/>
                  </a:lnTo>
                  <a:lnTo>
                    <a:pt x="450" y="222"/>
                  </a:lnTo>
                  <a:lnTo>
                    <a:pt x="516" y="176"/>
                  </a:lnTo>
                  <a:lnTo>
                    <a:pt x="585" y="136"/>
                  </a:lnTo>
                  <a:lnTo>
                    <a:pt x="656" y="100"/>
                  </a:lnTo>
                  <a:lnTo>
                    <a:pt x="730" y="70"/>
                  </a:lnTo>
                  <a:lnTo>
                    <a:pt x="805" y="45"/>
                  </a:lnTo>
                  <a:lnTo>
                    <a:pt x="882" y="25"/>
                  </a:lnTo>
                  <a:lnTo>
                    <a:pt x="961" y="12"/>
                  </a:lnTo>
                  <a:lnTo>
                    <a:pt x="1040" y="2"/>
                  </a:lnTo>
                  <a:lnTo>
                    <a:pt x="1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1306513" y="2522538"/>
              <a:ext cx="79375" cy="71438"/>
            </a:xfrm>
            <a:custGeom>
              <a:avLst/>
              <a:gdLst>
                <a:gd name="T0" fmla="*/ 76 w 300"/>
                <a:gd name="T1" fmla="*/ 0 h 267"/>
                <a:gd name="T2" fmla="*/ 95 w 300"/>
                <a:gd name="T3" fmla="*/ 3 h 267"/>
                <a:gd name="T4" fmla="*/ 113 w 300"/>
                <a:gd name="T5" fmla="*/ 11 h 267"/>
                <a:gd name="T6" fmla="*/ 172 w 300"/>
                <a:gd name="T7" fmla="*/ 50 h 267"/>
                <a:gd name="T8" fmla="*/ 226 w 300"/>
                <a:gd name="T9" fmla="*/ 93 h 267"/>
                <a:gd name="T10" fmla="*/ 278 w 300"/>
                <a:gd name="T11" fmla="*/ 141 h 267"/>
                <a:gd name="T12" fmla="*/ 290 w 300"/>
                <a:gd name="T13" fmla="*/ 157 h 267"/>
                <a:gd name="T14" fmla="*/ 298 w 300"/>
                <a:gd name="T15" fmla="*/ 174 h 267"/>
                <a:gd name="T16" fmla="*/ 300 w 300"/>
                <a:gd name="T17" fmla="*/ 194 h 267"/>
                <a:gd name="T18" fmla="*/ 298 w 300"/>
                <a:gd name="T19" fmla="*/ 212 h 267"/>
                <a:gd name="T20" fmla="*/ 290 w 300"/>
                <a:gd name="T21" fmla="*/ 231 h 267"/>
                <a:gd name="T22" fmla="*/ 278 w 300"/>
                <a:gd name="T23" fmla="*/ 245 h 267"/>
                <a:gd name="T24" fmla="*/ 262 w 300"/>
                <a:gd name="T25" fmla="*/ 258 h 267"/>
                <a:gd name="T26" fmla="*/ 245 w 300"/>
                <a:gd name="T27" fmla="*/ 265 h 267"/>
                <a:gd name="T28" fmla="*/ 225 w 300"/>
                <a:gd name="T29" fmla="*/ 267 h 267"/>
                <a:gd name="T30" fmla="*/ 207 w 300"/>
                <a:gd name="T31" fmla="*/ 265 h 267"/>
                <a:gd name="T32" fmla="*/ 188 w 300"/>
                <a:gd name="T33" fmla="*/ 258 h 267"/>
                <a:gd name="T34" fmla="*/ 172 w 300"/>
                <a:gd name="T35" fmla="*/ 245 h 267"/>
                <a:gd name="T36" fmla="*/ 129 w 300"/>
                <a:gd name="T37" fmla="*/ 206 h 267"/>
                <a:gd name="T38" fmla="*/ 84 w 300"/>
                <a:gd name="T39" fmla="*/ 171 h 267"/>
                <a:gd name="T40" fmla="*/ 36 w 300"/>
                <a:gd name="T41" fmla="*/ 138 h 267"/>
                <a:gd name="T42" fmla="*/ 21 w 300"/>
                <a:gd name="T43" fmla="*/ 126 h 267"/>
                <a:gd name="T44" fmla="*/ 9 w 300"/>
                <a:gd name="T45" fmla="*/ 111 h 267"/>
                <a:gd name="T46" fmla="*/ 2 w 300"/>
                <a:gd name="T47" fmla="*/ 92 h 267"/>
                <a:gd name="T48" fmla="*/ 0 w 300"/>
                <a:gd name="T49" fmla="*/ 74 h 267"/>
                <a:gd name="T50" fmla="*/ 2 w 300"/>
                <a:gd name="T51" fmla="*/ 54 h 267"/>
                <a:gd name="T52" fmla="*/ 10 w 300"/>
                <a:gd name="T53" fmla="*/ 36 h 267"/>
                <a:gd name="T54" fmla="*/ 23 w 300"/>
                <a:gd name="T55" fmla="*/ 21 h 267"/>
                <a:gd name="T56" fmla="*/ 39 w 300"/>
                <a:gd name="T57" fmla="*/ 9 h 267"/>
                <a:gd name="T58" fmla="*/ 57 w 300"/>
                <a:gd name="T59" fmla="*/ 2 h 267"/>
                <a:gd name="T60" fmla="*/ 76 w 300"/>
                <a:gd name="T6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0" h="267">
                  <a:moveTo>
                    <a:pt x="76" y="0"/>
                  </a:moveTo>
                  <a:lnTo>
                    <a:pt x="95" y="3"/>
                  </a:lnTo>
                  <a:lnTo>
                    <a:pt x="113" y="11"/>
                  </a:lnTo>
                  <a:lnTo>
                    <a:pt x="172" y="50"/>
                  </a:lnTo>
                  <a:lnTo>
                    <a:pt x="226" y="93"/>
                  </a:lnTo>
                  <a:lnTo>
                    <a:pt x="278" y="141"/>
                  </a:lnTo>
                  <a:lnTo>
                    <a:pt x="290" y="157"/>
                  </a:lnTo>
                  <a:lnTo>
                    <a:pt x="298" y="174"/>
                  </a:lnTo>
                  <a:lnTo>
                    <a:pt x="300" y="194"/>
                  </a:lnTo>
                  <a:lnTo>
                    <a:pt x="298" y="212"/>
                  </a:lnTo>
                  <a:lnTo>
                    <a:pt x="290" y="231"/>
                  </a:lnTo>
                  <a:lnTo>
                    <a:pt x="278" y="245"/>
                  </a:lnTo>
                  <a:lnTo>
                    <a:pt x="262" y="258"/>
                  </a:lnTo>
                  <a:lnTo>
                    <a:pt x="245" y="265"/>
                  </a:lnTo>
                  <a:lnTo>
                    <a:pt x="225" y="267"/>
                  </a:lnTo>
                  <a:lnTo>
                    <a:pt x="207" y="265"/>
                  </a:lnTo>
                  <a:lnTo>
                    <a:pt x="188" y="258"/>
                  </a:lnTo>
                  <a:lnTo>
                    <a:pt x="172" y="245"/>
                  </a:lnTo>
                  <a:lnTo>
                    <a:pt x="129" y="206"/>
                  </a:lnTo>
                  <a:lnTo>
                    <a:pt x="84" y="171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1"/>
                  </a:lnTo>
                  <a:lnTo>
                    <a:pt x="2" y="92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1046163" y="2492375"/>
              <a:ext cx="222250" cy="101600"/>
            </a:xfrm>
            <a:custGeom>
              <a:avLst/>
              <a:gdLst>
                <a:gd name="T0" fmla="*/ 638 w 838"/>
                <a:gd name="T1" fmla="*/ 0 h 382"/>
                <a:gd name="T2" fmla="*/ 706 w 838"/>
                <a:gd name="T3" fmla="*/ 2 h 382"/>
                <a:gd name="T4" fmla="*/ 776 w 838"/>
                <a:gd name="T5" fmla="*/ 10 h 382"/>
                <a:gd name="T6" fmla="*/ 795 w 838"/>
                <a:gd name="T7" fmla="*/ 16 h 382"/>
                <a:gd name="T8" fmla="*/ 811 w 838"/>
                <a:gd name="T9" fmla="*/ 26 h 382"/>
                <a:gd name="T10" fmla="*/ 824 w 838"/>
                <a:gd name="T11" fmla="*/ 40 h 382"/>
                <a:gd name="T12" fmla="*/ 833 w 838"/>
                <a:gd name="T13" fmla="*/ 56 h 382"/>
                <a:gd name="T14" fmla="*/ 838 w 838"/>
                <a:gd name="T15" fmla="*/ 75 h 382"/>
                <a:gd name="T16" fmla="*/ 838 w 838"/>
                <a:gd name="T17" fmla="*/ 95 h 382"/>
                <a:gd name="T18" fmla="*/ 832 w 838"/>
                <a:gd name="T19" fmla="*/ 114 h 382"/>
                <a:gd name="T20" fmla="*/ 822 w 838"/>
                <a:gd name="T21" fmla="*/ 131 h 382"/>
                <a:gd name="T22" fmla="*/ 808 w 838"/>
                <a:gd name="T23" fmla="*/ 144 h 382"/>
                <a:gd name="T24" fmla="*/ 792 w 838"/>
                <a:gd name="T25" fmla="*/ 153 h 382"/>
                <a:gd name="T26" fmla="*/ 772 w 838"/>
                <a:gd name="T27" fmla="*/ 158 h 382"/>
                <a:gd name="T28" fmla="*/ 752 w 838"/>
                <a:gd name="T29" fmla="*/ 158 h 382"/>
                <a:gd name="T30" fmla="*/ 690 w 838"/>
                <a:gd name="T31" fmla="*/ 151 h 382"/>
                <a:gd name="T32" fmla="*/ 628 w 838"/>
                <a:gd name="T33" fmla="*/ 148 h 382"/>
                <a:gd name="T34" fmla="*/ 567 w 838"/>
                <a:gd name="T35" fmla="*/ 153 h 382"/>
                <a:gd name="T36" fmla="*/ 505 w 838"/>
                <a:gd name="T37" fmla="*/ 162 h 382"/>
                <a:gd name="T38" fmla="*/ 445 w 838"/>
                <a:gd name="T39" fmla="*/ 176 h 382"/>
                <a:gd name="T40" fmla="*/ 386 w 838"/>
                <a:gd name="T41" fmla="*/ 194 h 382"/>
                <a:gd name="T42" fmla="*/ 330 w 838"/>
                <a:gd name="T43" fmla="*/ 219 h 382"/>
                <a:gd name="T44" fmla="*/ 274 w 838"/>
                <a:gd name="T45" fmla="*/ 248 h 382"/>
                <a:gd name="T46" fmla="*/ 222 w 838"/>
                <a:gd name="T47" fmla="*/ 281 h 382"/>
                <a:gd name="T48" fmla="*/ 173 w 838"/>
                <a:gd name="T49" fmla="*/ 319 h 382"/>
                <a:gd name="T50" fmla="*/ 127 w 838"/>
                <a:gd name="T51" fmla="*/ 360 h 382"/>
                <a:gd name="T52" fmla="*/ 110 w 838"/>
                <a:gd name="T53" fmla="*/ 373 h 382"/>
                <a:gd name="T54" fmla="*/ 93 w 838"/>
                <a:gd name="T55" fmla="*/ 380 h 382"/>
                <a:gd name="T56" fmla="*/ 75 w 838"/>
                <a:gd name="T57" fmla="*/ 382 h 382"/>
                <a:gd name="T58" fmla="*/ 55 w 838"/>
                <a:gd name="T59" fmla="*/ 380 h 382"/>
                <a:gd name="T60" fmla="*/ 38 w 838"/>
                <a:gd name="T61" fmla="*/ 373 h 382"/>
                <a:gd name="T62" fmla="*/ 21 w 838"/>
                <a:gd name="T63" fmla="*/ 360 h 382"/>
                <a:gd name="T64" fmla="*/ 9 w 838"/>
                <a:gd name="T65" fmla="*/ 346 h 382"/>
                <a:gd name="T66" fmla="*/ 2 w 838"/>
                <a:gd name="T67" fmla="*/ 327 h 382"/>
                <a:gd name="T68" fmla="*/ 0 w 838"/>
                <a:gd name="T69" fmla="*/ 309 h 382"/>
                <a:gd name="T70" fmla="*/ 2 w 838"/>
                <a:gd name="T71" fmla="*/ 289 h 382"/>
                <a:gd name="T72" fmla="*/ 9 w 838"/>
                <a:gd name="T73" fmla="*/ 272 h 382"/>
                <a:gd name="T74" fmla="*/ 21 w 838"/>
                <a:gd name="T75" fmla="*/ 256 h 382"/>
                <a:gd name="T76" fmla="*/ 72 w 838"/>
                <a:gd name="T77" fmla="*/ 208 h 382"/>
                <a:gd name="T78" fmla="*/ 127 w 838"/>
                <a:gd name="T79" fmla="*/ 166 h 382"/>
                <a:gd name="T80" fmla="*/ 183 w 838"/>
                <a:gd name="T81" fmla="*/ 128 h 382"/>
                <a:gd name="T82" fmla="*/ 243 w 838"/>
                <a:gd name="T83" fmla="*/ 95 h 382"/>
                <a:gd name="T84" fmla="*/ 306 w 838"/>
                <a:gd name="T85" fmla="*/ 67 h 382"/>
                <a:gd name="T86" fmla="*/ 369 w 838"/>
                <a:gd name="T87" fmla="*/ 42 h 382"/>
                <a:gd name="T88" fmla="*/ 435 w 838"/>
                <a:gd name="T89" fmla="*/ 24 h 382"/>
                <a:gd name="T90" fmla="*/ 502 w 838"/>
                <a:gd name="T91" fmla="*/ 11 h 382"/>
                <a:gd name="T92" fmla="*/ 569 w 838"/>
                <a:gd name="T93" fmla="*/ 2 h 382"/>
                <a:gd name="T94" fmla="*/ 638 w 838"/>
                <a:gd name="T95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8" h="382">
                  <a:moveTo>
                    <a:pt x="638" y="0"/>
                  </a:moveTo>
                  <a:lnTo>
                    <a:pt x="706" y="2"/>
                  </a:lnTo>
                  <a:lnTo>
                    <a:pt x="776" y="10"/>
                  </a:lnTo>
                  <a:lnTo>
                    <a:pt x="795" y="16"/>
                  </a:lnTo>
                  <a:lnTo>
                    <a:pt x="811" y="26"/>
                  </a:lnTo>
                  <a:lnTo>
                    <a:pt x="824" y="40"/>
                  </a:lnTo>
                  <a:lnTo>
                    <a:pt x="833" y="56"/>
                  </a:lnTo>
                  <a:lnTo>
                    <a:pt x="838" y="75"/>
                  </a:lnTo>
                  <a:lnTo>
                    <a:pt x="838" y="95"/>
                  </a:lnTo>
                  <a:lnTo>
                    <a:pt x="832" y="114"/>
                  </a:lnTo>
                  <a:lnTo>
                    <a:pt x="822" y="131"/>
                  </a:lnTo>
                  <a:lnTo>
                    <a:pt x="808" y="144"/>
                  </a:lnTo>
                  <a:lnTo>
                    <a:pt x="792" y="153"/>
                  </a:lnTo>
                  <a:lnTo>
                    <a:pt x="772" y="158"/>
                  </a:lnTo>
                  <a:lnTo>
                    <a:pt x="752" y="158"/>
                  </a:lnTo>
                  <a:lnTo>
                    <a:pt x="690" y="151"/>
                  </a:lnTo>
                  <a:lnTo>
                    <a:pt x="628" y="148"/>
                  </a:lnTo>
                  <a:lnTo>
                    <a:pt x="567" y="153"/>
                  </a:lnTo>
                  <a:lnTo>
                    <a:pt x="505" y="162"/>
                  </a:lnTo>
                  <a:lnTo>
                    <a:pt x="445" y="176"/>
                  </a:lnTo>
                  <a:lnTo>
                    <a:pt x="386" y="194"/>
                  </a:lnTo>
                  <a:lnTo>
                    <a:pt x="330" y="219"/>
                  </a:lnTo>
                  <a:lnTo>
                    <a:pt x="274" y="248"/>
                  </a:lnTo>
                  <a:lnTo>
                    <a:pt x="222" y="281"/>
                  </a:lnTo>
                  <a:lnTo>
                    <a:pt x="173" y="319"/>
                  </a:lnTo>
                  <a:lnTo>
                    <a:pt x="127" y="360"/>
                  </a:lnTo>
                  <a:lnTo>
                    <a:pt x="110" y="373"/>
                  </a:lnTo>
                  <a:lnTo>
                    <a:pt x="93" y="380"/>
                  </a:lnTo>
                  <a:lnTo>
                    <a:pt x="75" y="382"/>
                  </a:lnTo>
                  <a:lnTo>
                    <a:pt x="55" y="380"/>
                  </a:lnTo>
                  <a:lnTo>
                    <a:pt x="38" y="373"/>
                  </a:lnTo>
                  <a:lnTo>
                    <a:pt x="21" y="360"/>
                  </a:lnTo>
                  <a:lnTo>
                    <a:pt x="9" y="346"/>
                  </a:lnTo>
                  <a:lnTo>
                    <a:pt x="2" y="327"/>
                  </a:lnTo>
                  <a:lnTo>
                    <a:pt x="0" y="309"/>
                  </a:lnTo>
                  <a:lnTo>
                    <a:pt x="2" y="289"/>
                  </a:lnTo>
                  <a:lnTo>
                    <a:pt x="9" y="272"/>
                  </a:lnTo>
                  <a:lnTo>
                    <a:pt x="21" y="256"/>
                  </a:lnTo>
                  <a:lnTo>
                    <a:pt x="72" y="208"/>
                  </a:lnTo>
                  <a:lnTo>
                    <a:pt x="127" y="166"/>
                  </a:lnTo>
                  <a:lnTo>
                    <a:pt x="183" y="128"/>
                  </a:lnTo>
                  <a:lnTo>
                    <a:pt x="243" y="95"/>
                  </a:lnTo>
                  <a:lnTo>
                    <a:pt x="306" y="67"/>
                  </a:lnTo>
                  <a:lnTo>
                    <a:pt x="369" y="42"/>
                  </a:lnTo>
                  <a:lnTo>
                    <a:pt x="435" y="24"/>
                  </a:lnTo>
                  <a:lnTo>
                    <a:pt x="502" y="11"/>
                  </a:lnTo>
                  <a:lnTo>
                    <a:pt x="569" y="2"/>
                  </a:lnTo>
                  <a:lnTo>
                    <a:pt x="6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1046163" y="2852738"/>
              <a:ext cx="77788" cy="69850"/>
            </a:xfrm>
            <a:custGeom>
              <a:avLst/>
              <a:gdLst>
                <a:gd name="T0" fmla="*/ 75 w 292"/>
                <a:gd name="T1" fmla="*/ 0 h 263"/>
                <a:gd name="T2" fmla="*/ 93 w 292"/>
                <a:gd name="T3" fmla="*/ 4 h 263"/>
                <a:gd name="T4" fmla="*/ 110 w 292"/>
                <a:gd name="T5" fmla="*/ 11 h 263"/>
                <a:gd name="T6" fmla="*/ 127 w 292"/>
                <a:gd name="T7" fmla="*/ 22 h 263"/>
                <a:gd name="T8" fmla="*/ 168 w 292"/>
                <a:gd name="T9" fmla="*/ 60 h 263"/>
                <a:gd name="T10" fmla="*/ 211 w 292"/>
                <a:gd name="T11" fmla="*/ 95 h 263"/>
                <a:gd name="T12" fmla="*/ 257 w 292"/>
                <a:gd name="T13" fmla="*/ 126 h 263"/>
                <a:gd name="T14" fmla="*/ 272 w 292"/>
                <a:gd name="T15" fmla="*/ 139 h 263"/>
                <a:gd name="T16" fmla="*/ 284 w 292"/>
                <a:gd name="T17" fmla="*/ 155 h 263"/>
                <a:gd name="T18" fmla="*/ 289 w 292"/>
                <a:gd name="T19" fmla="*/ 172 h 263"/>
                <a:gd name="T20" fmla="*/ 292 w 292"/>
                <a:gd name="T21" fmla="*/ 192 h 263"/>
                <a:gd name="T22" fmla="*/ 289 w 292"/>
                <a:gd name="T23" fmla="*/ 210 h 263"/>
                <a:gd name="T24" fmla="*/ 280 w 292"/>
                <a:gd name="T25" fmla="*/ 229 h 263"/>
                <a:gd name="T26" fmla="*/ 269 w 292"/>
                <a:gd name="T27" fmla="*/ 244 h 263"/>
                <a:gd name="T28" fmla="*/ 252 w 292"/>
                <a:gd name="T29" fmla="*/ 255 h 263"/>
                <a:gd name="T30" fmla="*/ 235 w 292"/>
                <a:gd name="T31" fmla="*/ 261 h 263"/>
                <a:gd name="T32" fmla="*/ 217 w 292"/>
                <a:gd name="T33" fmla="*/ 263 h 263"/>
                <a:gd name="T34" fmla="*/ 197 w 292"/>
                <a:gd name="T35" fmla="*/ 261 h 263"/>
                <a:gd name="T36" fmla="*/ 177 w 292"/>
                <a:gd name="T37" fmla="*/ 253 h 263"/>
                <a:gd name="T38" fmla="*/ 123 w 292"/>
                <a:gd name="T39" fmla="*/ 215 h 263"/>
                <a:gd name="T40" fmla="*/ 70 w 292"/>
                <a:gd name="T41" fmla="*/ 173 h 263"/>
                <a:gd name="T42" fmla="*/ 21 w 292"/>
                <a:gd name="T43" fmla="*/ 128 h 263"/>
                <a:gd name="T44" fmla="*/ 9 w 292"/>
                <a:gd name="T45" fmla="*/ 112 h 263"/>
                <a:gd name="T46" fmla="*/ 2 w 292"/>
                <a:gd name="T47" fmla="*/ 95 h 263"/>
                <a:gd name="T48" fmla="*/ 0 w 292"/>
                <a:gd name="T49" fmla="*/ 75 h 263"/>
                <a:gd name="T50" fmla="*/ 2 w 292"/>
                <a:gd name="T51" fmla="*/ 57 h 263"/>
                <a:gd name="T52" fmla="*/ 9 w 292"/>
                <a:gd name="T53" fmla="*/ 38 h 263"/>
                <a:gd name="T54" fmla="*/ 21 w 292"/>
                <a:gd name="T55" fmla="*/ 22 h 263"/>
                <a:gd name="T56" fmla="*/ 38 w 292"/>
                <a:gd name="T57" fmla="*/ 11 h 263"/>
                <a:gd name="T58" fmla="*/ 55 w 292"/>
                <a:gd name="T59" fmla="*/ 4 h 263"/>
                <a:gd name="T60" fmla="*/ 75 w 292"/>
                <a:gd name="T6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263">
                  <a:moveTo>
                    <a:pt x="75" y="0"/>
                  </a:moveTo>
                  <a:lnTo>
                    <a:pt x="93" y="4"/>
                  </a:lnTo>
                  <a:lnTo>
                    <a:pt x="110" y="11"/>
                  </a:lnTo>
                  <a:lnTo>
                    <a:pt x="127" y="22"/>
                  </a:lnTo>
                  <a:lnTo>
                    <a:pt x="168" y="60"/>
                  </a:lnTo>
                  <a:lnTo>
                    <a:pt x="211" y="95"/>
                  </a:lnTo>
                  <a:lnTo>
                    <a:pt x="257" y="126"/>
                  </a:lnTo>
                  <a:lnTo>
                    <a:pt x="272" y="139"/>
                  </a:lnTo>
                  <a:lnTo>
                    <a:pt x="284" y="155"/>
                  </a:lnTo>
                  <a:lnTo>
                    <a:pt x="289" y="172"/>
                  </a:lnTo>
                  <a:lnTo>
                    <a:pt x="292" y="192"/>
                  </a:lnTo>
                  <a:lnTo>
                    <a:pt x="289" y="210"/>
                  </a:lnTo>
                  <a:lnTo>
                    <a:pt x="280" y="229"/>
                  </a:lnTo>
                  <a:lnTo>
                    <a:pt x="269" y="244"/>
                  </a:lnTo>
                  <a:lnTo>
                    <a:pt x="252" y="255"/>
                  </a:lnTo>
                  <a:lnTo>
                    <a:pt x="235" y="261"/>
                  </a:lnTo>
                  <a:lnTo>
                    <a:pt x="217" y="263"/>
                  </a:lnTo>
                  <a:lnTo>
                    <a:pt x="197" y="261"/>
                  </a:lnTo>
                  <a:lnTo>
                    <a:pt x="177" y="253"/>
                  </a:lnTo>
                  <a:lnTo>
                    <a:pt x="123" y="215"/>
                  </a:lnTo>
                  <a:lnTo>
                    <a:pt x="70" y="173"/>
                  </a:lnTo>
                  <a:lnTo>
                    <a:pt x="21" y="128"/>
                  </a:lnTo>
                  <a:lnTo>
                    <a:pt x="9" y="112"/>
                  </a:lnTo>
                  <a:lnTo>
                    <a:pt x="2" y="95"/>
                  </a:lnTo>
                  <a:lnTo>
                    <a:pt x="0" y="75"/>
                  </a:lnTo>
                  <a:lnTo>
                    <a:pt x="2" y="57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8" y="11"/>
                  </a:lnTo>
                  <a:lnTo>
                    <a:pt x="55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1171575" y="2852738"/>
              <a:ext cx="214313" cy="101600"/>
            </a:xfrm>
            <a:custGeom>
              <a:avLst/>
              <a:gdLst>
                <a:gd name="T0" fmla="*/ 735 w 810"/>
                <a:gd name="T1" fmla="*/ 0 h 384"/>
                <a:gd name="T2" fmla="*/ 755 w 810"/>
                <a:gd name="T3" fmla="*/ 4 h 384"/>
                <a:gd name="T4" fmla="*/ 772 w 810"/>
                <a:gd name="T5" fmla="*/ 11 h 384"/>
                <a:gd name="T6" fmla="*/ 788 w 810"/>
                <a:gd name="T7" fmla="*/ 22 h 384"/>
                <a:gd name="T8" fmla="*/ 800 w 810"/>
                <a:gd name="T9" fmla="*/ 38 h 384"/>
                <a:gd name="T10" fmla="*/ 808 w 810"/>
                <a:gd name="T11" fmla="*/ 57 h 384"/>
                <a:gd name="T12" fmla="*/ 810 w 810"/>
                <a:gd name="T13" fmla="*/ 75 h 384"/>
                <a:gd name="T14" fmla="*/ 808 w 810"/>
                <a:gd name="T15" fmla="*/ 95 h 384"/>
                <a:gd name="T16" fmla="*/ 800 w 810"/>
                <a:gd name="T17" fmla="*/ 112 h 384"/>
                <a:gd name="T18" fmla="*/ 788 w 810"/>
                <a:gd name="T19" fmla="*/ 128 h 384"/>
                <a:gd name="T20" fmla="*/ 736 w 810"/>
                <a:gd name="T21" fmla="*/ 176 h 384"/>
                <a:gd name="T22" fmla="*/ 682 w 810"/>
                <a:gd name="T23" fmla="*/ 218 h 384"/>
                <a:gd name="T24" fmla="*/ 626 w 810"/>
                <a:gd name="T25" fmla="*/ 256 h 384"/>
                <a:gd name="T26" fmla="*/ 566 w 810"/>
                <a:gd name="T27" fmla="*/ 290 h 384"/>
                <a:gd name="T28" fmla="*/ 504 w 810"/>
                <a:gd name="T29" fmla="*/ 319 h 384"/>
                <a:gd name="T30" fmla="*/ 440 w 810"/>
                <a:gd name="T31" fmla="*/ 342 h 384"/>
                <a:gd name="T32" fmla="*/ 375 w 810"/>
                <a:gd name="T33" fmla="*/ 360 h 384"/>
                <a:gd name="T34" fmla="*/ 308 w 810"/>
                <a:gd name="T35" fmla="*/ 374 h 384"/>
                <a:gd name="T36" fmla="*/ 240 w 810"/>
                <a:gd name="T37" fmla="*/ 382 h 384"/>
                <a:gd name="T38" fmla="*/ 171 w 810"/>
                <a:gd name="T39" fmla="*/ 384 h 384"/>
                <a:gd name="T40" fmla="*/ 119 w 810"/>
                <a:gd name="T41" fmla="*/ 383 h 384"/>
                <a:gd name="T42" fmla="*/ 66 w 810"/>
                <a:gd name="T43" fmla="*/ 378 h 384"/>
                <a:gd name="T44" fmla="*/ 46 w 810"/>
                <a:gd name="T45" fmla="*/ 373 h 384"/>
                <a:gd name="T46" fmla="*/ 30 w 810"/>
                <a:gd name="T47" fmla="*/ 363 h 384"/>
                <a:gd name="T48" fmla="*/ 16 w 810"/>
                <a:gd name="T49" fmla="*/ 350 h 384"/>
                <a:gd name="T50" fmla="*/ 5 w 810"/>
                <a:gd name="T51" fmla="*/ 333 h 384"/>
                <a:gd name="T52" fmla="*/ 1 w 810"/>
                <a:gd name="T53" fmla="*/ 315 h 384"/>
                <a:gd name="T54" fmla="*/ 0 w 810"/>
                <a:gd name="T55" fmla="*/ 295 h 384"/>
                <a:gd name="T56" fmla="*/ 5 w 810"/>
                <a:gd name="T57" fmla="*/ 276 h 384"/>
                <a:gd name="T58" fmla="*/ 15 w 810"/>
                <a:gd name="T59" fmla="*/ 259 h 384"/>
                <a:gd name="T60" fmla="*/ 29 w 810"/>
                <a:gd name="T61" fmla="*/ 246 h 384"/>
                <a:gd name="T62" fmla="*/ 45 w 810"/>
                <a:gd name="T63" fmla="*/ 236 h 384"/>
                <a:gd name="T64" fmla="*/ 63 w 810"/>
                <a:gd name="T65" fmla="*/ 230 h 384"/>
                <a:gd name="T66" fmla="*/ 83 w 810"/>
                <a:gd name="T67" fmla="*/ 230 h 384"/>
                <a:gd name="T68" fmla="*/ 150 w 810"/>
                <a:gd name="T69" fmla="*/ 234 h 384"/>
                <a:gd name="T70" fmla="*/ 216 w 810"/>
                <a:gd name="T71" fmla="*/ 233 h 384"/>
                <a:gd name="T72" fmla="*/ 281 w 810"/>
                <a:gd name="T73" fmla="*/ 226 h 384"/>
                <a:gd name="T74" fmla="*/ 345 w 810"/>
                <a:gd name="T75" fmla="*/ 214 h 384"/>
                <a:gd name="T76" fmla="*/ 407 w 810"/>
                <a:gd name="T77" fmla="*/ 195 h 384"/>
                <a:gd name="T78" fmla="*/ 467 w 810"/>
                <a:gd name="T79" fmla="*/ 171 h 384"/>
                <a:gd name="T80" fmla="*/ 525 w 810"/>
                <a:gd name="T81" fmla="*/ 142 h 384"/>
                <a:gd name="T82" fmla="*/ 581 w 810"/>
                <a:gd name="T83" fmla="*/ 108 h 384"/>
                <a:gd name="T84" fmla="*/ 634 w 810"/>
                <a:gd name="T85" fmla="*/ 67 h 384"/>
                <a:gd name="T86" fmla="*/ 682 w 810"/>
                <a:gd name="T87" fmla="*/ 22 h 384"/>
                <a:gd name="T88" fmla="*/ 698 w 810"/>
                <a:gd name="T89" fmla="*/ 11 h 384"/>
                <a:gd name="T90" fmla="*/ 717 w 810"/>
                <a:gd name="T91" fmla="*/ 4 h 384"/>
                <a:gd name="T92" fmla="*/ 735 w 810"/>
                <a:gd name="T9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0" h="384">
                  <a:moveTo>
                    <a:pt x="735" y="0"/>
                  </a:moveTo>
                  <a:lnTo>
                    <a:pt x="755" y="4"/>
                  </a:lnTo>
                  <a:lnTo>
                    <a:pt x="772" y="11"/>
                  </a:lnTo>
                  <a:lnTo>
                    <a:pt x="788" y="22"/>
                  </a:lnTo>
                  <a:lnTo>
                    <a:pt x="800" y="38"/>
                  </a:lnTo>
                  <a:lnTo>
                    <a:pt x="808" y="57"/>
                  </a:lnTo>
                  <a:lnTo>
                    <a:pt x="810" y="75"/>
                  </a:lnTo>
                  <a:lnTo>
                    <a:pt x="808" y="95"/>
                  </a:lnTo>
                  <a:lnTo>
                    <a:pt x="800" y="112"/>
                  </a:lnTo>
                  <a:lnTo>
                    <a:pt x="788" y="128"/>
                  </a:lnTo>
                  <a:lnTo>
                    <a:pt x="736" y="176"/>
                  </a:lnTo>
                  <a:lnTo>
                    <a:pt x="682" y="218"/>
                  </a:lnTo>
                  <a:lnTo>
                    <a:pt x="626" y="256"/>
                  </a:lnTo>
                  <a:lnTo>
                    <a:pt x="566" y="290"/>
                  </a:lnTo>
                  <a:lnTo>
                    <a:pt x="504" y="319"/>
                  </a:lnTo>
                  <a:lnTo>
                    <a:pt x="440" y="342"/>
                  </a:lnTo>
                  <a:lnTo>
                    <a:pt x="375" y="360"/>
                  </a:lnTo>
                  <a:lnTo>
                    <a:pt x="308" y="374"/>
                  </a:lnTo>
                  <a:lnTo>
                    <a:pt x="240" y="382"/>
                  </a:lnTo>
                  <a:lnTo>
                    <a:pt x="171" y="384"/>
                  </a:lnTo>
                  <a:lnTo>
                    <a:pt x="119" y="383"/>
                  </a:lnTo>
                  <a:lnTo>
                    <a:pt x="66" y="378"/>
                  </a:lnTo>
                  <a:lnTo>
                    <a:pt x="46" y="373"/>
                  </a:lnTo>
                  <a:lnTo>
                    <a:pt x="30" y="363"/>
                  </a:lnTo>
                  <a:lnTo>
                    <a:pt x="16" y="350"/>
                  </a:lnTo>
                  <a:lnTo>
                    <a:pt x="5" y="333"/>
                  </a:lnTo>
                  <a:lnTo>
                    <a:pt x="1" y="315"/>
                  </a:lnTo>
                  <a:lnTo>
                    <a:pt x="0" y="295"/>
                  </a:lnTo>
                  <a:lnTo>
                    <a:pt x="5" y="276"/>
                  </a:lnTo>
                  <a:lnTo>
                    <a:pt x="15" y="259"/>
                  </a:lnTo>
                  <a:lnTo>
                    <a:pt x="29" y="246"/>
                  </a:lnTo>
                  <a:lnTo>
                    <a:pt x="45" y="236"/>
                  </a:lnTo>
                  <a:lnTo>
                    <a:pt x="63" y="230"/>
                  </a:lnTo>
                  <a:lnTo>
                    <a:pt x="83" y="230"/>
                  </a:lnTo>
                  <a:lnTo>
                    <a:pt x="150" y="234"/>
                  </a:lnTo>
                  <a:lnTo>
                    <a:pt x="216" y="233"/>
                  </a:lnTo>
                  <a:lnTo>
                    <a:pt x="281" y="226"/>
                  </a:lnTo>
                  <a:lnTo>
                    <a:pt x="345" y="214"/>
                  </a:lnTo>
                  <a:lnTo>
                    <a:pt x="407" y="195"/>
                  </a:lnTo>
                  <a:lnTo>
                    <a:pt x="467" y="171"/>
                  </a:lnTo>
                  <a:lnTo>
                    <a:pt x="525" y="142"/>
                  </a:lnTo>
                  <a:lnTo>
                    <a:pt x="581" y="108"/>
                  </a:lnTo>
                  <a:lnTo>
                    <a:pt x="634" y="67"/>
                  </a:lnTo>
                  <a:lnTo>
                    <a:pt x="682" y="22"/>
                  </a:lnTo>
                  <a:lnTo>
                    <a:pt x="698" y="11"/>
                  </a:lnTo>
                  <a:lnTo>
                    <a:pt x="717" y="4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/>
            <p:cNvSpPr>
              <a:spLocks noEditPoints="1"/>
            </p:cNvSpPr>
            <p:nvPr/>
          </p:nvSpPr>
          <p:spPr bwMode="auto">
            <a:xfrm>
              <a:off x="838200" y="2346325"/>
              <a:ext cx="1001713" cy="1000125"/>
            </a:xfrm>
            <a:custGeom>
              <a:avLst/>
              <a:gdLst>
                <a:gd name="T0" fmla="*/ 3410 w 3786"/>
                <a:gd name="T1" fmla="*/ 3616 h 3779"/>
                <a:gd name="T2" fmla="*/ 3544 w 3786"/>
                <a:gd name="T3" fmla="*/ 3616 h 3779"/>
                <a:gd name="T4" fmla="*/ 3632 w 3786"/>
                <a:gd name="T5" fmla="*/ 3511 h 3779"/>
                <a:gd name="T6" fmla="*/ 3609 w 3786"/>
                <a:gd name="T7" fmla="*/ 3379 h 3779"/>
                <a:gd name="T8" fmla="*/ 2415 w 3786"/>
                <a:gd name="T9" fmla="*/ 2458 h 3779"/>
                <a:gd name="T10" fmla="*/ 1343 w 3786"/>
                <a:gd name="T11" fmla="*/ 151 h 3779"/>
                <a:gd name="T12" fmla="*/ 938 w 3786"/>
                <a:gd name="T13" fmla="*/ 244 h 3779"/>
                <a:gd name="T14" fmla="*/ 585 w 3786"/>
                <a:gd name="T15" fmla="*/ 464 h 3779"/>
                <a:gd name="T16" fmla="*/ 319 w 3786"/>
                <a:gd name="T17" fmla="*/ 787 h 3779"/>
                <a:gd name="T18" fmla="*/ 172 w 3786"/>
                <a:gd name="T19" fmla="*/ 1174 h 3779"/>
                <a:gd name="T20" fmla="*/ 159 w 3786"/>
                <a:gd name="T21" fmla="*/ 1594 h 3779"/>
                <a:gd name="T22" fmla="*/ 279 w 3786"/>
                <a:gd name="T23" fmla="*/ 1990 h 3779"/>
                <a:gd name="T24" fmla="*/ 523 w 3786"/>
                <a:gd name="T25" fmla="*/ 2329 h 3779"/>
                <a:gd name="T26" fmla="*/ 863 w 3786"/>
                <a:gd name="T27" fmla="*/ 2572 h 3779"/>
                <a:gd name="T28" fmla="*/ 1260 w 3786"/>
                <a:gd name="T29" fmla="*/ 2692 h 3779"/>
                <a:gd name="T30" fmla="*/ 1680 w 3786"/>
                <a:gd name="T31" fmla="*/ 2678 h 3779"/>
                <a:gd name="T32" fmla="*/ 2067 w 3786"/>
                <a:gd name="T33" fmla="*/ 2533 h 3779"/>
                <a:gd name="T34" fmla="*/ 2392 w 3786"/>
                <a:gd name="T35" fmla="*/ 2267 h 3779"/>
                <a:gd name="T36" fmla="*/ 2612 w 3786"/>
                <a:gd name="T37" fmla="*/ 1914 h 3779"/>
                <a:gd name="T38" fmla="*/ 2706 w 3786"/>
                <a:gd name="T39" fmla="*/ 1511 h 3779"/>
                <a:gd name="T40" fmla="*/ 2665 w 3786"/>
                <a:gd name="T41" fmla="*/ 1093 h 3779"/>
                <a:gd name="T42" fmla="*/ 2494 w 3786"/>
                <a:gd name="T43" fmla="*/ 717 h 3779"/>
                <a:gd name="T44" fmla="*/ 2207 w 3786"/>
                <a:gd name="T45" fmla="*/ 410 h 3779"/>
                <a:gd name="T46" fmla="*/ 1841 w 3786"/>
                <a:gd name="T47" fmla="*/ 215 h 3779"/>
                <a:gd name="T48" fmla="*/ 1428 w 3786"/>
                <a:gd name="T49" fmla="*/ 147 h 3779"/>
                <a:gd name="T50" fmla="*/ 1733 w 3786"/>
                <a:gd name="T51" fmla="*/ 32 h 3779"/>
                <a:gd name="T52" fmla="*/ 2148 w 3786"/>
                <a:gd name="T53" fmla="*/ 192 h 3779"/>
                <a:gd name="T54" fmla="*/ 2504 w 3786"/>
                <a:gd name="T55" fmla="*/ 485 h 3779"/>
                <a:gd name="T56" fmla="*/ 2745 w 3786"/>
                <a:gd name="T57" fmla="*/ 868 h 3779"/>
                <a:gd name="T58" fmla="*/ 2851 w 3786"/>
                <a:gd name="T59" fmla="*/ 1295 h 3779"/>
                <a:gd name="T60" fmla="*/ 2825 w 3786"/>
                <a:gd name="T61" fmla="*/ 1732 h 3779"/>
                <a:gd name="T62" fmla="*/ 2663 w 3786"/>
                <a:gd name="T63" fmla="*/ 2145 h 3779"/>
                <a:gd name="T64" fmla="*/ 2702 w 3786"/>
                <a:gd name="T65" fmla="*/ 2336 h 3779"/>
                <a:gd name="T66" fmla="*/ 2792 w 3786"/>
                <a:gd name="T67" fmla="*/ 2349 h 3779"/>
                <a:gd name="T68" fmla="*/ 3776 w 3786"/>
                <a:gd name="T69" fmla="*/ 3392 h 3779"/>
                <a:gd name="T70" fmla="*/ 3765 w 3786"/>
                <a:gd name="T71" fmla="*/ 3587 h 3779"/>
                <a:gd name="T72" fmla="*/ 3629 w 3786"/>
                <a:gd name="T73" fmla="*/ 3739 h 3779"/>
                <a:gd name="T74" fmla="*/ 3437 w 3786"/>
                <a:gd name="T75" fmla="*/ 3777 h 3779"/>
                <a:gd name="T76" fmla="*/ 3258 w 3786"/>
                <a:gd name="T77" fmla="*/ 3689 h 3779"/>
                <a:gd name="T78" fmla="*/ 2334 w 3786"/>
                <a:gd name="T79" fmla="*/ 2714 h 3779"/>
                <a:gd name="T80" fmla="*/ 2222 w 3786"/>
                <a:gd name="T81" fmla="*/ 2613 h 3779"/>
                <a:gd name="T82" fmla="*/ 1794 w 3786"/>
                <a:gd name="T83" fmla="*/ 2804 h 3779"/>
                <a:gd name="T84" fmla="*/ 1344 w 3786"/>
                <a:gd name="T85" fmla="*/ 2849 h 3779"/>
                <a:gd name="T86" fmla="*/ 930 w 3786"/>
                <a:gd name="T87" fmla="*/ 2763 h 3779"/>
                <a:gd name="T88" fmla="*/ 552 w 3786"/>
                <a:gd name="T89" fmla="*/ 2553 h 3779"/>
                <a:gd name="T90" fmla="*/ 240 w 3786"/>
                <a:gd name="T91" fmla="*/ 2220 h 3779"/>
                <a:gd name="T92" fmla="*/ 53 w 3786"/>
                <a:gd name="T93" fmla="*/ 1816 h 3779"/>
                <a:gd name="T94" fmla="*/ 0 w 3786"/>
                <a:gd name="T95" fmla="*/ 1382 h 3779"/>
                <a:gd name="T96" fmla="*/ 80 w 3786"/>
                <a:gd name="T97" fmla="*/ 951 h 3779"/>
                <a:gd name="T98" fmla="*/ 294 w 3786"/>
                <a:gd name="T99" fmla="*/ 556 h 3779"/>
                <a:gd name="T100" fmla="*/ 632 w 3786"/>
                <a:gd name="T101" fmla="*/ 240 h 3779"/>
                <a:gd name="T102" fmla="*/ 1037 w 3786"/>
                <a:gd name="T103" fmla="*/ 53 h 3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86" h="3779">
                  <a:moveTo>
                    <a:pt x="2739" y="2507"/>
                  </a:moveTo>
                  <a:lnTo>
                    <a:pt x="2512" y="2734"/>
                  </a:lnTo>
                  <a:lnTo>
                    <a:pt x="3363" y="3583"/>
                  </a:lnTo>
                  <a:lnTo>
                    <a:pt x="3386" y="3602"/>
                  </a:lnTo>
                  <a:lnTo>
                    <a:pt x="3410" y="3616"/>
                  </a:lnTo>
                  <a:lnTo>
                    <a:pt x="3435" y="3625"/>
                  </a:lnTo>
                  <a:lnTo>
                    <a:pt x="3463" y="3629"/>
                  </a:lnTo>
                  <a:lnTo>
                    <a:pt x="3491" y="3629"/>
                  </a:lnTo>
                  <a:lnTo>
                    <a:pt x="3517" y="3625"/>
                  </a:lnTo>
                  <a:lnTo>
                    <a:pt x="3544" y="3616"/>
                  </a:lnTo>
                  <a:lnTo>
                    <a:pt x="3568" y="3602"/>
                  </a:lnTo>
                  <a:lnTo>
                    <a:pt x="3590" y="3583"/>
                  </a:lnTo>
                  <a:lnTo>
                    <a:pt x="3609" y="3561"/>
                  </a:lnTo>
                  <a:lnTo>
                    <a:pt x="3622" y="3537"/>
                  </a:lnTo>
                  <a:lnTo>
                    <a:pt x="3632" y="3511"/>
                  </a:lnTo>
                  <a:lnTo>
                    <a:pt x="3636" y="3484"/>
                  </a:lnTo>
                  <a:lnTo>
                    <a:pt x="3636" y="3457"/>
                  </a:lnTo>
                  <a:lnTo>
                    <a:pt x="3632" y="3429"/>
                  </a:lnTo>
                  <a:lnTo>
                    <a:pt x="3622" y="3404"/>
                  </a:lnTo>
                  <a:lnTo>
                    <a:pt x="3609" y="3379"/>
                  </a:lnTo>
                  <a:lnTo>
                    <a:pt x="3590" y="3356"/>
                  </a:lnTo>
                  <a:lnTo>
                    <a:pt x="2739" y="2507"/>
                  </a:lnTo>
                  <a:close/>
                  <a:moveTo>
                    <a:pt x="2463" y="2410"/>
                  </a:moveTo>
                  <a:lnTo>
                    <a:pt x="2439" y="2434"/>
                  </a:lnTo>
                  <a:lnTo>
                    <a:pt x="2415" y="2458"/>
                  </a:lnTo>
                  <a:lnTo>
                    <a:pt x="2495" y="2539"/>
                  </a:lnTo>
                  <a:lnTo>
                    <a:pt x="2544" y="2491"/>
                  </a:lnTo>
                  <a:lnTo>
                    <a:pt x="2463" y="2410"/>
                  </a:lnTo>
                  <a:close/>
                  <a:moveTo>
                    <a:pt x="1428" y="147"/>
                  </a:moveTo>
                  <a:lnTo>
                    <a:pt x="1343" y="151"/>
                  </a:lnTo>
                  <a:lnTo>
                    <a:pt x="1259" y="159"/>
                  </a:lnTo>
                  <a:lnTo>
                    <a:pt x="1177" y="172"/>
                  </a:lnTo>
                  <a:lnTo>
                    <a:pt x="1096" y="191"/>
                  </a:lnTo>
                  <a:lnTo>
                    <a:pt x="1016" y="215"/>
                  </a:lnTo>
                  <a:lnTo>
                    <a:pt x="938" y="244"/>
                  </a:lnTo>
                  <a:lnTo>
                    <a:pt x="863" y="278"/>
                  </a:lnTo>
                  <a:lnTo>
                    <a:pt x="789" y="318"/>
                  </a:lnTo>
                  <a:lnTo>
                    <a:pt x="718" y="361"/>
                  </a:lnTo>
                  <a:lnTo>
                    <a:pt x="650" y="410"/>
                  </a:lnTo>
                  <a:lnTo>
                    <a:pt x="585" y="464"/>
                  </a:lnTo>
                  <a:lnTo>
                    <a:pt x="523" y="522"/>
                  </a:lnTo>
                  <a:lnTo>
                    <a:pt x="465" y="584"/>
                  </a:lnTo>
                  <a:lnTo>
                    <a:pt x="411" y="649"/>
                  </a:lnTo>
                  <a:lnTo>
                    <a:pt x="363" y="717"/>
                  </a:lnTo>
                  <a:lnTo>
                    <a:pt x="319" y="787"/>
                  </a:lnTo>
                  <a:lnTo>
                    <a:pt x="279" y="861"/>
                  </a:lnTo>
                  <a:lnTo>
                    <a:pt x="245" y="936"/>
                  </a:lnTo>
                  <a:lnTo>
                    <a:pt x="216" y="1014"/>
                  </a:lnTo>
                  <a:lnTo>
                    <a:pt x="192" y="1093"/>
                  </a:lnTo>
                  <a:lnTo>
                    <a:pt x="172" y="1174"/>
                  </a:lnTo>
                  <a:lnTo>
                    <a:pt x="159" y="1257"/>
                  </a:lnTo>
                  <a:lnTo>
                    <a:pt x="151" y="1340"/>
                  </a:lnTo>
                  <a:lnTo>
                    <a:pt x="148" y="1425"/>
                  </a:lnTo>
                  <a:lnTo>
                    <a:pt x="151" y="1511"/>
                  </a:lnTo>
                  <a:lnTo>
                    <a:pt x="159" y="1594"/>
                  </a:lnTo>
                  <a:lnTo>
                    <a:pt x="172" y="1677"/>
                  </a:lnTo>
                  <a:lnTo>
                    <a:pt x="192" y="1757"/>
                  </a:lnTo>
                  <a:lnTo>
                    <a:pt x="216" y="1837"/>
                  </a:lnTo>
                  <a:lnTo>
                    <a:pt x="245" y="1914"/>
                  </a:lnTo>
                  <a:lnTo>
                    <a:pt x="279" y="1990"/>
                  </a:lnTo>
                  <a:lnTo>
                    <a:pt x="319" y="2063"/>
                  </a:lnTo>
                  <a:lnTo>
                    <a:pt x="363" y="2134"/>
                  </a:lnTo>
                  <a:lnTo>
                    <a:pt x="411" y="2202"/>
                  </a:lnTo>
                  <a:lnTo>
                    <a:pt x="465" y="2267"/>
                  </a:lnTo>
                  <a:lnTo>
                    <a:pt x="523" y="2329"/>
                  </a:lnTo>
                  <a:lnTo>
                    <a:pt x="585" y="2387"/>
                  </a:lnTo>
                  <a:lnTo>
                    <a:pt x="650" y="2441"/>
                  </a:lnTo>
                  <a:lnTo>
                    <a:pt x="718" y="2489"/>
                  </a:lnTo>
                  <a:lnTo>
                    <a:pt x="789" y="2533"/>
                  </a:lnTo>
                  <a:lnTo>
                    <a:pt x="863" y="2572"/>
                  </a:lnTo>
                  <a:lnTo>
                    <a:pt x="938" y="2607"/>
                  </a:lnTo>
                  <a:lnTo>
                    <a:pt x="1016" y="2636"/>
                  </a:lnTo>
                  <a:lnTo>
                    <a:pt x="1096" y="2660"/>
                  </a:lnTo>
                  <a:lnTo>
                    <a:pt x="1177" y="2678"/>
                  </a:lnTo>
                  <a:lnTo>
                    <a:pt x="1260" y="2692"/>
                  </a:lnTo>
                  <a:lnTo>
                    <a:pt x="1343" y="2700"/>
                  </a:lnTo>
                  <a:lnTo>
                    <a:pt x="1428" y="2704"/>
                  </a:lnTo>
                  <a:lnTo>
                    <a:pt x="1513" y="2700"/>
                  </a:lnTo>
                  <a:lnTo>
                    <a:pt x="1597" y="2692"/>
                  </a:lnTo>
                  <a:lnTo>
                    <a:pt x="1680" y="2678"/>
                  </a:lnTo>
                  <a:lnTo>
                    <a:pt x="1761" y="2660"/>
                  </a:lnTo>
                  <a:lnTo>
                    <a:pt x="1841" y="2636"/>
                  </a:lnTo>
                  <a:lnTo>
                    <a:pt x="1918" y="2607"/>
                  </a:lnTo>
                  <a:lnTo>
                    <a:pt x="1994" y="2572"/>
                  </a:lnTo>
                  <a:lnTo>
                    <a:pt x="2067" y="2533"/>
                  </a:lnTo>
                  <a:lnTo>
                    <a:pt x="2139" y="2489"/>
                  </a:lnTo>
                  <a:lnTo>
                    <a:pt x="2207" y="2441"/>
                  </a:lnTo>
                  <a:lnTo>
                    <a:pt x="2271" y="2387"/>
                  </a:lnTo>
                  <a:lnTo>
                    <a:pt x="2334" y="2329"/>
                  </a:lnTo>
                  <a:lnTo>
                    <a:pt x="2392" y="2267"/>
                  </a:lnTo>
                  <a:lnTo>
                    <a:pt x="2446" y="2202"/>
                  </a:lnTo>
                  <a:lnTo>
                    <a:pt x="2494" y="2134"/>
                  </a:lnTo>
                  <a:lnTo>
                    <a:pt x="2538" y="2063"/>
                  </a:lnTo>
                  <a:lnTo>
                    <a:pt x="2577" y="1990"/>
                  </a:lnTo>
                  <a:lnTo>
                    <a:pt x="2612" y="1914"/>
                  </a:lnTo>
                  <a:lnTo>
                    <a:pt x="2641" y="1837"/>
                  </a:lnTo>
                  <a:lnTo>
                    <a:pt x="2665" y="1757"/>
                  </a:lnTo>
                  <a:lnTo>
                    <a:pt x="2684" y="1677"/>
                  </a:lnTo>
                  <a:lnTo>
                    <a:pt x="2698" y="1594"/>
                  </a:lnTo>
                  <a:lnTo>
                    <a:pt x="2706" y="1511"/>
                  </a:lnTo>
                  <a:lnTo>
                    <a:pt x="2708" y="1425"/>
                  </a:lnTo>
                  <a:lnTo>
                    <a:pt x="2706" y="1340"/>
                  </a:lnTo>
                  <a:lnTo>
                    <a:pt x="2698" y="1257"/>
                  </a:lnTo>
                  <a:lnTo>
                    <a:pt x="2684" y="1174"/>
                  </a:lnTo>
                  <a:lnTo>
                    <a:pt x="2665" y="1093"/>
                  </a:lnTo>
                  <a:lnTo>
                    <a:pt x="2641" y="1014"/>
                  </a:lnTo>
                  <a:lnTo>
                    <a:pt x="2612" y="936"/>
                  </a:lnTo>
                  <a:lnTo>
                    <a:pt x="2577" y="861"/>
                  </a:lnTo>
                  <a:lnTo>
                    <a:pt x="2538" y="787"/>
                  </a:lnTo>
                  <a:lnTo>
                    <a:pt x="2494" y="717"/>
                  </a:lnTo>
                  <a:lnTo>
                    <a:pt x="2446" y="649"/>
                  </a:lnTo>
                  <a:lnTo>
                    <a:pt x="2392" y="584"/>
                  </a:lnTo>
                  <a:lnTo>
                    <a:pt x="2334" y="522"/>
                  </a:lnTo>
                  <a:lnTo>
                    <a:pt x="2271" y="464"/>
                  </a:lnTo>
                  <a:lnTo>
                    <a:pt x="2207" y="410"/>
                  </a:lnTo>
                  <a:lnTo>
                    <a:pt x="2139" y="361"/>
                  </a:lnTo>
                  <a:lnTo>
                    <a:pt x="2067" y="318"/>
                  </a:lnTo>
                  <a:lnTo>
                    <a:pt x="1994" y="278"/>
                  </a:lnTo>
                  <a:lnTo>
                    <a:pt x="1918" y="244"/>
                  </a:lnTo>
                  <a:lnTo>
                    <a:pt x="1841" y="215"/>
                  </a:lnTo>
                  <a:lnTo>
                    <a:pt x="1761" y="191"/>
                  </a:lnTo>
                  <a:lnTo>
                    <a:pt x="1680" y="172"/>
                  </a:lnTo>
                  <a:lnTo>
                    <a:pt x="1597" y="159"/>
                  </a:lnTo>
                  <a:lnTo>
                    <a:pt x="1513" y="151"/>
                  </a:lnTo>
                  <a:lnTo>
                    <a:pt x="1428" y="147"/>
                  </a:lnTo>
                  <a:close/>
                  <a:moveTo>
                    <a:pt x="1385" y="0"/>
                  </a:moveTo>
                  <a:lnTo>
                    <a:pt x="1472" y="0"/>
                  </a:lnTo>
                  <a:lnTo>
                    <a:pt x="1560" y="5"/>
                  </a:lnTo>
                  <a:lnTo>
                    <a:pt x="1647" y="16"/>
                  </a:lnTo>
                  <a:lnTo>
                    <a:pt x="1733" y="32"/>
                  </a:lnTo>
                  <a:lnTo>
                    <a:pt x="1820" y="53"/>
                  </a:lnTo>
                  <a:lnTo>
                    <a:pt x="1904" y="80"/>
                  </a:lnTo>
                  <a:lnTo>
                    <a:pt x="1987" y="111"/>
                  </a:lnTo>
                  <a:lnTo>
                    <a:pt x="2068" y="149"/>
                  </a:lnTo>
                  <a:lnTo>
                    <a:pt x="2148" y="192"/>
                  </a:lnTo>
                  <a:lnTo>
                    <a:pt x="2224" y="240"/>
                  </a:lnTo>
                  <a:lnTo>
                    <a:pt x="2299" y="293"/>
                  </a:lnTo>
                  <a:lnTo>
                    <a:pt x="2371" y="352"/>
                  </a:lnTo>
                  <a:lnTo>
                    <a:pt x="2439" y="416"/>
                  </a:lnTo>
                  <a:lnTo>
                    <a:pt x="2504" y="485"/>
                  </a:lnTo>
                  <a:lnTo>
                    <a:pt x="2562" y="556"/>
                  </a:lnTo>
                  <a:lnTo>
                    <a:pt x="2616" y="630"/>
                  </a:lnTo>
                  <a:lnTo>
                    <a:pt x="2664" y="707"/>
                  </a:lnTo>
                  <a:lnTo>
                    <a:pt x="2707" y="787"/>
                  </a:lnTo>
                  <a:lnTo>
                    <a:pt x="2745" y="868"/>
                  </a:lnTo>
                  <a:lnTo>
                    <a:pt x="2776" y="951"/>
                  </a:lnTo>
                  <a:lnTo>
                    <a:pt x="2804" y="1036"/>
                  </a:lnTo>
                  <a:lnTo>
                    <a:pt x="2825" y="1121"/>
                  </a:lnTo>
                  <a:lnTo>
                    <a:pt x="2841" y="1208"/>
                  </a:lnTo>
                  <a:lnTo>
                    <a:pt x="2851" y="1295"/>
                  </a:lnTo>
                  <a:lnTo>
                    <a:pt x="2857" y="1383"/>
                  </a:lnTo>
                  <a:lnTo>
                    <a:pt x="2857" y="1470"/>
                  </a:lnTo>
                  <a:lnTo>
                    <a:pt x="2851" y="1558"/>
                  </a:lnTo>
                  <a:lnTo>
                    <a:pt x="2841" y="1644"/>
                  </a:lnTo>
                  <a:lnTo>
                    <a:pt x="2825" y="1732"/>
                  </a:lnTo>
                  <a:lnTo>
                    <a:pt x="2803" y="1817"/>
                  </a:lnTo>
                  <a:lnTo>
                    <a:pt x="2776" y="1902"/>
                  </a:lnTo>
                  <a:lnTo>
                    <a:pt x="2744" y="1985"/>
                  </a:lnTo>
                  <a:lnTo>
                    <a:pt x="2706" y="2065"/>
                  </a:lnTo>
                  <a:lnTo>
                    <a:pt x="2663" y="2145"/>
                  </a:lnTo>
                  <a:lnTo>
                    <a:pt x="2614" y="2222"/>
                  </a:lnTo>
                  <a:lnTo>
                    <a:pt x="2561" y="2296"/>
                  </a:lnTo>
                  <a:lnTo>
                    <a:pt x="2650" y="2385"/>
                  </a:lnTo>
                  <a:lnTo>
                    <a:pt x="2686" y="2349"/>
                  </a:lnTo>
                  <a:lnTo>
                    <a:pt x="2702" y="2336"/>
                  </a:lnTo>
                  <a:lnTo>
                    <a:pt x="2719" y="2329"/>
                  </a:lnTo>
                  <a:lnTo>
                    <a:pt x="2739" y="2327"/>
                  </a:lnTo>
                  <a:lnTo>
                    <a:pt x="2758" y="2329"/>
                  </a:lnTo>
                  <a:lnTo>
                    <a:pt x="2776" y="2336"/>
                  </a:lnTo>
                  <a:lnTo>
                    <a:pt x="2792" y="2349"/>
                  </a:lnTo>
                  <a:lnTo>
                    <a:pt x="3696" y="3251"/>
                  </a:lnTo>
                  <a:lnTo>
                    <a:pt x="3724" y="3282"/>
                  </a:lnTo>
                  <a:lnTo>
                    <a:pt x="3746" y="3317"/>
                  </a:lnTo>
                  <a:lnTo>
                    <a:pt x="3765" y="3354"/>
                  </a:lnTo>
                  <a:lnTo>
                    <a:pt x="3776" y="3392"/>
                  </a:lnTo>
                  <a:lnTo>
                    <a:pt x="3784" y="3430"/>
                  </a:lnTo>
                  <a:lnTo>
                    <a:pt x="3786" y="3470"/>
                  </a:lnTo>
                  <a:lnTo>
                    <a:pt x="3784" y="3510"/>
                  </a:lnTo>
                  <a:lnTo>
                    <a:pt x="3776" y="3549"/>
                  </a:lnTo>
                  <a:lnTo>
                    <a:pt x="3765" y="3587"/>
                  </a:lnTo>
                  <a:lnTo>
                    <a:pt x="3746" y="3623"/>
                  </a:lnTo>
                  <a:lnTo>
                    <a:pt x="3724" y="3657"/>
                  </a:lnTo>
                  <a:lnTo>
                    <a:pt x="3696" y="3689"/>
                  </a:lnTo>
                  <a:lnTo>
                    <a:pt x="3664" y="3717"/>
                  </a:lnTo>
                  <a:lnTo>
                    <a:pt x="3629" y="3739"/>
                  </a:lnTo>
                  <a:lnTo>
                    <a:pt x="3594" y="3757"/>
                  </a:lnTo>
                  <a:lnTo>
                    <a:pt x="3556" y="3769"/>
                  </a:lnTo>
                  <a:lnTo>
                    <a:pt x="3516" y="3777"/>
                  </a:lnTo>
                  <a:lnTo>
                    <a:pt x="3477" y="3779"/>
                  </a:lnTo>
                  <a:lnTo>
                    <a:pt x="3437" y="3777"/>
                  </a:lnTo>
                  <a:lnTo>
                    <a:pt x="3398" y="3769"/>
                  </a:lnTo>
                  <a:lnTo>
                    <a:pt x="3360" y="3757"/>
                  </a:lnTo>
                  <a:lnTo>
                    <a:pt x="3323" y="3739"/>
                  </a:lnTo>
                  <a:lnTo>
                    <a:pt x="3289" y="3717"/>
                  </a:lnTo>
                  <a:lnTo>
                    <a:pt x="3258" y="3689"/>
                  </a:lnTo>
                  <a:lnTo>
                    <a:pt x="2353" y="2787"/>
                  </a:lnTo>
                  <a:lnTo>
                    <a:pt x="2341" y="2771"/>
                  </a:lnTo>
                  <a:lnTo>
                    <a:pt x="2334" y="2753"/>
                  </a:lnTo>
                  <a:lnTo>
                    <a:pt x="2331" y="2734"/>
                  </a:lnTo>
                  <a:lnTo>
                    <a:pt x="2334" y="2714"/>
                  </a:lnTo>
                  <a:lnTo>
                    <a:pt x="2341" y="2697"/>
                  </a:lnTo>
                  <a:lnTo>
                    <a:pt x="2353" y="2681"/>
                  </a:lnTo>
                  <a:lnTo>
                    <a:pt x="2389" y="2645"/>
                  </a:lnTo>
                  <a:lnTo>
                    <a:pt x="2300" y="2556"/>
                  </a:lnTo>
                  <a:lnTo>
                    <a:pt x="2222" y="2613"/>
                  </a:lnTo>
                  <a:lnTo>
                    <a:pt x="2141" y="2662"/>
                  </a:lnTo>
                  <a:lnTo>
                    <a:pt x="2058" y="2707"/>
                  </a:lnTo>
                  <a:lnTo>
                    <a:pt x="1971" y="2745"/>
                  </a:lnTo>
                  <a:lnTo>
                    <a:pt x="1883" y="2778"/>
                  </a:lnTo>
                  <a:lnTo>
                    <a:pt x="1794" y="2804"/>
                  </a:lnTo>
                  <a:lnTo>
                    <a:pt x="1704" y="2825"/>
                  </a:lnTo>
                  <a:lnTo>
                    <a:pt x="1613" y="2840"/>
                  </a:lnTo>
                  <a:lnTo>
                    <a:pt x="1521" y="2849"/>
                  </a:lnTo>
                  <a:lnTo>
                    <a:pt x="1428" y="2851"/>
                  </a:lnTo>
                  <a:lnTo>
                    <a:pt x="1344" y="2849"/>
                  </a:lnTo>
                  <a:lnTo>
                    <a:pt x="1260" y="2842"/>
                  </a:lnTo>
                  <a:lnTo>
                    <a:pt x="1176" y="2829"/>
                  </a:lnTo>
                  <a:lnTo>
                    <a:pt x="1092" y="2812"/>
                  </a:lnTo>
                  <a:lnTo>
                    <a:pt x="1010" y="2790"/>
                  </a:lnTo>
                  <a:lnTo>
                    <a:pt x="930" y="2763"/>
                  </a:lnTo>
                  <a:lnTo>
                    <a:pt x="851" y="2730"/>
                  </a:lnTo>
                  <a:lnTo>
                    <a:pt x="773" y="2693"/>
                  </a:lnTo>
                  <a:lnTo>
                    <a:pt x="696" y="2652"/>
                  </a:lnTo>
                  <a:lnTo>
                    <a:pt x="624" y="2605"/>
                  </a:lnTo>
                  <a:lnTo>
                    <a:pt x="552" y="2553"/>
                  </a:lnTo>
                  <a:lnTo>
                    <a:pt x="483" y="2496"/>
                  </a:lnTo>
                  <a:lnTo>
                    <a:pt x="417" y="2434"/>
                  </a:lnTo>
                  <a:lnTo>
                    <a:pt x="353" y="2366"/>
                  </a:lnTo>
                  <a:lnTo>
                    <a:pt x="294" y="2295"/>
                  </a:lnTo>
                  <a:lnTo>
                    <a:pt x="240" y="2220"/>
                  </a:lnTo>
                  <a:lnTo>
                    <a:pt x="193" y="2144"/>
                  </a:lnTo>
                  <a:lnTo>
                    <a:pt x="150" y="2064"/>
                  </a:lnTo>
                  <a:lnTo>
                    <a:pt x="112" y="1983"/>
                  </a:lnTo>
                  <a:lnTo>
                    <a:pt x="80" y="1900"/>
                  </a:lnTo>
                  <a:lnTo>
                    <a:pt x="53" y="1816"/>
                  </a:lnTo>
                  <a:lnTo>
                    <a:pt x="32" y="1731"/>
                  </a:lnTo>
                  <a:lnTo>
                    <a:pt x="16" y="1643"/>
                  </a:lnTo>
                  <a:lnTo>
                    <a:pt x="6" y="1557"/>
                  </a:lnTo>
                  <a:lnTo>
                    <a:pt x="0" y="1469"/>
                  </a:lnTo>
                  <a:lnTo>
                    <a:pt x="0" y="1382"/>
                  </a:lnTo>
                  <a:lnTo>
                    <a:pt x="6" y="1294"/>
                  </a:lnTo>
                  <a:lnTo>
                    <a:pt x="16" y="1206"/>
                  </a:lnTo>
                  <a:lnTo>
                    <a:pt x="32" y="1120"/>
                  </a:lnTo>
                  <a:lnTo>
                    <a:pt x="53" y="1035"/>
                  </a:lnTo>
                  <a:lnTo>
                    <a:pt x="80" y="951"/>
                  </a:lnTo>
                  <a:lnTo>
                    <a:pt x="112" y="868"/>
                  </a:lnTo>
                  <a:lnTo>
                    <a:pt x="150" y="787"/>
                  </a:lnTo>
                  <a:lnTo>
                    <a:pt x="193" y="707"/>
                  </a:lnTo>
                  <a:lnTo>
                    <a:pt x="240" y="630"/>
                  </a:lnTo>
                  <a:lnTo>
                    <a:pt x="294" y="556"/>
                  </a:lnTo>
                  <a:lnTo>
                    <a:pt x="353" y="485"/>
                  </a:lnTo>
                  <a:lnTo>
                    <a:pt x="417" y="416"/>
                  </a:lnTo>
                  <a:lnTo>
                    <a:pt x="486" y="352"/>
                  </a:lnTo>
                  <a:lnTo>
                    <a:pt x="558" y="293"/>
                  </a:lnTo>
                  <a:lnTo>
                    <a:pt x="632" y="240"/>
                  </a:lnTo>
                  <a:lnTo>
                    <a:pt x="709" y="192"/>
                  </a:lnTo>
                  <a:lnTo>
                    <a:pt x="789" y="149"/>
                  </a:lnTo>
                  <a:lnTo>
                    <a:pt x="870" y="111"/>
                  </a:lnTo>
                  <a:lnTo>
                    <a:pt x="953" y="80"/>
                  </a:lnTo>
                  <a:lnTo>
                    <a:pt x="1037" y="53"/>
                  </a:lnTo>
                  <a:lnTo>
                    <a:pt x="1122" y="32"/>
                  </a:lnTo>
                  <a:lnTo>
                    <a:pt x="1209" y="16"/>
                  </a:lnTo>
                  <a:lnTo>
                    <a:pt x="1297" y="5"/>
                  </a:lnTo>
                  <a:lnTo>
                    <a:pt x="13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>
            <a:off x="2632954" y="1563720"/>
            <a:ext cx="607978" cy="6079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734984" y="1666911"/>
            <a:ext cx="403918" cy="401596"/>
            <a:chOff x="3505200" y="1770063"/>
            <a:chExt cx="552450" cy="549275"/>
          </a:xfrm>
          <a:solidFill>
            <a:schemeClr val="bg1"/>
          </a:solidFill>
        </p:grpSpPr>
        <p:sp>
          <p:nvSpPr>
            <p:cNvPr id="59" name="Freeform 32"/>
            <p:cNvSpPr>
              <a:spLocks noEditPoints="1"/>
            </p:cNvSpPr>
            <p:nvPr/>
          </p:nvSpPr>
          <p:spPr bwMode="auto">
            <a:xfrm>
              <a:off x="3505200" y="1770063"/>
              <a:ext cx="552450" cy="549275"/>
            </a:xfrm>
            <a:custGeom>
              <a:avLst/>
              <a:gdLst>
                <a:gd name="T0" fmla="*/ 1477 w 3476"/>
                <a:gd name="T1" fmla="*/ 539 h 3456"/>
                <a:gd name="T2" fmla="*/ 1287 w 3476"/>
                <a:gd name="T3" fmla="*/ 747 h 3456"/>
                <a:gd name="T4" fmla="*/ 818 w 3476"/>
                <a:gd name="T5" fmla="*/ 451 h 3456"/>
                <a:gd name="T6" fmla="*/ 439 w 3476"/>
                <a:gd name="T7" fmla="*/ 769 h 3456"/>
                <a:gd name="T8" fmla="*/ 754 w 3476"/>
                <a:gd name="T9" fmla="*/ 1171 h 3456"/>
                <a:gd name="T10" fmla="*/ 645 w 3476"/>
                <a:gd name="T11" fmla="*/ 1431 h 3456"/>
                <a:gd name="T12" fmla="*/ 138 w 3476"/>
                <a:gd name="T13" fmla="*/ 1493 h 3456"/>
                <a:gd name="T14" fmla="*/ 179 w 3476"/>
                <a:gd name="T15" fmla="*/ 1984 h 3456"/>
                <a:gd name="T16" fmla="*/ 721 w 3476"/>
                <a:gd name="T17" fmla="*/ 2106 h 3456"/>
                <a:gd name="T18" fmla="*/ 709 w 3476"/>
                <a:gd name="T19" fmla="*/ 2385 h 3456"/>
                <a:gd name="T20" fmla="*/ 746 w 3476"/>
                <a:gd name="T21" fmla="*/ 3005 h 3456"/>
                <a:gd name="T22" fmla="*/ 1101 w 3476"/>
                <a:gd name="T23" fmla="*/ 2735 h 3456"/>
                <a:gd name="T24" fmla="*/ 1358 w 3476"/>
                <a:gd name="T25" fmla="*/ 2739 h 3456"/>
                <a:gd name="T26" fmla="*/ 1480 w 3476"/>
                <a:gd name="T27" fmla="*/ 3279 h 3456"/>
                <a:gd name="T28" fmla="*/ 1975 w 3476"/>
                <a:gd name="T29" fmla="*/ 3319 h 3456"/>
                <a:gd name="T30" fmla="*/ 2038 w 3476"/>
                <a:gd name="T31" fmla="*/ 2814 h 3456"/>
                <a:gd name="T32" fmla="*/ 2299 w 3476"/>
                <a:gd name="T33" fmla="*/ 2707 h 3456"/>
                <a:gd name="T34" fmla="*/ 2702 w 3476"/>
                <a:gd name="T35" fmla="*/ 3019 h 3456"/>
                <a:gd name="T36" fmla="*/ 3022 w 3476"/>
                <a:gd name="T37" fmla="*/ 2644 h 3456"/>
                <a:gd name="T38" fmla="*/ 2726 w 3476"/>
                <a:gd name="T39" fmla="*/ 2176 h 3456"/>
                <a:gd name="T40" fmla="*/ 2933 w 3476"/>
                <a:gd name="T41" fmla="*/ 1987 h 3456"/>
                <a:gd name="T42" fmla="*/ 3347 w 3476"/>
                <a:gd name="T43" fmla="*/ 1522 h 3456"/>
                <a:gd name="T44" fmla="*/ 2897 w 3476"/>
                <a:gd name="T45" fmla="*/ 1461 h 3456"/>
                <a:gd name="T46" fmla="*/ 2719 w 3476"/>
                <a:gd name="T47" fmla="*/ 1243 h 3456"/>
                <a:gd name="T48" fmla="*/ 3032 w 3476"/>
                <a:gd name="T49" fmla="*/ 800 h 3456"/>
                <a:gd name="T50" fmla="*/ 2686 w 3476"/>
                <a:gd name="T51" fmla="*/ 437 h 3456"/>
                <a:gd name="T52" fmla="*/ 2263 w 3476"/>
                <a:gd name="T53" fmla="*/ 754 h 3456"/>
                <a:gd name="T54" fmla="*/ 2019 w 3476"/>
                <a:gd name="T55" fmla="*/ 610 h 3456"/>
                <a:gd name="T56" fmla="*/ 1961 w 3476"/>
                <a:gd name="T57" fmla="*/ 130 h 3456"/>
                <a:gd name="T58" fmla="*/ 2061 w 3476"/>
                <a:gd name="T59" fmla="*/ 42 h 3456"/>
                <a:gd name="T60" fmla="*/ 2133 w 3476"/>
                <a:gd name="T61" fmla="*/ 549 h 3456"/>
                <a:gd name="T62" fmla="*/ 2297 w 3476"/>
                <a:gd name="T63" fmla="*/ 617 h 3456"/>
                <a:gd name="T64" fmla="*/ 2709 w 3476"/>
                <a:gd name="T65" fmla="*/ 310 h 3456"/>
                <a:gd name="T66" fmla="*/ 3157 w 3476"/>
                <a:gd name="T67" fmla="*/ 723 h 3456"/>
                <a:gd name="T68" fmla="*/ 2884 w 3476"/>
                <a:gd name="T69" fmla="*/ 1132 h 3456"/>
                <a:gd name="T70" fmla="*/ 2884 w 3476"/>
                <a:gd name="T71" fmla="*/ 1308 h 3456"/>
                <a:gd name="T72" fmla="*/ 3387 w 3476"/>
                <a:gd name="T73" fmla="*/ 1368 h 3456"/>
                <a:gd name="T74" fmla="*/ 3473 w 3476"/>
                <a:gd name="T75" fmla="*/ 1966 h 3456"/>
                <a:gd name="T76" fmla="*/ 3297 w 3476"/>
                <a:gd name="T77" fmla="*/ 2112 h 3456"/>
                <a:gd name="T78" fmla="*/ 2849 w 3476"/>
                <a:gd name="T79" fmla="*/ 2213 h 3456"/>
                <a:gd name="T80" fmla="*/ 3146 w 3476"/>
                <a:gd name="T81" fmla="*/ 2598 h 3456"/>
                <a:gd name="T82" fmla="*/ 3113 w 3476"/>
                <a:gd name="T83" fmla="*/ 2804 h 3456"/>
                <a:gd name="T84" fmla="*/ 2618 w 3476"/>
                <a:gd name="T85" fmla="*/ 3130 h 3456"/>
                <a:gd name="T86" fmla="*/ 2225 w 3476"/>
                <a:gd name="T87" fmla="*/ 2832 h 3456"/>
                <a:gd name="T88" fmla="*/ 2124 w 3476"/>
                <a:gd name="T89" fmla="*/ 3279 h 3456"/>
                <a:gd name="T90" fmla="*/ 1977 w 3476"/>
                <a:gd name="T91" fmla="*/ 3453 h 3456"/>
                <a:gd name="T92" fmla="*/ 1376 w 3476"/>
                <a:gd name="T93" fmla="*/ 3368 h 3456"/>
                <a:gd name="T94" fmla="*/ 1316 w 3476"/>
                <a:gd name="T95" fmla="*/ 2867 h 3456"/>
                <a:gd name="T96" fmla="*/ 1138 w 3476"/>
                <a:gd name="T97" fmla="*/ 2867 h 3456"/>
                <a:gd name="T98" fmla="*/ 707 w 3476"/>
                <a:gd name="T99" fmla="*/ 3130 h 3456"/>
                <a:gd name="T100" fmla="*/ 309 w 3476"/>
                <a:gd name="T101" fmla="*/ 2679 h 3456"/>
                <a:gd name="T102" fmla="*/ 620 w 3476"/>
                <a:gd name="T103" fmla="*/ 2284 h 3456"/>
                <a:gd name="T104" fmla="*/ 552 w 3476"/>
                <a:gd name="T105" fmla="*/ 2121 h 3456"/>
                <a:gd name="T106" fmla="*/ 42 w 3476"/>
                <a:gd name="T107" fmla="*/ 2049 h 3456"/>
                <a:gd name="T108" fmla="*/ 24 w 3476"/>
                <a:gd name="T109" fmla="*/ 1432 h 3456"/>
                <a:gd name="T110" fmla="*/ 529 w 3476"/>
                <a:gd name="T111" fmla="*/ 1342 h 3456"/>
                <a:gd name="T112" fmla="*/ 627 w 3476"/>
                <a:gd name="T113" fmla="*/ 1196 h 3456"/>
                <a:gd name="T114" fmla="*/ 312 w 3476"/>
                <a:gd name="T115" fmla="*/ 805 h 3456"/>
                <a:gd name="T116" fmla="*/ 679 w 3476"/>
                <a:gd name="T117" fmla="*/ 341 h 3456"/>
                <a:gd name="T118" fmla="*/ 909 w 3476"/>
                <a:gd name="T119" fmla="*/ 360 h 3456"/>
                <a:gd name="T120" fmla="*/ 1297 w 3476"/>
                <a:gd name="T121" fmla="*/ 604 h 3456"/>
                <a:gd name="T122" fmla="*/ 1363 w 3476"/>
                <a:gd name="T123" fmla="*/ 116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6" h="3456">
                  <a:moveTo>
                    <a:pt x="1531" y="128"/>
                  </a:moveTo>
                  <a:lnTo>
                    <a:pt x="1514" y="130"/>
                  </a:lnTo>
                  <a:lnTo>
                    <a:pt x="1501" y="138"/>
                  </a:lnTo>
                  <a:lnTo>
                    <a:pt x="1490" y="149"/>
                  </a:lnTo>
                  <a:lnTo>
                    <a:pt x="1482" y="162"/>
                  </a:lnTo>
                  <a:lnTo>
                    <a:pt x="1480" y="178"/>
                  </a:lnTo>
                  <a:lnTo>
                    <a:pt x="1480" y="501"/>
                  </a:lnTo>
                  <a:lnTo>
                    <a:pt x="1477" y="539"/>
                  </a:lnTo>
                  <a:lnTo>
                    <a:pt x="1469" y="576"/>
                  </a:lnTo>
                  <a:lnTo>
                    <a:pt x="1456" y="610"/>
                  </a:lnTo>
                  <a:lnTo>
                    <a:pt x="1439" y="642"/>
                  </a:lnTo>
                  <a:lnTo>
                    <a:pt x="1416" y="670"/>
                  </a:lnTo>
                  <a:lnTo>
                    <a:pt x="1389" y="695"/>
                  </a:lnTo>
                  <a:lnTo>
                    <a:pt x="1358" y="717"/>
                  </a:lnTo>
                  <a:lnTo>
                    <a:pt x="1323" y="735"/>
                  </a:lnTo>
                  <a:lnTo>
                    <a:pt x="1287" y="747"/>
                  </a:lnTo>
                  <a:lnTo>
                    <a:pt x="1250" y="753"/>
                  </a:lnTo>
                  <a:lnTo>
                    <a:pt x="1214" y="754"/>
                  </a:lnTo>
                  <a:lnTo>
                    <a:pt x="1177" y="749"/>
                  </a:lnTo>
                  <a:lnTo>
                    <a:pt x="1142" y="740"/>
                  </a:lnTo>
                  <a:lnTo>
                    <a:pt x="1108" y="725"/>
                  </a:lnTo>
                  <a:lnTo>
                    <a:pt x="1076" y="704"/>
                  </a:lnTo>
                  <a:lnTo>
                    <a:pt x="1047" y="679"/>
                  </a:lnTo>
                  <a:lnTo>
                    <a:pt x="818" y="451"/>
                  </a:lnTo>
                  <a:lnTo>
                    <a:pt x="804" y="442"/>
                  </a:lnTo>
                  <a:lnTo>
                    <a:pt x="790" y="437"/>
                  </a:lnTo>
                  <a:lnTo>
                    <a:pt x="774" y="437"/>
                  </a:lnTo>
                  <a:lnTo>
                    <a:pt x="759" y="442"/>
                  </a:lnTo>
                  <a:lnTo>
                    <a:pt x="746" y="451"/>
                  </a:lnTo>
                  <a:lnTo>
                    <a:pt x="453" y="742"/>
                  </a:lnTo>
                  <a:lnTo>
                    <a:pt x="444" y="755"/>
                  </a:lnTo>
                  <a:lnTo>
                    <a:pt x="439" y="769"/>
                  </a:lnTo>
                  <a:lnTo>
                    <a:pt x="439" y="786"/>
                  </a:lnTo>
                  <a:lnTo>
                    <a:pt x="444" y="800"/>
                  </a:lnTo>
                  <a:lnTo>
                    <a:pt x="453" y="813"/>
                  </a:lnTo>
                  <a:lnTo>
                    <a:pt x="684" y="1041"/>
                  </a:lnTo>
                  <a:lnTo>
                    <a:pt x="709" y="1071"/>
                  </a:lnTo>
                  <a:lnTo>
                    <a:pt x="729" y="1102"/>
                  </a:lnTo>
                  <a:lnTo>
                    <a:pt x="744" y="1135"/>
                  </a:lnTo>
                  <a:lnTo>
                    <a:pt x="754" y="1171"/>
                  </a:lnTo>
                  <a:lnTo>
                    <a:pt x="758" y="1207"/>
                  </a:lnTo>
                  <a:lnTo>
                    <a:pt x="757" y="1243"/>
                  </a:lnTo>
                  <a:lnTo>
                    <a:pt x="751" y="1280"/>
                  </a:lnTo>
                  <a:lnTo>
                    <a:pt x="739" y="1316"/>
                  </a:lnTo>
                  <a:lnTo>
                    <a:pt x="721" y="1351"/>
                  </a:lnTo>
                  <a:lnTo>
                    <a:pt x="699" y="1381"/>
                  </a:lnTo>
                  <a:lnTo>
                    <a:pt x="674" y="1408"/>
                  </a:lnTo>
                  <a:lnTo>
                    <a:pt x="645" y="1431"/>
                  </a:lnTo>
                  <a:lnTo>
                    <a:pt x="613" y="1448"/>
                  </a:lnTo>
                  <a:lnTo>
                    <a:pt x="579" y="1461"/>
                  </a:lnTo>
                  <a:lnTo>
                    <a:pt x="542" y="1469"/>
                  </a:lnTo>
                  <a:lnTo>
                    <a:pt x="504" y="1472"/>
                  </a:lnTo>
                  <a:lnTo>
                    <a:pt x="179" y="1472"/>
                  </a:lnTo>
                  <a:lnTo>
                    <a:pt x="162" y="1474"/>
                  </a:lnTo>
                  <a:lnTo>
                    <a:pt x="149" y="1482"/>
                  </a:lnTo>
                  <a:lnTo>
                    <a:pt x="138" y="1493"/>
                  </a:lnTo>
                  <a:lnTo>
                    <a:pt x="131" y="1506"/>
                  </a:lnTo>
                  <a:lnTo>
                    <a:pt x="128" y="1522"/>
                  </a:lnTo>
                  <a:lnTo>
                    <a:pt x="128" y="1935"/>
                  </a:lnTo>
                  <a:lnTo>
                    <a:pt x="131" y="1950"/>
                  </a:lnTo>
                  <a:lnTo>
                    <a:pt x="138" y="1964"/>
                  </a:lnTo>
                  <a:lnTo>
                    <a:pt x="149" y="1975"/>
                  </a:lnTo>
                  <a:lnTo>
                    <a:pt x="162" y="1981"/>
                  </a:lnTo>
                  <a:lnTo>
                    <a:pt x="179" y="1984"/>
                  </a:lnTo>
                  <a:lnTo>
                    <a:pt x="504" y="1984"/>
                  </a:lnTo>
                  <a:lnTo>
                    <a:pt x="542" y="1987"/>
                  </a:lnTo>
                  <a:lnTo>
                    <a:pt x="579" y="1995"/>
                  </a:lnTo>
                  <a:lnTo>
                    <a:pt x="613" y="2008"/>
                  </a:lnTo>
                  <a:lnTo>
                    <a:pt x="645" y="2026"/>
                  </a:lnTo>
                  <a:lnTo>
                    <a:pt x="674" y="2048"/>
                  </a:lnTo>
                  <a:lnTo>
                    <a:pt x="699" y="2075"/>
                  </a:lnTo>
                  <a:lnTo>
                    <a:pt x="721" y="2106"/>
                  </a:lnTo>
                  <a:lnTo>
                    <a:pt x="739" y="2140"/>
                  </a:lnTo>
                  <a:lnTo>
                    <a:pt x="751" y="2176"/>
                  </a:lnTo>
                  <a:lnTo>
                    <a:pt x="757" y="2213"/>
                  </a:lnTo>
                  <a:lnTo>
                    <a:pt x="758" y="2250"/>
                  </a:lnTo>
                  <a:lnTo>
                    <a:pt x="754" y="2286"/>
                  </a:lnTo>
                  <a:lnTo>
                    <a:pt x="744" y="2321"/>
                  </a:lnTo>
                  <a:lnTo>
                    <a:pt x="729" y="2353"/>
                  </a:lnTo>
                  <a:lnTo>
                    <a:pt x="709" y="2385"/>
                  </a:lnTo>
                  <a:lnTo>
                    <a:pt x="684" y="2415"/>
                  </a:lnTo>
                  <a:lnTo>
                    <a:pt x="453" y="2643"/>
                  </a:lnTo>
                  <a:lnTo>
                    <a:pt x="444" y="2656"/>
                  </a:lnTo>
                  <a:lnTo>
                    <a:pt x="439" y="2671"/>
                  </a:lnTo>
                  <a:lnTo>
                    <a:pt x="439" y="2686"/>
                  </a:lnTo>
                  <a:lnTo>
                    <a:pt x="444" y="2700"/>
                  </a:lnTo>
                  <a:lnTo>
                    <a:pt x="453" y="2713"/>
                  </a:lnTo>
                  <a:lnTo>
                    <a:pt x="746" y="3005"/>
                  </a:lnTo>
                  <a:lnTo>
                    <a:pt x="759" y="3015"/>
                  </a:lnTo>
                  <a:lnTo>
                    <a:pt x="774" y="3019"/>
                  </a:lnTo>
                  <a:lnTo>
                    <a:pt x="790" y="3019"/>
                  </a:lnTo>
                  <a:lnTo>
                    <a:pt x="804" y="3015"/>
                  </a:lnTo>
                  <a:lnTo>
                    <a:pt x="818" y="3005"/>
                  </a:lnTo>
                  <a:lnTo>
                    <a:pt x="1047" y="2777"/>
                  </a:lnTo>
                  <a:lnTo>
                    <a:pt x="1073" y="2754"/>
                  </a:lnTo>
                  <a:lnTo>
                    <a:pt x="1101" y="2735"/>
                  </a:lnTo>
                  <a:lnTo>
                    <a:pt x="1130" y="2721"/>
                  </a:lnTo>
                  <a:lnTo>
                    <a:pt x="1161" y="2710"/>
                  </a:lnTo>
                  <a:lnTo>
                    <a:pt x="1193" y="2704"/>
                  </a:lnTo>
                  <a:lnTo>
                    <a:pt x="1225" y="2701"/>
                  </a:lnTo>
                  <a:lnTo>
                    <a:pt x="1258" y="2704"/>
                  </a:lnTo>
                  <a:lnTo>
                    <a:pt x="1290" y="2710"/>
                  </a:lnTo>
                  <a:lnTo>
                    <a:pt x="1323" y="2722"/>
                  </a:lnTo>
                  <a:lnTo>
                    <a:pt x="1358" y="2739"/>
                  </a:lnTo>
                  <a:lnTo>
                    <a:pt x="1389" y="2760"/>
                  </a:lnTo>
                  <a:lnTo>
                    <a:pt x="1416" y="2785"/>
                  </a:lnTo>
                  <a:lnTo>
                    <a:pt x="1439" y="2814"/>
                  </a:lnTo>
                  <a:lnTo>
                    <a:pt x="1456" y="2845"/>
                  </a:lnTo>
                  <a:lnTo>
                    <a:pt x="1469" y="2880"/>
                  </a:lnTo>
                  <a:lnTo>
                    <a:pt x="1477" y="2916"/>
                  </a:lnTo>
                  <a:lnTo>
                    <a:pt x="1480" y="2955"/>
                  </a:lnTo>
                  <a:lnTo>
                    <a:pt x="1480" y="3279"/>
                  </a:lnTo>
                  <a:lnTo>
                    <a:pt x="1482" y="3294"/>
                  </a:lnTo>
                  <a:lnTo>
                    <a:pt x="1490" y="3308"/>
                  </a:lnTo>
                  <a:lnTo>
                    <a:pt x="1501" y="3319"/>
                  </a:lnTo>
                  <a:lnTo>
                    <a:pt x="1514" y="3325"/>
                  </a:lnTo>
                  <a:lnTo>
                    <a:pt x="1531" y="3328"/>
                  </a:lnTo>
                  <a:lnTo>
                    <a:pt x="1946" y="3328"/>
                  </a:lnTo>
                  <a:lnTo>
                    <a:pt x="1961" y="3325"/>
                  </a:lnTo>
                  <a:lnTo>
                    <a:pt x="1975" y="3319"/>
                  </a:lnTo>
                  <a:lnTo>
                    <a:pt x="1986" y="3308"/>
                  </a:lnTo>
                  <a:lnTo>
                    <a:pt x="1993" y="3294"/>
                  </a:lnTo>
                  <a:lnTo>
                    <a:pt x="1995" y="3279"/>
                  </a:lnTo>
                  <a:lnTo>
                    <a:pt x="1995" y="2955"/>
                  </a:lnTo>
                  <a:lnTo>
                    <a:pt x="1998" y="2916"/>
                  </a:lnTo>
                  <a:lnTo>
                    <a:pt x="2006" y="2880"/>
                  </a:lnTo>
                  <a:lnTo>
                    <a:pt x="2019" y="2845"/>
                  </a:lnTo>
                  <a:lnTo>
                    <a:pt x="2038" y="2814"/>
                  </a:lnTo>
                  <a:lnTo>
                    <a:pt x="2060" y="2785"/>
                  </a:lnTo>
                  <a:lnTo>
                    <a:pt x="2087" y="2760"/>
                  </a:lnTo>
                  <a:lnTo>
                    <a:pt x="2118" y="2739"/>
                  </a:lnTo>
                  <a:lnTo>
                    <a:pt x="2152" y="2722"/>
                  </a:lnTo>
                  <a:lnTo>
                    <a:pt x="2188" y="2710"/>
                  </a:lnTo>
                  <a:lnTo>
                    <a:pt x="2225" y="2704"/>
                  </a:lnTo>
                  <a:lnTo>
                    <a:pt x="2263" y="2703"/>
                  </a:lnTo>
                  <a:lnTo>
                    <a:pt x="2299" y="2707"/>
                  </a:lnTo>
                  <a:lnTo>
                    <a:pt x="2334" y="2717"/>
                  </a:lnTo>
                  <a:lnTo>
                    <a:pt x="2367" y="2731"/>
                  </a:lnTo>
                  <a:lnTo>
                    <a:pt x="2399" y="2752"/>
                  </a:lnTo>
                  <a:lnTo>
                    <a:pt x="2428" y="2777"/>
                  </a:lnTo>
                  <a:lnTo>
                    <a:pt x="2659" y="3005"/>
                  </a:lnTo>
                  <a:lnTo>
                    <a:pt x="2671" y="3015"/>
                  </a:lnTo>
                  <a:lnTo>
                    <a:pt x="2686" y="3019"/>
                  </a:lnTo>
                  <a:lnTo>
                    <a:pt x="2702" y="3019"/>
                  </a:lnTo>
                  <a:lnTo>
                    <a:pt x="2716" y="3015"/>
                  </a:lnTo>
                  <a:lnTo>
                    <a:pt x="2729" y="3005"/>
                  </a:lnTo>
                  <a:lnTo>
                    <a:pt x="3022" y="2713"/>
                  </a:lnTo>
                  <a:lnTo>
                    <a:pt x="3032" y="2700"/>
                  </a:lnTo>
                  <a:lnTo>
                    <a:pt x="3036" y="2686"/>
                  </a:lnTo>
                  <a:lnTo>
                    <a:pt x="3036" y="2671"/>
                  </a:lnTo>
                  <a:lnTo>
                    <a:pt x="3032" y="2656"/>
                  </a:lnTo>
                  <a:lnTo>
                    <a:pt x="3022" y="2644"/>
                  </a:lnTo>
                  <a:lnTo>
                    <a:pt x="2793" y="2415"/>
                  </a:lnTo>
                  <a:lnTo>
                    <a:pt x="2767" y="2385"/>
                  </a:lnTo>
                  <a:lnTo>
                    <a:pt x="2747" y="2353"/>
                  </a:lnTo>
                  <a:lnTo>
                    <a:pt x="2732" y="2321"/>
                  </a:lnTo>
                  <a:lnTo>
                    <a:pt x="2722" y="2286"/>
                  </a:lnTo>
                  <a:lnTo>
                    <a:pt x="2718" y="2250"/>
                  </a:lnTo>
                  <a:lnTo>
                    <a:pt x="2719" y="2213"/>
                  </a:lnTo>
                  <a:lnTo>
                    <a:pt x="2726" y="2176"/>
                  </a:lnTo>
                  <a:lnTo>
                    <a:pt x="2738" y="2140"/>
                  </a:lnTo>
                  <a:lnTo>
                    <a:pt x="2754" y="2106"/>
                  </a:lnTo>
                  <a:lnTo>
                    <a:pt x="2776" y="2075"/>
                  </a:lnTo>
                  <a:lnTo>
                    <a:pt x="2801" y="2048"/>
                  </a:lnTo>
                  <a:lnTo>
                    <a:pt x="2830" y="2026"/>
                  </a:lnTo>
                  <a:lnTo>
                    <a:pt x="2862" y="2008"/>
                  </a:lnTo>
                  <a:lnTo>
                    <a:pt x="2897" y="1995"/>
                  </a:lnTo>
                  <a:lnTo>
                    <a:pt x="2933" y="1987"/>
                  </a:lnTo>
                  <a:lnTo>
                    <a:pt x="2972" y="1984"/>
                  </a:lnTo>
                  <a:lnTo>
                    <a:pt x="3297" y="1984"/>
                  </a:lnTo>
                  <a:lnTo>
                    <a:pt x="3313" y="1981"/>
                  </a:lnTo>
                  <a:lnTo>
                    <a:pt x="3327" y="1975"/>
                  </a:lnTo>
                  <a:lnTo>
                    <a:pt x="3338" y="1964"/>
                  </a:lnTo>
                  <a:lnTo>
                    <a:pt x="3345" y="1950"/>
                  </a:lnTo>
                  <a:lnTo>
                    <a:pt x="3347" y="1935"/>
                  </a:lnTo>
                  <a:lnTo>
                    <a:pt x="3347" y="1522"/>
                  </a:lnTo>
                  <a:lnTo>
                    <a:pt x="3345" y="1506"/>
                  </a:lnTo>
                  <a:lnTo>
                    <a:pt x="3338" y="1493"/>
                  </a:lnTo>
                  <a:lnTo>
                    <a:pt x="3327" y="1482"/>
                  </a:lnTo>
                  <a:lnTo>
                    <a:pt x="3313" y="1474"/>
                  </a:lnTo>
                  <a:lnTo>
                    <a:pt x="3297" y="1472"/>
                  </a:lnTo>
                  <a:lnTo>
                    <a:pt x="2972" y="1472"/>
                  </a:lnTo>
                  <a:lnTo>
                    <a:pt x="2933" y="1470"/>
                  </a:lnTo>
                  <a:lnTo>
                    <a:pt x="2897" y="1461"/>
                  </a:lnTo>
                  <a:lnTo>
                    <a:pt x="2862" y="1448"/>
                  </a:lnTo>
                  <a:lnTo>
                    <a:pt x="2830" y="1431"/>
                  </a:lnTo>
                  <a:lnTo>
                    <a:pt x="2801" y="1408"/>
                  </a:lnTo>
                  <a:lnTo>
                    <a:pt x="2776" y="1381"/>
                  </a:lnTo>
                  <a:lnTo>
                    <a:pt x="2754" y="1351"/>
                  </a:lnTo>
                  <a:lnTo>
                    <a:pt x="2738" y="1317"/>
                  </a:lnTo>
                  <a:lnTo>
                    <a:pt x="2726" y="1280"/>
                  </a:lnTo>
                  <a:lnTo>
                    <a:pt x="2719" y="1243"/>
                  </a:lnTo>
                  <a:lnTo>
                    <a:pt x="2718" y="1207"/>
                  </a:lnTo>
                  <a:lnTo>
                    <a:pt x="2722" y="1171"/>
                  </a:lnTo>
                  <a:lnTo>
                    <a:pt x="2732" y="1136"/>
                  </a:lnTo>
                  <a:lnTo>
                    <a:pt x="2747" y="1102"/>
                  </a:lnTo>
                  <a:lnTo>
                    <a:pt x="2767" y="1071"/>
                  </a:lnTo>
                  <a:lnTo>
                    <a:pt x="2793" y="1041"/>
                  </a:lnTo>
                  <a:lnTo>
                    <a:pt x="3022" y="813"/>
                  </a:lnTo>
                  <a:lnTo>
                    <a:pt x="3032" y="800"/>
                  </a:lnTo>
                  <a:lnTo>
                    <a:pt x="3036" y="786"/>
                  </a:lnTo>
                  <a:lnTo>
                    <a:pt x="3036" y="771"/>
                  </a:lnTo>
                  <a:lnTo>
                    <a:pt x="3032" y="755"/>
                  </a:lnTo>
                  <a:lnTo>
                    <a:pt x="3022" y="742"/>
                  </a:lnTo>
                  <a:lnTo>
                    <a:pt x="2729" y="451"/>
                  </a:lnTo>
                  <a:lnTo>
                    <a:pt x="2716" y="442"/>
                  </a:lnTo>
                  <a:lnTo>
                    <a:pt x="2702" y="437"/>
                  </a:lnTo>
                  <a:lnTo>
                    <a:pt x="2686" y="437"/>
                  </a:lnTo>
                  <a:lnTo>
                    <a:pt x="2671" y="442"/>
                  </a:lnTo>
                  <a:lnTo>
                    <a:pt x="2659" y="451"/>
                  </a:lnTo>
                  <a:lnTo>
                    <a:pt x="2428" y="680"/>
                  </a:lnTo>
                  <a:lnTo>
                    <a:pt x="2399" y="705"/>
                  </a:lnTo>
                  <a:lnTo>
                    <a:pt x="2367" y="725"/>
                  </a:lnTo>
                  <a:lnTo>
                    <a:pt x="2334" y="740"/>
                  </a:lnTo>
                  <a:lnTo>
                    <a:pt x="2299" y="750"/>
                  </a:lnTo>
                  <a:lnTo>
                    <a:pt x="2263" y="754"/>
                  </a:lnTo>
                  <a:lnTo>
                    <a:pt x="2225" y="753"/>
                  </a:lnTo>
                  <a:lnTo>
                    <a:pt x="2188" y="747"/>
                  </a:lnTo>
                  <a:lnTo>
                    <a:pt x="2152" y="735"/>
                  </a:lnTo>
                  <a:lnTo>
                    <a:pt x="2118" y="717"/>
                  </a:lnTo>
                  <a:lnTo>
                    <a:pt x="2087" y="695"/>
                  </a:lnTo>
                  <a:lnTo>
                    <a:pt x="2060" y="670"/>
                  </a:lnTo>
                  <a:lnTo>
                    <a:pt x="2038" y="642"/>
                  </a:lnTo>
                  <a:lnTo>
                    <a:pt x="2019" y="610"/>
                  </a:lnTo>
                  <a:lnTo>
                    <a:pt x="2006" y="576"/>
                  </a:lnTo>
                  <a:lnTo>
                    <a:pt x="1998" y="539"/>
                  </a:lnTo>
                  <a:lnTo>
                    <a:pt x="1995" y="501"/>
                  </a:lnTo>
                  <a:lnTo>
                    <a:pt x="1995" y="178"/>
                  </a:lnTo>
                  <a:lnTo>
                    <a:pt x="1993" y="162"/>
                  </a:lnTo>
                  <a:lnTo>
                    <a:pt x="1986" y="149"/>
                  </a:lnTo>
                  <a:lnTo>
                    <a:pt x="1975" y="138"/>
                  </a:lnTo>
                  <a:lnTo>
                    <a:pt x="1961" y="130"/>
                  </a:lnTo>
                  <a:lnTo>
                    <a:pt x="1946" y="128"/>
                  </a:lnTo>
                  <a:lnTo>
                    <a:pt x="1531" y="128"/>
                  </a:lnTo>
                  <a:close/>
                  <a:moveTo>
                    <a:pt x="1531" y="0"/>
                  </a:moveTo>
                  <a:lnTo>
                    <a:pt x="1946" y="0"/>
                  </a:lnTo>
                  <a:lnTo>
                    <a:pt x="1977" y="3"/>
                  </a:lnTo>
                  <a:lnTo>
                    <a:pt x="2007" y="11"/>
                  </a:lnTo>
                  <a:lnTo>
                    <a:pt x="2036" y="24"/>
                  </a:lnTo>
                  <a:lnTo>
                    <a:pt x="2061" y="42"/>
                  </a:lnTo>
                  <a:lnTo>
                    <a:pt x="2082" y="64"/>
                  </a:lnTo>
                  <a:lnTo>
                    <a:pt x="2099" y="88"/>
                  </a:lnTo>
                  <a:lnTo>
                    <a:pt x="2112" y="116"/>
                  </a:lnTo>
                  <a:lnTo>
                    <a:pt x="2121" y="145"/>
                  </a:lnTo>
                  <a:lnTo>
                    <a:pt x="2124" y="178"/>
                  </a:lnTo>
                  <a:lnTo>
                    <a:pt x="2124" y="501"/>
                  </a:lnTo>
                  <a:lnTo>
                    <a:pt x="2127" y="526"/>
                  </a:lnTo>
                  <a:lnTo>
                    <a:pt x="2133" y="549"/>
                  </a:lnTo>
                  <a:lnTo>
                    <a:pt x="2144" y="571"/>
                  </a:lnTo>
                  <a:lnTo>
                    <a:pt x="2160" y="588"/>
                  </a:lnTo>
                  <a:lnTo>
                    <a:pt x="2178" y="604"/>
                  </a:lnTo>
                  <a:lnTo>
                    <a:pt x="2201" y="616"/>
                  </a:lnTo>
                  <a:lnTo>
                    <a:pt x="2225" y="623"/>
                  </a:lnTo>
                  <a:lnTo>
                    <a:pt x="2250" y="625"/>
                  </a:lnTo>
                  <a:lnTo>
                    <a:pt x="2274" y="623"/>
                  </a:lnTo>
                  <a:lnTo>
                    <a:pt x="2297" y="617"/>
                  </a:lnTo>
                  <a:lnTo>
                    <a:pt x="2318" y="605"/>
                  </a:lnTo>
                  <a:lnTo>
                    <a:pt x="2337" y="589"/>
                  </a:lnTo>
                  <a:lnTo>
                    <a:pt x="2567" y="360"/>
                  </a:lnTo>
                  <a:lnTo>
                    <a:pt x="2592" y="341"/>
                  </a:lnTo>
                  <a:lnTo>
                    <a:pt x="2618" y="325"/>
                  </a:lnTo>
                  <a:lnTo>
                    <a:pt x="2648" y="316"/>
                  </a:lnTo>
                  <a:lnTo>
                    <a:pt x="2679" y="310"/>
                  </a:lnTo>
                  <a:lnTo>
                    <a:pt x="2709" y="310"/>
                  </a:lnTo>
                  <a:lnTo>
                    <a:pt x="2740" y="316"/>
                  </a:lnTo>
                  <a:lnTo>
                    <a:pt x="2769" y="325"/>
                  </a:lnTo>
                  <a:lnTo>
                    <a:pt x="2796" y="341"/>
                  </a:lnTo>
                  <a:lnTo>
                    <a:pt x="2820" y="360"/>
                  </a:lnTo>
                  <a:lnTo>
                    <a:pt x="3113" y="652"/>
                  </a:lnTo>
                  <a:lnTo>
                    <a:pt x="3132" y="673"/>
                  </a:lnTo>
                  <a:lnTo>
                    <a:pt x="3146" y="697"/>
                  </a:lnTo>
                  <a:lnTo>
                    <a:pt x="3157" y="723"/>
                  </a:lnTo>
                  <a:lnTo>
                    <a:pt x="3164" y="750"/>
                  </a:lnTo>
                  <a:lnTo>
                    <a:pt x="3166" y="778"/>
                  </a:lnTo>
                  <a:lnTo>
                    <a:pt x="3164" y="805"/>
                  </a:lnTo>
                  <a:lnTo>
                    <a:pt x="3157" y="833"/>
                  </a:lnTo>
                  <a:lnTo>
                    <a:pt x="3146" y="859"/>
                  </a:lnTo>
                  <a:lnTo>
                    <a:pt x="3132" y="882"/>
                  </a:lnTo>
                  <a:lnTo>
                    <a:pt x="3113" y="904"/>
                  </a:lnTo>
                  <a:lnTo>
                    <a:pt x="2884" y="1132"/>
                  </a:lnTo>
                  <a:lnTo>
                    <a:pt x="2867" y="1151"/>
                  </a:lnTo>
                  <a:lnTo>
                    <a:pt x="2855" y="1173"/>
                  </a:lnTo>
                  <a:lnTo>
                    <a:pt x="2849" y="1196"/>
                  </a:lnTo>
                  <a:lnTo>
                    <a:pt x="2846" y="1219"/>
                  </a:lnTo>
                  <a:lnTo>
                    <a:pt x="2849" y="1243"/>
                  </a:lnTo>
                  <a:lnTo>
                    <a:pt x="2856" y="1268"/>
                  </a:lnTo>
                  <a:lnTo>
                    <a:pt x="2868" y="1290"/>
                  </a:lnTo>
                  <a:lnTo>
                    <a:pt x="2884" y="1308"/>
                  </a:lnTo>
                  <a:lnTo>
                    <a:pt x="2902" y="1324"/>
                  </a:lnTo>
                  <a:lnTo>
                    <a:pt x="2923" y="1335"/>
                  </a:lnTo>
                  <a:lnTo>
                    <a:pt x="2946" y="1342"/>
                  </a:lnTo>
                  <a:lnTo>
                    <a:pt x="2972" y="1344"/>
                  </a:lnTo>
                  <a:lnTo>
                    <a:pt x="3297" y="1344"/>
                  </a:lnTo>
                  <a:lnTo>
                    <a:pt x="3329" y="1347"/>
                  </a:lnTo>
                  <a:lnTo>
                    <a:pt x="3359" y="1355"/>
                  </a:lnTo>
                  <a:lnTo>
                    <a:pt x="3387" y="1368"/>
                  </a:lnTo>
                  <a:lnTo>
                    <a:pt x="3413" y="1386"/>
                  </a:lnTo>
                  <a:lnTo>
                    <a:pt x="3434" y="1408"/>
                  </a:lnTo>
                  <a:lnTo>
                    <a:pt x="3451" y="1432"/>
                  </a:lnTo>
                  <a:lnTo>
                    <a:pt x="3464" y="1460"/>
                  </a:lnTo>
                  <a:lnTo>
                    <a:pt x="3473" y="1489"/>
                  </a:lnTo>
                  <a:lnTo>
                    <a:pt x="3476" y="1522"/>
                  </a:lnTo>
                  <a:lnTo>
                    <a:pt x="3476" y="1935"/>
                  </a:lnTo>
                  <a:lnTo>
                    <a:pt x="3473" y="1966"/>
                  </a:lnTo>
                  <a:lnTo>
                    <a:pt x="3464" y="1996"/>
                  </a:lnTo>
                  <a:lnTo>
                    <a:pt x="3451" y="2024"/>
                  </a:lnTo>
                  <a:lnTo>
                    <a:pt x="3434" y="2049"/>
                  </a:lnTo>
                  <a:lnTo>
                    <a:pt x="3413" y="2070"/>
                  </a:lnTo>
                  <a:lnTo>
                    <a:pt x="3387" y="2087"/>
                  </a:lnTo>
                  <a:lnTo>
                    <a:pt x="3359" y="2100"/>
                  </a:lnTo>
                  <a:lnTo>
                    <a:pt x="3329" y="2109"/>
                  </a:lnTo>
                  <a:lnTo>
                    <a:pt x="3297" y="2112"/>
                  </a:lnTo>
                  <a:lnTo>
                    <a:pt x="2972" y="2112"/>
                  </a:lnTo>
                  <a:lnTo>
                    <a:pt x="2946" y="2115"/>
                  </a:lnTo>
                  <a:lnTo>
                    <a:pt x="2923" y="2121"/>
                  </a:lnTo>
                  <a:lnTo>
                    <a:pt x="2901" y="2132"/>
                  </a:lnTo>
                  <a:lnTo>
                    <a:pt x="2884" y="2147"/>
                  </a:lnTo>
                  <a:lnTo>
                    <a:pt x="2868" y="2166"/>
                  </a:lnTo>
                  <a:lnTo>
                    <a:pt x="2856" y="2189"/>
                  </a:lnTo>
                  <a:lnTo>
                    <a:pt x="2849" y="2213"/>
                  </a:lnTo>
                  <a:lnTo>
                    <a:pt x="2846" y="2237"/>
                  </a:lnTo>
                  <a:lnTo>
                    <a:pt x="2849" y="2261"/>
                  </a:lnTo>
                  <a:lnTo>
                    <a:pt x="2855" y="2284"/>
                  </a:lnTo>
                  <a:lnTo>
                    <a:pt x="2867" y="2304"/>
                  </a:lnTo>
                  <a:lnTo>
                    <a:pt x="2884" y="2324"/>
                  </a:lnTo>
                  <a:lnTo>
                    <a:pt x="3113" y="2552"/>
                  </a:lnTo>
                  <a:lnTo>
                    <a:pt x="3132" y="2574"/>
                  </a:lnTo>
                  <a:lnTo>
                    <a:pt x="3146" y="2598"/>
                  </a:lnTo>
                  <a:lnTo>
                    <a:pt x="3157" y="2623"/>
                  </a:lnTo>
                  <a:lnTo>
                    <a:pt x="3164" y="2650"/>
                  </a:lnTo>
                  <a:lnTo>
                    <a:pt x="3166" y="2679"/>
                  </a:lnTo>
                  <a:lnTo>
                    <a:pt x="3164" y="2707"/>
                  </a:lnTo>
                  <a:lnTo>
                    <a:pt x="3157" y="2733"/>
                  </a:lnTo>
                  <a:lnTo>
                    <a:pt x="3146" y="2759"/>
                  </a:lnTo>
                  <a:lnTo>
                    <a:pt x="3132" y="2783"/>
                  </a:lnTo>
                  <a:lnTo>
                    <a:pt x="3113" y="2804"/>
                  </a:lnTo>
                  <a:lnTo>
                    <a:pt x="2820" y="3095"/>
                  </a:lnTo>
                  <a:lnTo>
                    <a:pt x="2796" y="3116"/>
                  </a:lnTo>
                  <a:lnTo>
                    <a:pt x="2769" y="3130"/>
                  </a:lnTo>
                  <a:lnTo>
                    <a:pt x="2740" y="3140"/>
                  </a:lnTo>
                  <a:lnTo>
                    <a:pt x="2709" y="3145"/>
                  </a:lnTo>
                  <a:lnTo>
                    <a:pt x="2679" y="3145"/>
                  </a:lnTo>
                  <a:lnTo>
                    <a:pt x="2648" y="3140"/>
                  </a:lnTo>
                  <a:lnTo>
                    <a:pt x="2618" y="3130"/>
                  </a:lnTo>
                  <a:lnTo>
                    <a:pt x="2592" y="3116"/>
                  </a:lnTo>
                  <a:lnTo>
                    <a:pt x="2567" y="3095"/>
                  </a:lnTo>
                  <a:lnTo>
                    <a:pt x="2337" y="2867"/>
                  </a:lnTo>
                  <a:lnTo>
                    <a:pt x="2318" y="2851"/>
                  </a:lnTo>
                  <a:lnTo>
                    <a:pt x="2297" y="2839"/>
                  </a:lnTo>
                  <a:lnTo>
                    <a:pt x="2274" y="2832"/>
                  </a:lnTo>
                  <a:lnTo>
                    <a:pt x="2250" y="2830"/>
                  </a:lnTo>
                  <a:lnTo>
                    <a:pt x="2225" y="2832"/>
                  </a:lnTo>
                  <a:lnTo>
                    <a:pt x="2201" y="2840"/>
                  </a:lnTo>
                  <a:lnTo>
                    <a:pt x="2178" y="2852"/>
                  </a:lnTo>
                  <a:lnTo>
                    <a:pt x="2160" y="2867"/>
                  </a:lnTo>
                  <a:lnTo>
                    <a:pt x="2144" y="2886"/>
                  </a:lnTo>
                  <a:lnTo>
                    <a:pt x="2133" y="2907"/>
                  </a:lnTo>
                  <a:lnTo>
                    <a:pt x="2127" y="2929"/>
                  </a:lnTo>
                  <a:lnTo>
                    <a:pt x="2124" y="2955"/>
                  </a:lnTo>
                  <a:lnTo>
                    <a:pt x="2124" y="3279"/>
                  </a:lnTo>
                  <a:lnTo>
                    <a:pt x="2121" y="3310"/>
                  </a:lnTo>
                  <a:lnTo>
                    <a:pt x="2112" y="3340"/>
                  </a:lnTo>
                  <a:lnTo>
                    <a:pt x="2099" y="3368"/>
                  </a:lnTo>
                  <a:lnTo>
                    <a:pt x="2082" y="3393"/>
                  </a:lnTo>
                  <a:lnTo>
                    <a:pt x="2061" y="3414"/>
                  </a:lnTo>
                  <a:lnTo>
                    <a:pt x="2036" y="3431"/>
                  </a:lnTo>
                  <a:lnTo>
                    <a:pt x="2007" y="3444"/>
                  </a:lnTo>
                  <a:lnTo>
                    <a:pt x="1977" y="3453"/>
                  </a:lnTo>
                  <a:lnTo>
                    <a:pt x="1946" y="3456"/>
                  </a:lnTo>
                  <a:lnTo>
                    <a:pt x="1531" y="3456"/>
                  </a:lnTo>
                  <a:lnTo>
                    <a:pt x="1498" y="3453"/>
                  </a:lnTo>
                  <a:lnTo>
                    <a:pt x="1468" y="3444"/>
                  </a:lnTo>
                  <a:lnTo>
                    <a:pt x="1440" y="3431"/>
                  </a:lnTo>
                  <a:lnTo>
                    <a:pt x="1416" y="3414"/>
                  </a:lnTo>
                  <a:lnTo>
                    <a:pt x="1394" y="3393"/>
                  </a:lnTo>
                  <a:lnTo>
                    <a:pt x="1376" y="3368"/>
                  </a:lnTo>
                  <a:lnTo>
                    <a:pt x="1363" y="3340"/>
                  </a:lnTo>
                  <a:lnTo>
                    <a:pt x="1354" y="3310"/>
                  </a:lnTo>
                  <a:lnTo>
                    <a:pt x="1352" y="3279"/>
                  </a:lnTo>
                  <a:lnTo>
                    <a:pt x="1352" y="2955"/>
                  </a:lnTo>
                  <a:lnTo>
                    <a:pt x="1350" y="2929"/>
                  </a:lnTo>
                  <a:lnTo>
                    <a:pt x="1342" y="2907"/>
                  </a:lnTo>
                  <a:lnTo>
                    <a:pt x="1331" y="2886"/>
                  </a:lnTo>
                  <a:lnTo>
                    <a:pt x="1316" y="2867"/>
                  </a:lnTo>
                  <a:lnTo>
                    <a:pt x="1297" y="2852"/>
                  </a:lnTo>
                  <a:lnTo>
                    <a:pt x="1275" y="2840"/>
                  </a:lnTo>
                  <a:lnTo>
                    <a:pt x="1250" y="2832"/>
                  </a:lnTo>
                  <a:lnTo>
                    <a:pt x="1226" y="2830"/>
                  </a:lnTo>
                  <a:lnTo>
                    <a:pt x="1203" y="2832"/>
                  </a:lnTo>
                  <a:lnTo>
                    <a:pt x="1180" y="2839"/>
                  </a:lnTo>
                  <a:lnTo>
                    <a:pt x="1158" y="2851"/>
                  </a:lnTo>
                  <a:lnTo>
                    <a:pt x="1138" y="2867"/>
                  </a:lnTo>
                  <a:lnTo>
                    <a:pt x="909" y="3095"/>
                  </a:lnTo>
                  <a:lnTo>
                    <a:pt x="884" y="3116"/>
                  </a:lnTo>
                  <a:lnTo>
                    <a:pt x="857" y="3130"/>
                  </a:lnTo>
                  <a:lnTo>
                    <a:pt x="827" y="3140"/>
                  </a:lnTo>
                  <a:lnTo>
                    <a:pt x="798" y="3145"/>
                  </a:lnTo>
                  <a:lnTo>
                    <a:pt x="766" y="3145"/>
                  </a:lnTo>
                  <a:lnTo>
                    <a:pt x="736" y="3140"/>
                  </a:lnTo>
                  <a:lnTo>
                    <a:pt x="707" y="3130"/>
                  </a:lnTo>
                  <a:lnTo>
                    <a:pt x="679" y="3116"/>
                  </a:lnTo>
                  <a:lnTo>
                    <a:pt x="655" y="3095"/>
                  </a:lnTo>
                  <a:lnTo>
                    <a:pt x="362" y="2804"/>
                  </a:lnTo>
                  <a:lnTo>
                    <a:pt x="343" y="2783"/>
                  </a:lnTo>
                  <a:lnTo>
                    <a:pt x="329" y="2759"/>
                  </a:lnTo>
                  <a:lnTo>
                    <a:pt x="318" y="2733"/>
                  </a:lnTo>
                  <a:lnTo>
                    <a:pt x="312" y="2707"/>
                  </a:lnTo>
                  <a:lnTo>
                    <a:pt x="309" y="2679"/>
                  </a:lnTo>
                  <a:lnTo>
                    <a:pt x="312" y="2650"/>
                  </a:lnTo>
                  <a:lnTo>
                    <a:pt x="318" y="2623"/>
                  </a:lnTo>
                  <a:lnTo>
                    <a:pt x="329" y="2598"/>
                  </a:lnTo>
                  <a:lnTo>
                    <a:pt x="343" y="2574"/>
                  </a:lnTo>
                  <a:lnTo>
                    <a:pt x="362" y="2552"/>
                  </a:lnTo>
                  <a:lnTo>
                    <a:pt x="593" y="2324"/>
                  </a:lnTo>
                  <a:lnTo>
                    <a:pt x="608" y="2304"/>
                  </a:lnTo>
                  <a:lnTo>
                    <a:pt x="620" y="2284"/>
                  </a:lnTo>
                  <a:lnTo>
                    <a:pt x="627" y="2261"/>
                  </a:lnTo>
                  <a:lnTo>
                    <a:pt x="629" y="2237"/>
                  </a:lnTo>
                  <a:lnTo>
                    <a:pt x="627" y="2213"/>
                  </a:lnTo>
                  <a:lnTo>
                    <a:pt x="619" y="2189"/>
                  </a:lnTo>
                  <a:lnTo>
                    <a:pt x="607" y="2166"/>
                  </a:lnTo>
                  <a:lnTo>
                    <a:pt x="591" y="2147"/>
                  </a:lnTo>
                  <a:lnTo>
                    <a:pt x="574" y="2132"/>
                  </a:lnTo>
                  <a:lnTo>
                    <a:pt x="552" y="2121"/>
                  </a:lnTo>
                  <a:lnTo>
                    <a:pt x="529" y="2115"/>
                  </a:lnTo>
                  <a:lnTo>
                    <a:pt x="504" y="2112"/>
                  </a:lnTo>
                  <a:lnTo>
                    <a:pt x="179" y="2112"/>
                  </a:lnTo>
                  <a:lnTo>
                    <a:pt x="146" y="2109"/>
                  </a:lnTo>
                  <a:lnTo>
                    <a:pt x="116" y="2100"/>
                  </a:lnTo>
                  <a:lnTo>
                    <a:pt x="88" y="2087"/>
                  </a:lnTo>
                  <a:lnTo>
                    <a:pt x="64" y="2070"/>
                  </a:lnTo>
                  <a:lnTo>
                    <a:pt x="42" y="2049"/>
                  </a:lnTo>
                  <a:lnTo>
                    <a:pt x="24" y="2024"/>
                  </a:lnTo>
                  <a:lnTo>
                    <a:pt x="11" y="1996"/>
                  </a:lnTo>
                  <a:lnTo>
                    <a:pt x="2" y="1966"/>
                  </a:lnTo>
                  <a:lnTo>
                    <a:pt x="0" y="1935"/>
                  </a:lnTo>
                  <a:lnTo>
                    <a:pt x="0" y="1522"/>
                  </a:lnTo>
                  <a:lnTo>
                    <a:pt x="2" y="1489"/>
                  </a:lnTo>
                  <a:lnTo>
                    <a:pt x="11" y="1460"/>
                  </a:lnTo>
                  <a:lnTo>
                    <a:pt x="24" y="1432"/>
                  </a:lnTo>
                  <a:lnTo>
                    <a:pt x="42" y="1408"/>
                  </a:lnTo>
                  <a:lnTo>
                    <a:pt x="64" y="1386"/>
                  </a:lnTo>
                  <a:lnTo>
                    <a:pt x="88" y="1368"/>
                  </a:lnTo>
                  <a:lnTo>
                    <a:pt x="116" y="1355"/>
                  </a:lnTo>
                  <a:lnTo>
                    <a:pt x="146" y="1347"/>
                  </a:lnTo>
                  <a:lnTo>
                    <a:pt x="179" y="1344"/>
                  </a:lnTo>
                  <a:lnTo>
                    <a:pt x="504" y="1344"/>
                  </a:lnTo>
                  <a:lnTo>
                    <a:pt x="529" y="1342"/>
                  </a:lnTo>
                  <a:lnTo>
                    <a:pt x="553" y="1335"/>
                  </a:lnTo>
                  <a:lnTo>
                    <a:pt x="574" y="1324"/>
                  </a:lnTo>
                  <a:lnTo>
                    <a:pt x="593" y="1308"/>
                  </a:lnTo>
                  <a:lnTo>
                    <a:pt x="608" y="1290"/>
                  </a:lnTo>
                  <a:lnTo>
                    <a:pt x="619" y="1268"/>
                  </a:lnTo>
                  <a:lnTo>
                    <a:pt x="627" y="1243"/>
                  </a:lnTo>
                  <a:lnTo>
                    <a:pt x="629" y="1219"/>
                  </a:lnTo>
                  <a:lnTo>
                    <a:pt x="627" y="1196"/>
                  </a:lnTo>
                  <a:lnTo>
                    <a:pt x="620" y="1173"/>
                  </a:lnTo>
                  <a:lnTo>
                    <a:pt x="608" y="1151"/>
                  </a:lnTo>
                  <a:lnTo>
                    <a:pt x="593" y="1132"/>
                  </a:lnTo>
                  <a:lnTo>
                    <a:pt x="362" y="904"/>
                  </a:lnTo>
                  <a:lnTo>
                    <a:pt x="343" y="882"/>
                  </a:lnTo>
                  <a:lnTo>
                    <a:pt x="329" y="859"/>
                  </a:lnTo>
                  <a:lnTo>
                    <a:pt x="318" y="833"/>
                  </a:lnTo>
                  <a:lnTo>
                    <a:pt x="312" y="805"/>
                  </a:lnTo>
                  <a:lnTo>
                    <a:pt x="309" y="778"/>
                  </a:lnTo>
                  <a:lnTo>
                    <a:pt x="312" y="750"/>
                  </a:lnTo>
                  <a:lnTo>
                    <a:pt x="318" y="723"/>
                  </a:lnTo>
                  <a:lnTo>
                    <a:pt x="329" y="697"/>
                  </a:lnTo>
                  <a:lnTo>
                    <a:pt x="343" y="673"/>
                  </a:lnTo>
                  <a:lnTo>
                    <a:pt x="362" y="652"/>
                  </a:lnTo>
                  <a:lnTo>
                    <a:pt x="655" y="360"/>
                  </a:lnTo>
                  <a:lnTo>
                    <a:pt x="679" y="341"/>
                  </a:lnTo>
                  <a:lnTo>
                    <a:pt x="707" y="325"/>
                  </a:lnTo>
                  <a:lnTo>
                    <a:pt x="736" y="316"/>
                  </a:lnTo>
                  <a:lnTo>
                    <a:pt x="766" y="310"/>
                  </a:lnTo>
                  <a:lnTo>
                    <a:pt x="798" y="310"/>
                  </a:lnTo>
                  <a:lnTo>
                    <a:pt x="827" y="316"/>
                  </a:lnTo>
                  <a:lnTo>
                    <a:pt x="857" y="325"/>
                  </a:lnTo>
                  <a:lnTo>
                    <a:pt x="884" y="341"/>
                  </a:lnTo>
                  <a:lnTo>
                    <a:pt x="909" y="360"/>
                  </a:lnTo>
                  <a:lnTo>
                    <a:pt x="1138" y="589"/>
                  </a:lnTo>
                  <a:lnTo>
                    <a:pt x="1158" y="605"/>
                  </a:lnTo>
                  <a:lnTo>
                    <a:pt x="1180" y="617"/>
                  </a:lnTo>
                  <a:lnTo>
                    <a:pt x="1203" y="623"/>
                  </a:lnTo>
                  <a:lnTo>
                    <a:pt x="1226" y="625"/>
                  </a:lnTo>
                  <a:lnTo>
                    <a:pt x="1250" y="623"/>
                  </a:lnTo>
                  <a:lnTo>
                    <a:pt x="1275" y="616"/>
                  </a:lnTo>
                  <a:lnTo>
                    <a:pt x="1297" y="604"/>
                  </a:lnTo>
                  <a:lnTo>
                    <a:pt x="1316" y="588"/>
                  </a:lnTo>
                  <a:lnTo>
                    <a:pt x="1331" y="571"/>
                  </a:lnTo>
                  <a:lnTo>
                    <a:pt x="1342" y="549"/>
                  </a:lnTo>
                  <a:lnTo>
                    <a:pt x="1350" y="526"/>
                  </a:lnTo>
                  <a:lnTo>
                    <a:pt x="1352" y="501"/>
                  </a:lnTo>
                  <a:lnTo>
                    <a:pt x="1352" y="178"/>
                  </a:lnTo>
                  <a:lnTo>
                    <a:pt x="1354" y="145"/>
                  </a:lnTo>
                  <a:lnTo>
                    <a:pt x="1363" y="116"/>
                  </a:lnTo>
                  <a:lnTo>
                    <a:pt x="1376" y="88"/>
                  </a:lnTo>
                  <a:lnTo>
                    <a:pt x="1394" y="64"/>
                  </a:lnTo>
                  <a:lnTo>
                    <a:pt x="1416" y="42"/>
                  </a:lnTo>
                  <a:lnTo>
                    <a:pt x="1440" y="24"/>
                  </a:lnTo>
                  <a:lnTo>
                    <a:pt x="1468" y="11"/>
                  </a:lnTo>
                  <a:lnTo>
                    <a:pt x="1498" y="3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auto">
            <a:xfrm>
              <a:off x="3689350" y="1954213"/>
              <a:ext cx="184150" cy="182563"/>
            </a:xfrm>
            <a:custGeom>
              <a:avLst/>
              <a:gdLst>
                <a:gd name="T0" fmla="*/ 527 w 1159"/>
                <a:gd name="T1" fmla="*/ 131 h 1152"/>
                <a:gd name="T2" fmla="*/ 427 w 1159"/>
                <a:gd name="T3" fmla="*/ 154 h 1152"/>
                <a:gd name="T4" fmla="*/ 338 w 1159"/>
                <a:gd name="T5" fmla="*/ 198 h 1152"/>
                <a:gd name="T6" fmla="*/ 260 w 1159"/>
                <a:gd name="T7" fmla="*/ 259 h 1152"/>
                <a:gd name="T8" fmla="*/ 198 w 1159"/>
                <a:gd name="T9" fmla="*/ 336 h 1152"/>
                <a:gd name="T10" fmla="*/ 155 w 1159"/>
                <a:gd name="T11" fmla="*/ 425 h 1152"/>
                <a:gd name="T12" fmla="*/ 131 w 1159"/>
                <a:gd name="T13" fmla="*/ 524 h 1152"/>
                <a:gd name="T14" fmla="*/ 131 w 1159"/>
                <a:gd name="T15" fmla="*/ 629 h 1152"/>
                <a:gd name="T16" fmla="*/ 155 w 1159"/>
                <a:gd name="T17" fmla="*/ 727 h 1152"/>
                <a:gd name="T18" fmla="*/ 198 w 1159"/>
                <a:gd name="T19" fmla="*/ 816 h 1152"/>
                <a:gd name="T20" fmla="*/ 260 w 1159"/>
                <a:gd name="T21" fmla="*/ 893 h 1152"/>
                <a:gd name="T22" fmla="*/ 338 w 1159"/>
                <a:gd name="T23" fmla="*/ 954 h 1152"/>
                <a:gd name="T24" fmla="*/ 427 w 1159"/>
                <a:gd name="T25" fmla="*/ 997 h 1152"/>
                <a:gd name="T26" fmla="*/ 527 w 1159"/>
                <a:gd name="T27" fmla="*/ 1020 h 1152"/>
                <a:gd name="T28" fmla="*/ 632 w 1159"/>
                <a:gd name="T29" fmla="*/ 1020 h 1152"/>
                <a:gd name="T30" fmla="*/ 731 w 1159"/>
                <a:gd name="T31" fmla="*/ 997 h 1152"/>
                <a:gd name="T32" fmla="*/ 821 w 1159"/>
                <a:gd name="T33" fmla="*/ 954 h 1152"/>
                <a:gd name="T34" fmla="*/ 897 w 1159"/>
                <a:gd name="T35" fmla="*/ 893 h 1152"/>
                <a:gd name="T36" fmla="*/ 959 w 1159"/>
                <a:gd name="T37" fmla="*/ 816 h 1152"/>
                <a:gd name="T38" fmla="*/ 1003 w 1159"/>
                <a:gd name="T39" fmla="*/ 727 h 1152"/>
                <a:gd name="T40" fmla="*/ 1026 w 1159"/>
                <a:gd name="T41" fmla="*/ 629 h 1152"/>
                <a:gd name="T42" fmla="*/ 1026 w 1159"/>
                <a:gd name="T43" fmla="*/ 524 h 1152"/>
                <a:gd name="T44" fmla="*/ 1003 w 1159"/>
                <a:gd name="T45" fmla="*/ 425 h 1152"/>
                <a:gd name="T46" fmla="*/ 959 w 1159"/>
                <a:gd name="T47" fmla="*/ 336 h 1152"/>
                <a:gd name="T48" fmla="*/ 897 w 1159"/>
                <a:gd name="T49" fmla="*/ 259 h 1152"/>
                <a:gd name="T50" fmla="*/ 821 w 1159"/>
                <a:gd name="T51" fmla="*/ 198 h 1152"/>
                <a:gd name="T52" fmla="*/ 731 w 1159"/>
                <a:gd name="T53" fmla="*/ 154 h 1152"/>
                <a:gd name="T54" fmla="*/ 632 w 1159"/>
                <a:gd name="T55" fmla="*/ 131 h 1152"/>
                <a:gd name="T56" fmla="*/ 579 w 1159"/>
                <a:gd name="T57" fmla="*/ 0 h 1152"/>
                <a:gd name="T58" fmla="*/ 703 w 1159"/>
                <a:gd name="T59" fmla="*/ 13 h 1152"/>
                <a:gd name="T60" fmla="*/ 818 w 1159"/>
                <a:gd name="T61" fmla="*/ 52 h 1152"/>
                <a:gd name="T62" fmla="*/ 920 w 1159"/>
                <a:gd name="T63" fmla="*/ 112 h 1152"/>
                <a:gd name="T64" fmla="*/ 1009 w 1159"/>
                <a:gd name="T65" fmla="*/ 190 h 1152"/>
                <a:gd name="T66" fmla="*/ 1080 w 1159"/>
                <a:gd name="T67" fmla="*/ 285 h 1152"/>
                <a:gd name="T68" fmla="*/ 1129 w 1159"/>
                <a:gd name="T69" fmla="*/ 394 h 1152"/>
                <a:gd name="T70" fmla="*/ 1155 w 1159"/>
                <a:gd name="T71" fmla="*/ 513 h 1152"/>
                <a:gd name="T72" fmla="*/ 1155 w 1159"/>
                <a:gd name="T73" fmla="*/ 639 h 1152"/>
                <a:gd name="T74" fmla="*/ 1129 w 1159"/>
                <a:gd name="T75" fmla="*/ 757 h 1152"/>
                <a:gd name="T76" fmla="*/ 1080 w 1159"/>
                <a:gd name="T77" fmla="*/ 867 h 1152"/>
                <a:gd name="T78" fmla="*/ 1009 w 1159"/>
                <a:gd name="T79" fmla="*/ 961 h 1152"/>
                <a:gd name="T80" fmla="*/ 920 w 1159"/>
                <a:gd name="T81" fmla="*/ 1041 h 1152"/>
                <a:gd name="T82" fmla="*/ 818 w 1159"/>
                <a:gd name="T83" fmla="*/ 1101 h 1152"/>
                <a:gd name="T84" fmla="*/ 703 w 1159"/>
                <a:gd name="T85" fmla="*/ 1139 h 1152"/>
                <a:gd name="T86" fmla="*/ 579 w 1159"/>
                <a:gd name="T87" fmla="*/ 1152 h 1152"/>
                <a:gd name="T88" fmla="*/ 455 w 1159"/>
                <a:gd name="T89" fmla="*/ 1139 h 1152"/>
                <a:gd name="T90" fmla="*/ 340 w 1159"/>
                <a:gd name="T91" fmla="*/ 1101 h 1152"/>
                <a:gd name="T92" fmla="*/ 237 w 1159"/>
                <a:gd name="T93" fmla="*/ 1041 h 1152"/>
                <a:gd name="T94" fmla="*/ 149 w 1159"/>
                <a:gd name="T95" fmla="*/ 961 h 1152"/>
                <a:gd name="T96" fmla="*/ 79 w 1159"/>
                <a:gd name="T97" fmla="*/ 867 h 1152"/>
                <a:gd name="T98" fmla="*/ 28 w 1159"/>
                <a:gd name="T99" fmla="*/ 757 h 1152"/>
                <a:gd name="T100" fmla="*/ 3 w 1159"/>
                <a:gd name="T101" fmla="*/ 639 h 1152"/>
                <a:gd name="T102" fmla="*/ 3 w 1159"/>
                <a:gd name="T103" fmla="*/ 513 h 1152"/>
                <a:gd name="T104" fmla="*/ 28 w 1159"/>
                <a:gd name="T105" fmla="*/ 394 h 1152"/>
                <a:gd name="T106" fmla="*/ 79 w 1159"/>
                <a:gd name="T107" fmla="*/ 285 h 1152"/>
                <a:gd name="T108" fmla="*/ 149 w 1159"/>
                <a:gd name="T109" fmla="*/ 190 h 1152"/>
                <a:gd name="T110" fmla="*/ 237 w 1159"/>
                <a:gd name="T111" fmla="*/ 112 h 1152"/>
                <a:gd name="T112" fmla="*/ 340 w 1159"/>
                <a:gd name="T113" fmla="*/ 52 h 1152"/>
                <a:gd name="T114" fmla="*/ 455 w 1159"/>
                <a:gd name="T115" fmla="*/ 13 h 1152"/>
                <a:gd name="T116" fmla="*/ 579 w 1159"/>
                <a:gd name="T11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9" h="1152">
                  <a:moveTo>
                    <a:pt x="579" y="128"/>
                  </a:moveTo>
                  <a:lnTo>
                    <a:pt x="527" y="131"/>
                  </a:lnTo>
                  <a:lnTo>
                    <a:pt x="476" y="140"/>
                  </a:lnTo>
                  <a:lnTo>
                    <a:pt x="427" y="154"/>
                  </a:lnTo>
                  <a:lnTo>
                    <a:pt x="381" y="174"/>
                  </a:lnTo>
                  <a:lnTo>
                    <a:pt x="338" y="198"/>
                  </a:lnTo>
                  <a:lnTo>
                    <a:pt x="297" y="226"/>
                  </a:lnTo>
                  <a:lnTo>
                    <a:pt x="260" y="259"/>
                  </a:lnTo>
                  <a:lnTo>
                    <a:pt x="227" y="296"/>
                  </a:lnTo>
                  <a:lnTo>
                    <a:pt x="198" y="336"/>
                  </a:lnTo>
                  <a:lnTo>
                    <a:pt x="174" y="379"/>
                  </a:lnTo>
                  <a:lnTo>
                    <a:pt x="155" y="425"/>
                  </a:lnTo>
                  <a:lnTo>
                    <a:pt x="140" y="474"/>
                  </a:lnTo>
                  <a:lnTo>
                    <a:pt x="131" y="524"/>
                  </a:lnTo>
                  <a:lnTo>
                    <a:pt x="128" y="576"/>
                  </a:lnTo>
                  <a:lnTo>
                    <a:pt x="131" y="629"/>
                  </a:lnTo>
                  <a:lnTo>
                    <a:pt x="140" y="679"/>
                  </a:lnTo>
                  <a:lnTo>
                    <a:pt x="155" y="727"/>
                  </a:lnTo>
                  <a:lnTo>
                    <a:pt x="174" y="773"/>
                  </a:lnTo>
                  <a:lnTo>
                    <a:pt x="198" y="816"/>
                  </a:lnTo>
                  <a:lnTo>
                    <a:pt x="227" y="856"/>
                  </a:lnTo>
                  <a:lnTo>
                    <a:pt x="260" y="893"/>
                  </a:lnTo>
                  <a:lnTo>
                    <a:pt x="297" y="925"/>
                  </a:lnTo>
                  <a:lnTo>
                    <a:pt x="338" y="954"/>
                  </a:lnTo>
                  <a:lnTo>
                    <a:pt x="381" y="978"/>
                  </a:lnTo>
                  <a:lnTo>
                    <a:pt x="427" y="997"/>
                  </a:lnTo>
                  <a:lnTo>
                    <a:pt x="476" y="1012"/>
                  </a:lnTo>
                  <a:lnTo>
                    <a:pt x="527" y="1020"/>
                  </a:lnTo>
                  <a:lnTo>
                    <a:pt x="579" y="1024"/>
                  </a:lnTo>
                  <a:lnTo>
                    <a:pt x="632" y="1020"/>
                  </a:lnTo>
                  <a:lnTo>
                    <a:pt x="682" y="1012"/>
                  </a:lnTo>
                  <a:lnTo>
                    <a:pt x="731" y="997"/>
                  </a:lnTo>
                  <a:lnTo>
                    <a:pt x="777" y="978"/>
                  </a:lnTo>
                  <a:lnTo>
                    <a:pt x="821" y="954"/>
                  </a:lnTo>
                  <a:lnTo>
                    <a:pt x="860" y="925"/>
                  </a:lnTo>
                  <a:lnTo>
                    <a:pt x="897" y="893"/>
                  </a:lnTo>
                  <a:lnTo>
                    <a:pt x="930" y="856"/>
                  </a:lnTo>
                  <a:lnTo>
                    <a:pt x="959" y="816"/>
                  </a:lnTo>
                  <a:lnTo>
                    <a:pt x="983" y="773"/>
                  </a:lnTo>
                  <a:lnTo>
                    <a:pt x="1003" y="727"/>
                  </a:lnTo>
                  <a:lnTo>
                    <a:pt x="1017" y="679"/>
                  </a:lnTo>
                  <a:lnTo>
                    <a:pt x="1026" y="629"/>
                  </a:lnTo>
                  <a:lnTo>
                    <a:pt x="1029" y="576"/>
                  </a:lnTo>
                  <a:lnTo>
                    <a:pt x="1026" y="524"/>
                  </a:lnTo>
                  <a:lnTo>
                    <a:pt x="1017" y="474"/>
                  </a:lnTo>
                  <a:lnTo>
                    <a:pt x="1003" y="425"/>
                  </a:lnTo>
                  <a:lnTo>
                    <a:pt x="983" y="379"/>
                  </a:lnTo>
                  <a:lnTo>
                    <a:pt x="959" y="336"/>
                  </a:lnTo>
                  <a:lnTo>
                    <a:pt x="930" y="296"/>
                  </a:lnTo>
                  <a:lnTo>
                    <a:pt x="897" y="259"/>
                  </a:lnTo>
                  <a:lnTo>
                    <a:pt x="860" y="226"/>
                  </a:lnTo>
                  <a:lnTo>
                    <a:pt x="821" y="198"/>
                  </a:lnTo>
                  <a:lnTo>
                    <a:pt x="777" y="174"/>
                  </a:lnTo>
                  <a:lnTo>
                    <a:pt x="731" y="154"/>
                  </a:lnTo>
                  <a:lnTo>
                    <a:pt x="682" y="140"/>
                  </a:lnTo>
                  <a:lnTo>
                    <a:pt x="632" y="131"/>
                  </a:lnTo>
                  <a:lnTo>
                    <a:pt x="579" y="128"/>
                  </a:lnTo>
                  <a:close/>
                  <a:moveTo>
                    <a:pt x="579" y="0"/>
                  </a:moveTo>
                  <a:lnTo>
                    <a:pt x="642" y="4"/>
                  </a:lnTo>
                  <a:lnTo>
                    <a:pt x="703" y="13"/>
                  </a:lnTo>
                  <a:lnTo>
                    <a:pt x="761" y="29"/>
                  </a:lnTo>
                  <a:lnTo>
                    <a:pt x="818" y="52"/>
                  </a:lnTo>
                  <a:lnTo>
                    <a:pt x="871" y="79"/>
                  </a:lnTo>
                  <a:lnTo>
                    <a:pt x="920" y="112"/>
                  </a:lnTo>
                  <a:lnTo>
                    <a:pt x="967" y="149"/>
                  </a:lnTo>
                  <a:lnTo>
                    <a:pt x="1009" y="190"/>
                  </a:lnTo>
                  <a:lnTo>
                    <a:pt x="1047" y="236"/>
                  </a:lnTo>
                  <a:lnTo>
                    <a:pt x="1080" y="285"/>
                  </a:lnTo>
                  <a:lnTo>
                    <a:pt x="1107" y="339"/>
                  </a:lnTo>
                  <a:lnTo>
                    <a:pt x="1129" y="394"/>
                  </a:lnTo>
                  <a:lnTo>
                    <a:pt x="1145" y="453"/>
                  </a:lnTo>
                  <a:lnTo>
                    <a:pt x="1155" y="513"/>
                  </a:lnTo>
                  <a:lnTo>
                    <a:pt x="1159" y="576"/>
                  </a:lnTo>
                  <a:lnTo>
                    <a:pt x="1155" y="639"/>
                  </a:lnTo>
                  <a:lnTo>
                    <a:pt x="1145" y="700"/>
                  </a:lnTo>
                  <a:lnTo>
                    <a:pt x="1129" y="757"/>
                  </a:lnTo>
                  <a:lnTo>
                    <a:pt x="1107" y="814"/>
                  </a:lnTo>
                  <a:lnTo>
                    <a:pt x="1080" y="867"/>
                  </a:lnTo>
                  <a:lnTo>
                    <a:pt x="1047" y="916"/>
                  </a:lnTo>
                  <a:lnTo>
                    <a:pt x="1009" y="961"/>
                  </a:lnTo>
                  <a:lnTo>
                    <a:pt x="967" y="1004"/>
                  </a:lnTo>
                  <a:lnTo>
                    <a:pt x="920" y="1041"/>
                  </a:lnTo>
                  <a:lnTo>
                    <a:pt x="871" y="1074"/>
                  </a:lnTo>
                  <a:lnTo>
                    <a:pt x="818" y="1101"/>
                  </a:lnTo>
                  <a:lnTo>
                    <a:pt x="761" y="1123"/>
                  </a:lnTo>
                  <a:lnTo>
                    <a:pt x="703" y="1139"/>
                  </a:lnTo>
                  <a:lnTo>
                    <a:pt x="642" y="1149"/>
                  </a:lnTo>
                  <a:lnTo>
                    <a:pt x="579" y="1152"/>
                  </a:lnTo>
                  <a:lnTo>
                    <a:pt x="516" y="1149"/>
                  </a:lnTo>
                  <a:lnTo>
                    <a:pt x="455" y="1139"/>
                  </a:lnTo>
                  <a:lnTo>
                    <a:pt x="396" y="1123"/>
                  </a:lnTo>
                  <a:lnTo>
                    <a:pt x="340" y="1101"/>
                  </a:lnTo>
                  <a:lnTo>
                    <a:pt x="286" y="1074"/>
                  </a:lnTo>
                  <a:lnTo>
                    <a:pt x="237" y="1041"/>
                  </a:lnTo>
                  <a:lnTo>
                    <a:pt x="191" y="1004"/>
                  </a:lnTo>
                  <a:lnTo>
                    <a:pt x="149" y="961"/>
                  </a:lnTo>
                  <a:lnTo>
                    <a:pt x="112" y="916"/>
                  </a:lnTo>
                  <a:lnTo>
                    <a:pt x="79" y="867"/>
                  </a:lnTo>
                  <a:lnTo>
                    <a:pt x="51" y="814"/>
                  </a:lnTo>
                  <a:lnTo>
                    <a:pt x="28" y="757"/>
                  </a:lnTo>
                  <a:lnTo>
                    <a:pt x="13" y="700"/>
                  </a:lnTo>
                  <a:lnTo>
                    <a:pt x="3" y="639"/>
                  </a:lnTo>
                  <a:lnTo>
                    <a:pt x="0" y="576"/>
                  </a:lnTo>
                  <a:lnTo>
                    <a:pt x="3" y="513"/>
                  </a:lnTo>
                  <a:lnTo>
                    <a:pt x="13" y="453"/>
                  </a:lnTo>
                  <a:lnTo>
                    <a:pt x="28" y="394"/>
                  </a:lnTo>
                  <a:lnTo>
                    <a:pt x="51" y="339"/>
                  </a:lnTo>
                  <a:lnTo>
                    <a:pt x="79" y="285"/>
                  </a:lnTo>
                  <a:lnTo>
                    <a:pt x="112" y="236"/>
                  </a:lnTo>
                  <a:lnTo>
                    <a:pt x="149" y="190"/>
                  </a:lnTo>
                  <a:lnTo>
                    <a:pt x="191" y="149"/>
                  </a:lnTo>
                  <a:lnTo>
                    <a:pt x="237" y="112"/>
                  </a:lnTo>
                  <a:lnTo>
                    <a:pt x="286" y="79"/>
                  </a:lnTo>
                  <a:lnTo>
                    <a:pt x="340" y="52"/>
                  </a:lnTo>
                  <a:lnTo>
                    <a:pt x="396" y="29"/>
                  </a:lnTo>
                  <a:lnTo>
                    <a:pt x="455" y="13"/>
                  </a:lnTo>
                  <a:lnTo>
                    <a:pt x="516" y="4"/>
                  </a:lnTo>
                  <a:lnTo>
                    <a:pt x="5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Oval 61"/>
          <p:cNvSpPr/>
          <p:nvPr/>
        </p:nvSpPr>
        <p:spPr>
          <a:xfrm>
            <a:off x="2630091" y="3710697"/>
            <a:ext cx="607978" cy="6079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44"/>
          <p:cNvSpPr>
            <a:spLocks noEditPoints="1"/>
          </p:cNvSpPr>
          <p:nvPr/>
        </p:nvSpPr>
        <p:spPr bwMode="auto">
          <a:xfrm>
            <a:off x="2730270" y="3810877"/>
            <a:ext cx="407622" cy="407620"/>
          </a:xfrm>
          <a:custGeom>
            <a:avLst/>
            <a:gdLst>
              <a:gd name="T0" fmla="*/ 1398 w 3540"/>
              <a:gd name="T1" fmla="*/ 722 h 3540"/>
              <a:gd name="T2" fmla="*/ 1213 w 3540"/>
              <a:gd name="T3" fmla="*/ 975 h 3540"/>
              <a:gd name="T4" fmla="*/ 1207 w 3540"/>
              <a:gd name="T5" fmla="*/ 1451 h 3540"/>
              <a:gd name="T6" fmla="*/ 1159 w 3540"/>
              <a:gd name="T7" fmla="*/ 1818 h 3540"/>
              <a:gd name="T8" fmla="*/ 1267 w 3540"/>
              <a:gd name="T9" fmla="*/ 2036 h 3540"/>
              <a:gd name="T10" fmla="*/ 1393 w 3540"/>
              <a:gd name="T11" fmla="*/ 2271 h 3540"/>
              <a:gd name="T12" fmla="*/ 1426 w 3540"/>
              <a:gd name="T13" fmla="*/ 2629 h 3540"/>
              <a:gd name="T14" fmla="*/ 778 w 3540"/>
              <a:gd name="T15" fmla="*/ 3077 h 3540"/>
              <a:gd name="T16" fmla="*/ 1066 w 3540"/>
              <a:gd name="T17" fmla="*/ 3253 h 3540"/>
              <a:gd name="T18" fmla="*/ 1415 w 3540"/>
              <a:gd name="T19" fmla="*/ 3373 h 3540"/>
              <a:gd name="T20" fmla="*/ 1830 w 3540"/>
              <a:gd name="T21" fmla="*/ 3410 h 3540"/>
              <a:gd name="T22" fmla="*/ 2163 w 3540"/>
              <a:gd name="T23" fmla="*/ 3363 h 3540"/>
              <a:gd name="T24" fmla="*/ 2519 w 3540"/>
              <a:gd name="T25" fmla="*/ 3230 h 3540"/>
              <a:gd name="T26" fmla="*/ 2743 w 3540"/>
              <a:gd name="T27" fmla="*/ 3078 h 3540"/>
              <a:gd name="T28" fmla="*/ 2051 w 3540"/>
              <a:gd name="T29" fmla="*/ 2600 h 3540"/>
              <a:gd name="T30" fmla="*/ 2186 w 3540"/>
              <a:gd name="T31" fmla="*/ 2123 h 3540"/>
              <a:gd name="T32" fmla="*/ 2369 w 3540"/>
              <a:gd name="T33" fmla="*/ 1840 h 3540"/>
              <a:gd name="T34" fmla="*/ 2355 w 3540"/>
              <a:gd name="T35" fmla="*/ 1471 h 3540"/>
              <a:gd name="T36" fmla="*/ 2329 w 3540"/>
              <a:gd name="T37" fmla="*/ 989 h 3540"/>
              <a:gd name="T38" fmla="*/ 2179 w 3540"/>
              <a:gd name="T39" fmla="*/ 746 h 3540"/>
              <a:gd name="T40" fmla="*/ 1770 w 3540"/>
              <a:gd name="T41" fmla="*/ 644 h 3540"/>
              <a:gd name="T42" fmla="*/ 1087 w 3540"/>
              <a:gd name="T43" fmla="*/ 278 h 3540"/>
              <a:gd name="T44" fmla="*/ 482 w 3540"/>
              <a:gd name="T45" fmla="*/ 755 h 3540"/>
              <a:gd name="T46" fmla="*/ 158 w 3540"/>
              <a:gd name="T47" fmla="*/ 1464 h 3540"/>
              <a:gd name="T48" fmla="*/ 206 w 3540"/>
              <a:gd name="T49" fmla="*/ 2267 h 3540"/>
              <a:gd name="T50" fmla="*/ 604 w 3540"/>
              <a:gd name="T51" fmla="*/ 2924 h 3540"/>
              <a:gd name="T52" fmla="*/ 1297 w 3540"/>
              <a:gd name="T53" fmla="*/ 2607 h 3540"/>
              <a:gd name="T54" fmla="*/ 1222 w 3540"/>
              <a:gd name="T55" fmla="*/ 2240 h 3540"/>
              <a:gd name="T56" fmla="*/ 1061 w 3540"/>
              <a:gd name="T57" fmla="*/ 1907 h 3540"/>
              <a:gd name="T58" fmla="*/ 1043 w 3540"/>
              <a:gd name="T59" fmla="*/ 1452 h 3540"/>
              <a:gd name="T60" fmla="*/ 1081 w 3540"/>
              <a:gd name="T61" fmla="*/ 987 h 3540"/>
              <a:gd name="T62" fmla="*/ 1237 w 3540"/>
              <a:gd name="T63" fmla="*/ 680 h 3540"/>
              <a:gd name="T64" fmla="*/ 1694 w 3540"/>
              <a:gd name="T65" fmla="*/ 517 h 3540"/>
              <a:gd name="T66" fmla="*/ 2214 w 3540"/>
              <a:gd name="T67" fmla="*/ 615 h 3540"/>
              <a:gd name="T68" fmla="*/ 2446 w 3540"/>
              <a:gd name="T69" fmla="*/ 917 h 3540"/>
              <a:gd name="T70" fmla="*/ 2462 w 3540"/>
              <a:gd name="T71" fmla="*/ 1397 h 3540"/>
              <a:gd name="T72" fmla="*/ 2509 w 3540"/>
              <a:gd name="T73" fmla="*/ 1844 h 3540"/>
              <a:gd name="T74" fmla="*/ 2328 w 3540"/>
              <a:gd name="T75" fmla="*/ 2128 h 3540"/>
              <a:gd name="T76" fmla="*/ 2186 w 3540"/>
              <a:gd name="T77" fmla="*/ 2614 h 3540"/>
              <a:gd name="T78" fmla="*/ 2929 w 3540"/>
              <a:gd name="T79" fmla="*/ 2931 h 3540"/>
              <a:gd name="T80" fmla="*/ 3333 w 3540"/>
              <a:gd name="T81" fmla="*/ 2270 h 3540"/>
              <a:gd name="T82" fmla="*/ 3382 w 3540"/>
              <a:gd name="T83" fmla="*/ 1464 h 3540"/>
              <a:gd name="T84" fmla="*/ 3058 w 3540"/>
              <a:gd name="T85" fmla="*/ 755 h 3540"/>
              <a:gd name="T86" fmla="*/ 2453 w 3540"/>
              <a:gd name="T87" fmla="*/ 278 h 3540"/>
              <a:gd name="T88" fmla="*/ 1770 w 3540"/>
              <a:gd name="T89" fmla="*/ 0 h 3540"/>
              <a:gd name="T90" fmla="*/ 2573 w 3540"/>
              <a:gd name="T91" fmla="*/ 193 h 3540"/>
              <a:gd name="T92" fmla="*/ 3186 w 3540"/>
              <a:gd name="T93" fmla="*/ 709 h 3540"/>
              <a:gd name="T94" fmla="*/ 3511 w 3540"/>
              <a:gd name="T95" fmla="*/ 1452 h 3540"/>
              <a:gd name="T96" fmla="*/ 3458 w 3540"/>
              <a:gd name="T97" fmla="*/ 2301 h 3540"/>
              <a:gd name="T98" fmla="*/ 3035 w 3540"/>
              <a:gd name="T99" fmla="*/ 3007 h 3540"/>
              <a:gd name="T100" fmla="*/ 2716 w 3540"/>
              <a:gd name="T101" fmla="*/ 3265 h 3540"/>
              <a:gd name="T102" fmla="*/ 2342 w 3540"/>
              <a:gd name="T103" fmla="*/ 3445 h 3540"/>
              <a:gd name="T104" fmla="*/ 1842 w 3540"/>
              <a:gd name="T105" fmla="*/ 3538 h 3540"/>
              <a:gd name="T106" fmla="*/ 1455 w 3540"/>
              <a:gd name="T107" fmla="*/ 3511 h 3540"/>
              <a:gd name="T108" fmla="*/ 957 w 3540"/>
              <a:gd name="T109" fmla="*/ 3342 h 3540"/>
              <a:gd name="T110" fmla="*/ 636 w 3540"/>
              <a:gd name="T111" fmla="*/ 3128 h 3540"/>
              <a:gd name="T112" fmla="*/ 251 w 3540"/>
              <a:gd name="T113" fmla="*/ 2678 h 3540"/>
              <a:gd name="T114" fmla="*/ 3 w 3540"/>
              <a:gd name="T115" fmla="*/ 1879 h 3540"/>
              <a:gd name="T116" fmla="*/ 149 w 3540"/>
              <a:gd name="T117" fmla="*/ 1059 h 3540"/>
              <a:gd name="T118" fmla="*/ 631 w 3540"/>
              <a:gd name="T119" fmla="*/ 417 h 3540"/>
              <a:gd name="T120" fmla="*/ 1351 w 3540"/>
              <a:gd name="T121" fmla="*/ 50 h 3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40" h="3540">
                <a:moveTo>
                  <a:pt x="1770" y="644"/>
                </a:moveTo>
                <a:lnTo>
                  <a:pt x="1706" y="646"/>
                </a:lnTo>
                <a:lnTo>
                  <a:pt x="1644" y="650"/>
                </a:lnTo>
                <a:lnTo>
                  <a:pt x="1588" y="658"/>
                </a:lnTo>
                <a:lnTo>
                  <a:pt x="1534" y="669"/>
                </a:lnTo>
                <a:lnTo>
                  <a:pt x="1485" y="683"/>
                </a:lnTo>
                <a:lnTo>
                  <a:pt x="1440" y="702"/>
                </a:lnTo>
                <a:lnTo>
                  <a:pt x="1398" y="722"/>
                </a:lnTo>
                <a:lnTo>
                  <a:pt x="1360" y="747"/>
                </a:lnTo>
                <a:lnTo>
                  <a:pt x="1326" y="773"/>
                </a:lnTo>
                <a:lnTo>
                  <a:pt x="1296" y="803"/>
                </a:lnTo>
                <a:lnTo>
                  <a:pt x="1269" y="838"/>
                </a:lnTo>
                <a:lnTo>
                  <a:pt x="1249" y="873"/>
                </a:lnTo>
                <a:lnTo>
                  <a:pt x="1233" y="909"/>
                </a:lnTo>
                <a:lnTo>
                  <a:pt x="1221" y="942"/>
                </a:lnTo>
                <a:lnTo>
                  <a:pt x="1213" y="975"/>
                </a:lnTo>
                <a:lnTo>
                  <a:pt x="1208" y="1004"/>
                </a:lnTo>
                <a:lnTo>
                  <a:pt x="1206" y="1031"/>
                </a:lnTo>
                <a:lnTo>
                  <a:pt x="1205" y="1052"/>
                </a:lnTo>
                <a:lnTo>
                  <a:pt x="1205" y="1070"/>
                </a:lnTo>
                <a:lnTo>
                  <a:pt x="1206" y="1080"/>
                </a:lnTo>
                <a:lnTo>
                  <a:pt x="1206" y="1085"/>
                </a:lnTo>
                <a:lnTo>
                  <a:pt x="1207" y="1093"/>
                </a:lnTo>
                <a:lnTo>
                  <a:pt x="1207" y="1451"/>
                </a:lnTo>
                <a:lnTo>
                  <a:pt x="1185" y="1470"/>
                </a:lnTo>
                <a:lnTo>
                  <a:pt x="1170" y="1487"/>
                </a:lnTo>
                <a:lnTo>
                  <a:pt x="1159" y="1506"/>
                </a:lnTo>
                <a:lnTo>
                  <a:pt x="1152" y="1528"/>
                </a:lnTo>
                <a:lnTo>
                  <a:pt x="1150" y="1549"/>
                </a:lnTo>
                <a:lnTo>
                  <a:pt x="1150" y="1778"/>
                </a:lnTo>
                <a:lnTo>
                  <a:pt x="1152" y="1799"/>
                </a:lnTo>
                <a:lnTo>
                  <a:pt x="1159" y="1818"/>
                </a:lnTo>
                <a:lnTo>
                  <a:pt x="1168" y="1837"/>
                </a:lnTo>
                <a:lnTo>
                  <a:pt x="1182" y="1854"/>
                </a:lnTo>
                <a:lnTo>
                  <a:pt x="1199" y="1867"/>
                </a:lnTo>
                <a:lnTo>
                  <a:pt x="1222" y="1880"/>
                </a:lnTo>
                <a:lnTo>
                  <a:pt x="1227" y="1906"/>
                </a:lnTo>
                <a:lnTo>
                  <a:pt x="1239" y="1951"/>
                </a:lnTo>
                <a:lnTo>
                  <a:pt x="1252" y="1994"/>
                </a:lnTo>
                <a:lnTo>
                  <a:pt x="1267" y="2036"/>
                </a:lnTo>
                <a:lnTo>
                  <a:pt x="1283" y="2075"/>
                </a:lnTo>
                <a:lnTo>
                  <a:pt x="1300" y="2112"/>
                </a:lnTo>
                <a:lnTo>
                  <a:pt x="1317" y="2145"/>
                </a:lnTo>
                <a:lnTo>
                  <a:pt x="1334" y="2178"/>
                </a:lnTo>
                <a:lnTo>
                  <a:pt x="1351" y="2206"/>
                </a:lnTo>
                <a:lnTo>
                  <a:pt x="1367" y="2231"/>
                </a:lnTo>
                <a:lnTo>
                  <a:pt x="1381" y="2253"/>
                </a:lnTo>
                <a:lnTo>
                  <a:pt x="1393" y="2271"/>
                </a:lnTo>
                <a:lnTo>
                  <a:pt x="1404" y="2286"/>
                </a:lnTo>
                <a:lnTo>
                  <a:pt x="1413" y="2297"/>
                </a:lnTo>
                <a:lnTo>
                  <a:pt x="1418" y="2304"/>
                </a:lnTo>
                <a:lnTo>
                  <a:pt x="1420" y="2306"/>
                </a:lnTo>
                <a:lnTo>
                  <a:pt x="1435" y="2325"/>
                </a:lnTo>
                <a:lnTo>
                  <a:pt x="1435" y="2556"/>
                </a:lnTo>
                <a:lnTo>
                  <a:pt x="1432" y="2593"/>
                </a:lnTo>
                <a:lnTo>
                  <a:pt x="1426" y="2629"/>
                </a:lnTo>
                <a:lnTo>
                  <a:pt x="1413" y="2664"/>
                </a:lnTo>
                <a:lnTo>
                  <a:pt x="1397" y="2696"/>
                </a:lnTo>
                <a:lnTo>
                  <a:pt x="1376" y="2725"/>
                </a:lnTo>
                <a:lnTo>
                  <a:pt x="1353" y="2752"/>
                </a:lnTo>
                <a:lnTo>
                  <a:pt x="1325" y="2775"/>
                </a:lnTo>
                <a:lnTo>
                  <a:pt x="1294" y="2796"/>
                </a:lnTo>
                <a:lnTo>
                  <a:pt x="784" y="3073"/>
                </a:lnTo>
                <a:lnTo>
                  <a:pt x="778" y="3077"/>
                </a:lnTo>
                <a:lnTo>
                  <a:pt x="786" y="3083"/>
                </a:lnTo>
                <a:lnTo>
                  <a:pt x="829" y="3114"/>
                </a:lnTo>
                <a:lnTo>
                  <a:pt x="873" y="3143"/>
                </a:lnTo>
                <a:lnTo>
                  <a:pt x="901" y="3161"/>
                </a:lnTo>
                <a:lnTo>
                  <a:pt x="948" y="3190"/>
                </a:lnTo>
                <a:lnTo>
                  <a:pt x="998" y="3217"/>
                </a:lnTo>
                <a:lnTo>
                  <a:pt x="1012" y="3225"/>
                </a:lnTo>
                <a:lnTo>
                  <a:pt x="1066" y="3253"/>
                </a:lnTo>
                <a:lnTo>
                  <a:pt x="1121" y="3277"/>
                </a:lnTo>
                <a:lnTo>
                  <a:pt x="1122" y="3277"/>
                </a:lnTo>
                <a:lnTo>
                  <a:pt x="1122" y="3277"/>
                </a:lnTo>
                <a:lnTo>
                  <a:pt x="1182" y="3302"/>
                </a:lnTo>
                <a:lnTo>
                  <a:pt x="1242" y="3323"/>
                </a:lnTo>
                <a:lnTo>
                  <a:pt x="1250" y="3327"/>
                </a:lnTo>
                <a:lnTo>
                  <a:pt x="1332" y="3351"/>
                </a:lnTo>
                <a:lnTo>
                  <a:pt x="1415" y="3373"/>
                </a:lnTo>
                <a:lnTo>
                  <a:pt x="1500" y="3389"/>
                </a:lnTo>
                <a:lnTo>
                  <a:pt x="1505" y="3390"/>
                </a:lnTo>
                <a:lnTo>
                  <a:pt x="1566" y="3398"/>
                </a:lnTo>
                <a:lnTo>
                  <a:pt x="1627" y="3405"/>
                </a:lnTo>
                <a:lnTo>
                  <a:pt x="1648" y="3406"/>
                </a:lnTo>
                <a:lnTo>
                  <a:pt x="1709" y="3410"/>
                </a:lnTo>
                <a:lnTo>
                  <a:pt x="1770" y="3411"/>
                </a:lnTo>
                <a:lnTo>
                  <a:pt x="1830" y="3410"/>
                </a:lnTo>
                <a:lnTo>
                  <a:pt x="1890" y="3407"/>
                </a:lnTo>
                <a:lnTo>
                  <a:pt x="1912" y="3405"/>
                </a:lnTo>
                <a:lnTo>
                  <a:pt x="1973" y="3398"/>
                </a:lnTo>
                <a:lnTo>
                  <a:pt x="2033" y="3390"/>
                </a:lnTo>
                <a:lnTo>
                  <a:pt x="2034" y="3390"/>
                </a:lnTo>
                <a:lnTo>
                  <a:pt x="2036" y="3390"/>
                </a:lnTo>
                <a:lnTo>
                  <a:pt x="2099" y="3378"/>
                </a:lnTo>
                <a:lnTo>
                  <a:pt x="2163" y="3363"/>
                </a:lnTo>
                <a:lnTo>
                  <a:pt x="2163" y="3363"/>
                </a:lnTo>
                <a:lnTo>
                  <a:pt x="2225" y="3347"/>
                </a:lnTo>
                <a:lnTo>
                  <a:pt x="2285" y="3328"/>
                </a:lnTo>
                <a:lnTo>
                  <a:pt x="2289" y="3327"/>
                </a:lnTo>
                <a:lnTo>
                  <a:pt x="2293" y="3325"/>
                </a:lnTo>
                <a:lnTo>
                  <a:pt x="2370" y="3298"/>
                </a:lnTo>
                <a:lnTo>
                  <a:pt x="2445" y="3265"/>
                </a:lnTo>
                <a:lnTo>
                  <a:pt x="2519" y="3230"/>
                </a:lnTo>
                <a:lnTo>
                  <a:pt x="2539" y="3219"/>
                </a:lnTo>
                <a:lnTo>
                  <a:pt x="2586" y="3194"/>
                </a:lnTo>
                <a:lnTo>
                  <a:pt x="2632" y="3166"/>
                </a:lnTo>
                <a:lnTo>
                  <a:pt x="2664" y="3145"/>
                </a:lnTo>
                <a:lnTo>
                  <a:pt x="2733" y="3098"/>
                </a:lnTo>
                <a:lnTo>
                  <a:pt x="2754" y="3083"/>
                </a:lnTo>
                <a:lnTo>
                  <a:pt x="2748" y="3080"/>
                </a:lnTo>
                <a:lnTo>
                  <a:pt x="2743" y="3078"/>
                </a:lnTo>
                <a:lnTo>
                  <a:pt x="2198" y="2805"/>
                </a:lnTo>
                <a:lnTo>
                  <a:pt x="2165" y="2786"/>
                </a:lnTo>
                <a:lnTo>
                  <a:pt x="2136" y="2762"/>
                </a:lnTo>
                <a:lnTo>
                  <a:pt x="2110" y="2735"/>
                </a:lnTo>
                <a:lnTo>
                  <a:pt x="2089" y="2705"/>
                </a:lnTo>
                <a:lnTo>
                  <a:pt x="2071" y="2672"/>
                </a:lnTo>
                <a:lnTo>
                  <a:pt x="2059" y="2637"/>
                </a:lnTo>
                <a:lnTo>
                  <a:pt x="2051" y="2600"/>
                </a:lnTo>
                <a:lnTo>
                  <a:pt x="2048" y="2562"/>
                </a:lnTo>
                <a:lnTo>
                  <a:pt x="2048" y="2324"/>
                </a:lnTo>
                <a:lnTo>
                  <a:pt x="2064" y="2305"/>
                </a:lnTo>
                <a:lnTo>
                  <a:pt x="2079" y="2288"/>
                </a:lnTo>
                <a:lnTo>
                  <a:pt x="2095" y="2267"/>
                </a:lnTo>
                <a:lnTo>
                  <a:pt x="2111" y="2244"/>
                </a:lnTo>
                <a:lnTo>
                  <a:pt x="2151" y="2185"/>
                </a:lnTo>
                <a:lnTo>
                  <a:pt x="2186" y="2123"/>
                </a:lnTo>
                <a:lnTo>
                  <a:pt x="2218" y="2057"/>
                </a:lnTo>
                <a:lnTo>
                  <a:pt x="2247" y="1990"/>
                </a:lnTo>
                <a:lnTo>
                  <a:pt x="2272" y="1920"/>
                </a:lnTo>
                <a:lnTo>
                  <a:pt x="2283" y="1888"/>
                </a:lnTo>
                <a:lnTo>
                  <a:pt x="2314" y="1878"/>
                </a:lnTo>
                <a:lnTo>
                  <a:pt x="2335" y="1870"/>
                </a:lnTo>
                <a:lnTo>
                  <a:pt x="2354" y="1857"/>
                </a:lnTo>
                <a:lnTo>
                  <a:pt x="2369" y="1840"/>
                </a:lnTo>
                <a:lnTo>
                  <a:pt x="2380" y="1820"/>
                </a:lnTo>
                <a:lnTo>
                  <a:pt x="2388" y="1800"/>
                </a:lnTo>
                <a:lnTo>
                  <a:pt x="2390" y="1778"/>
                </a:lnTo>
                <a:lnTo>
                  <a:pt x="2390" y="1549"/>
                </a:lnTo>
                <a:lnTo>
                  <a:pt x="2388" y="1528"/>
                </a:lnTo>
                <a:lnTo>
                  <a:pt x="2381" y="1506"/>
                </a:lnTo>
                <a:lnTo>
                  <a:pt x="2370" y="1487"/>
                </a:lnTo>
                <a:lnTo>
                  <a:pt x="2355" y="1471"/>
                </a:lnTo>
                <a:lnTo>
                  <a:pt x="2333" y="1451"/>
                </a:lnTo>
                <a:lnTo>
                  <a:pt x="2334" y="1085"/>
                </a:lnTo>
                <a:lnTo>
                  <a:pt x="2334" y="1081"/>
                </a:lnTo>
                <a:lnTo>
                  <a:pt x="2334" y="1072"/>
                </a:lnTo>
                <a:lnTo>
                  <a:pt x="2335" y="1057"/>
                </a:lnTo>
                <a:lnTo>
                  <a:pt x="2334" y="1038"/>
                </a:lnTo>
                <a:lnTo>
                  <a:pt x="2333" y="1015"/>
                </a:lnTo>
                <a:lnTo>
                  <a:pt x="2329" y="989"/>
                </a:lnTo>
                <a:lnTo>
                  <a:pt x="2324" y="960"/>
                </a:lnTo>
                <a:lnTo>
                  <a:pt x="2315" y="930"/>
                </a:lnTo>
                <a:lnTo>
                  <a:pt x="2303" y="898"/>
                </a:lnTo>
                <a:lnTo>
                  <a:pt x="2287" y="866"/>
                </a:lnTo>
                <a:lnTo>
                  <a:pt x="2268" y="834"/>
                </a:lnTo>
                <a:lnTo>
                  <a:pt x="2243" y="802"/>
                </a:lnTo>
                <a:lnTo>
                  <a:pt x="2213" y="772"/>
                </a:lnTo>
                <a:lnTo>
                  <a:pt x="2179" y="746"/>
                </a:lnTo>
                <a:lnTo>
                  <a:pt x="2141" y="722"/>
                </a:lnTo>
                <a:lnTo>
                  <a:pt x="2099" y="700"/>
                </a:lnTo>
                <a:lnTo>
                  <a:pt x="2054" y="683"/>
                </a:lnTo>
                <a:lnTo>
                  <a:pt x="2005" y="669"/>
                </a:lnTo>
                <a:lnTo>
                  <a:pt x="1951" y="658"/>
                </a:lnTo>
                <a:lnTo>
                  <a:pt x="1894" y="650"/>
                </a:lnTo>
                <a:lnTo>
                  <a:pt x="1834" y="645"/>
                </a:lnTo>
                <a:lnTo>
                  <a:pt x="1770" y="644"/>
                </a:lnTo>
                <a:close/>
                <a:moveTo>
                  <a:pt x="1770" y="129"/>
                </a:moveTo>
                <a:lnTo>
                  <a:pt x="1666" y="132"/>
                </a:lnTo>
                <a:lnTo>
                  <a:pt x="1564" y="142"/>
                </a:lnTo>
                <a:lnTo>
                  <a:pt x="1464" y="158"/>
                </a:lnTo>
                <a:lnTo>
                  <a:pt x="1367" y="179"/>
                </a:lnTo>
                <a:lnTo>
                  <a:pt x="1270" y="207"/>
                </a:lnTo>
                <a:lnTo>
                  <a:pt x="1178" y="239"/>
                </a:lnTo>
                <a:lnTo>
                  <a:pt x="1087" y="278"/>
                </a:lnTo>
                <a:lnTo>
                  <a:pt x="999" y="322"/>
                </a:lnTo>
                <a:lnTo>
                  <a:pt x="914" y="370"/>
                </a:lnTo>
                <a:lnTo>
                  <a:pt x="832" y="424"/>
                </a:lnTo>
                <a:lnTo>
                  <a:pt x="755" y="482"/>
                </a:lnTo>
                <a:lnTo>
                  <a:pt x="680" y="544"/>
                </a:lnTo>
                <a:lnTo>
                  <a:pt x="610" y="610"/>
                </a:lnTo>
                <a:lnTo>
                  <a:pt x="544" y="680"/>
                </a:lnTo>
                <a:lnTo>
                  <a:pt x="482" y="755"/>
                </a:lnTo>
                <a:lnTo>
                  <a:pt x="424" y="832"/>
                </a:lnTo>
                <a:lnTo>
                  <a:pt x="370" y="914"/>
                </a:lnTo>
                <a:lnTo>
                  <a:pt x="322" y="999"/>
                </a:lnTo>
                <a:lnTo>
                  <a:pt x="278" y="1087"/>
                </a:lnTo>
                <a:lnTo>
                  <a:pt x="239" y="1178"/>
                </a:lnTo>
                <a:lnTo>
                  <a:pt x="207" y="1270"/>
                </a:lnTo>
                <a:lnTo>
                  <a:pt x="179" y="1367"/>
                </a:lnTo>
                <a:lnTo>
                  <a:pt x="158" y="1464"/>
                </a:lnTo>
                <a:lnTo>
                  <a:pt x="142" y="1564"/>
                </a:lnTo>
                <a:lnTo>
                  <a:pt x="132" y="1666"/>
                </a:lnTo>
                <a:lnTo>
                  <a:pt x="129" y="1770"/>
                </a:lnTo>
                <a:lnTo>
                  <a:pt x="132" y="1873"/>
                </a:lnTo>
                <a:lnTo>
                  <a:pt x="142" y="1974"/>
                </a:lnTo>
                <a:lnTo>
                  <a:pt x="157" y="2074"/>
                </a:lnTo>
                <a:lnTo>
                  <a:pt x="178" y="2171"/>
                </a:lnTo>
                <a:lnTo>
                  <a:pt x="206" y="2267"/>
                </a:lnTo>
                <a:lnTo>
                  <a:pt x="238" y="2359"/>
                </a:lnTo>
                <a:lnTo>
                  <a:pt x="276" y="2449"/>
                </a:lnTo>
                <a:lnTo>
                  <a:pt x="320" y="2537"/>
                </a:lnTo>
                <a:lnTo>
                  <a:pt x="367" y="2621"/>
                </a:lnTo>
                <a:lnTo>
                  <a:pt x="419" y="2702"/>
                </a:lnTo>
                <a:lnTo>
                  <a:pt x="477" y="2779"/>
                </a:lnTo>
                <a:lnTo>
                  <a:pt x="539" y="2853"/>
                </a:lnTo>
                <a:lnTo>
                  <a:pt x="604" y="2924"/>
                </a:lnTo>
                <a:lnTo>
                  <a:pt x="674" y="2991"/>
                </a:lnTo>
                <a:lnTo>
                  <a:pt x="698" y="2975"/>
                </a:lnTo>
                <a:lnTo>
                  <a:pt x="722" y="2960"/>
                </a:lnTo>
                <a:lnTo>
                  <a:pt x="1231" y="2683"/>
                </a:lnTo>
                <a:lnTo>
                  <a:pt x="1253" y="2668"/>
                </a:lnTo>
                <a:lnTo>
                  <a:pt x="1271" y="2650"/>
                </a:lnTo>
                <a:lnTo>
                  <a:pt x="1286" y="2629"/>
                </a:lnTo>
                <a:lnTo>
                  <a:pt x="1297" y="2607"/>
                </a:lnTo>
                <a:lnTo>
                  <a:pt x="1304" y="2582"/>
                </a:lnTo>
                <a:lnTo>
                  <a:pt x="1307" y="2556"/>
                </a:lnTo>
                <a:lnTo>
                  <a:pt x="1307" y="2370"/>
                </a:lnTo>
                <a:lnTo>
                  <a:pt x="1294" y="2354"/>
                </a:lnTo>
                <a:lnTo>
                  <a:pt x="1279" y="2332"/>
                </a:lnTo>
                <a:lnTo>
                  <a:pt x="1262" y="2305"/>
                </a:lnTo>
                <a:lnTo>
                  <a:pt x="1242" y="2275"/>
                </a:lnTo>
                <a:lnTo>
                  <a:pt x="1222" y="2240"/>
                </a:lnTo>
                <a:lnTo>
                  <a:pt x="1201" y="2201"/>
                </a:lnTo>
                <a:lnTo>
                  <a:pt x="1180" y="2159"/>
                </a:lnTo>
                <a:lnTo>
                  <a:pt x="1160" y="2114"/>
                </a:lnTo>
                <a:lnTo>
                  <a:pt x="1140" y="2065"/>
                </a:lnTo>
                <a:lnTo>
                  <a:pt x="1123" y="2014"/>
                </a:lnTo>
                <a:lnTo>
                  <a:pt x="1107" y="1959"/>
                </a:lnTo>
                <a:lnTo>
                  <a:pt x="1082" y="1935"/>
                </a:lnTo>
                <a:lnTo>
                  <a:pt x="1061" y="1907"/>
                </a:lnTo>
                <a:lnTo>
                  <a:pt x="1044" y="1878"/>
                </a:lnTo>
                <a:lnTo>
                  <a:pt x="1031" y="1846"/>
                </a:lnTo>
                <a:lnTo>
                  <a:pt x="1023" y="1812"/>
                </a:lnTo>
                <a:lnTo>
                  <a:pt x="1021" y="1778"/>
                </a:lnTo>
                <a:lnTo>
                  <a:pt x="1021" y="1549"/>
                </a:lnTo>
                <a:lnTo>
                  <a:pt x="1023" y="1516"/>
                </a:lnTo>
                <a:lnTo>
                  <a:pt x="1031" y="1484"/>
                </a:lnTo>
                <a:lnTo>
                  <a:pt x="1043" y="1452"/>
                </a:lnTo>
                <a:lnTo>
                  <a:pt x="1058" y="1424"/>
                </a:lnTo>
                <a:lnTo>
                  <a:pt x="1078" y="1397"/>
                </a:lnTo>
                <a:lnTo>
                  <a:pt x="1078" y="1096"/>
                </a:lnTo>
                <a:lnTo>
                  <a:pt x="1077" y="1085"/>
                </a:lnTo>
                <a:lnTo>
                  <a:pt x="1076" y="1067"/>
                </a:lnTo>
                <a:lnTo>
                  <a:pt x="1076" y="1045"/>
                </a:lnTo>
                <a:lnTo>
                  <a:pt x="1078" y="1018"/>
                </a:lnTo>
                <a:lnTo>
                  <a:pt x="1081" y="987"/>
                </a:lnTo>
                <a:lnTo>
                  <a:pt x="1087" y="954"/>
                </a:lnTo>
                <a:lnTo>
                  <a:pt x="1094" y="917"/>
                </a:lnTo>
                <a:lnTo>
                  <a:pt x="1106" y="879"/>
                </a:lnTo>
                <a:lnTo>
                  <a:pt x="1122" y="839"/>
                </a:lnTo>
                <a:lnTo>
                  <a:pt x="1142" y="798"/>
                </a:lnTo>
                <a:lnTo>
                  <a:pt x="1168" y="758"/>
                </a:lnTo>
                <a:lnTo>
                  <a:pt x="1199" y="719"/>
                </a:lnTo>
                <a:lnTo>
                  <a:pt x="1237" y="680"/>
                </a:lnTo>
                <a:lnTo>
                  <a:pt x="1279" y="646"/>
                </a:lnTo>
                <a:lnTo>
                  <a:pt x="1326" y="615"/>
                </a:lnTo>
                <a:lnTo>
                  <a:pt x="1376" y="589"/>
                </a:lnTo>
                <a:lnTo>
                  <a:pt x="1431" y="566"/>
                </a:lnTo>
                <a:lnTo>
                  <a:pt x="1491" y="548"/>
                </a:lnTo>
                <a:lnTo>
                  <a:pt x="1554" y="533"/>
                </a:lnTo>
                <a:lnTo>
                  <a:pt x="1622" y="523"/>
                </a:lnTo>
                <a:lnTo>
                  <a:pt x="1694" y="517"/>
                </a:lnTo>
                <a:lnTo>
                  <a:pt x="1770" y="515"/>
                </a:lnTo>
                <a:lnTo>
                  <a:pt x="1846" y="517"/>
                </a:lnTo>
                <a:lnTo>
                  <a:pt x="1918" y="523"/>
                </a:lnTo>
                <a:lnTo>
                  <a:pt x="1986" y="533"/>
                </a:lnTo>
                <a:lnTo>
                  <a:pt x="2049" y="548"/>
                </a:lnTo>
                <a:lnTo>
                  <a:pt x="2109" y="566"/>
                </a:lnTo>
                <a:lnTo>
                  <a:pt x="2164" y="589"/>
                </a:lnTo>
                <a:lnTo>
                  <a:pt x="2214" y="615"/>
                </a:lnTo>
                <a:lnTo>
                  <a:pt x="2261" y="646"/>
                </a:lnTo>
                <a:lnTo>
                  <a:pt x="2303" y="680"/>
                </a:lnTo>
                <a:lnTo>
                  <a:pt x="2341" y="719"/>
                </a:lnTo>
                <a:lnTo>
                  <a:pt x="2372" y="758"/>
                </a:lnTo>
                <a:lnTo>
                  <a:pt x="2398" y="798"/>
                </a:lnTo>
                <a:lnTo>
                  <a:pt x="2418" y="839"/>
                </a:lnTo>
                <a:lnTo>
                  <a:pt x="2434" y="879"/>
                </a:lnTo>
                <a:lnTo>
                  <a:pt x="2446" y="917"/>
                </a:lnTo>
                <a:lnTo>
                  <a:pt x="2453" y="954"/>
                </a:lnTo>
                <a:lnTo>
                  <a:pt x="2459" y="987"/>
                </a:lnTo>
                <a:lnTo>
                  <a:pt x="2462" y="1018"/>
                </a:lnTo>
                <a:lnTo>
                  <a:pt x="2464" y="1045"/>
                </a:lnTo>
                <a:lnTo>
                  <a:pt x="2464" y="1067"/>
                </a:lnTo>
                <a:lnTo>
                  <a:pt x="2463" y="1085"/>
                </a:lnTo>
                <a:lnTo>
                  <a:pt x="2462" y="1096"/>
                </a:lnTo>
                <a:lnTo>
                  <a:pt x="2462" y="1397"/>
                </a:lnTo>
                <a:lnTo>
                  <a:pt x="2482" y="1424"/>
                </a:lnTo>
                <a:lnTo>
                  <a:pt x="2497" y="1452"/>
                </a:lnTo>
                <a:lnTo>
                  <a:pt x="2509" y="1484"/>
                </a:lnTo>
                <a:lnTo>
                  <a:pt x="2517" y="1516"/>
                </a:lnTo>
                <a:lnTo>
                  <a:pt x="2519" y="1549"/>
                </a:lnTo>
                <a:lnTo>
                  <a:pt x="2519" y="1778"/>
                </a:lnTo>
                <a:lnTo>
                  <a:pt x="2517" y="1811"/>
                </a:lnTo>
                <a:lnTo>
                  <a:pt x="2509" y="1844"/>
                </a:lnTo>
                <a:lnTo>
                  <a:pt x="2498" y="1874"/>
                </a:lnTo>
                <a:lnTo>
                  <a:pt x="2482" y="1903"/>
                </a:lnTo>
                <a:lnTo>
                  <a:pt x="2463" y="1929"/>
                </a:lnTo>
                <a:lnTo>
                  <a:pt x="2440" y="1952"/>
                </a:lnTo>
                <a:lnTo>
                  <a:pt x="2414" y="1973"/>
                </a:lnTo>
                <a:lnTo>
                  <a:pt x="2385" y="1989"/>
                </a:lnTo>
                <a:lnTo>
                  <a:pt x="2358" y="2060"/>
                </a:lnTo>
                <a:lnTo>
                  <a:pt x="2328" y="2128"/>
                </a:lnTo>
                <a:lnTo>
                  <a:pt x="2295" y="2194"/>
                </a:lnTo>
                <a:lnTo>
                  <a:pt x="2257" y="2258"/>
                </a:lnTo>
                <a:lnTo>
                  <a:pt x="2216" y="2319"/>
                </a:lnTo>
                <a:lnTo>
                  <a:pt x="2196" y="2346"/>
                </a:lnTo>
                <a:lnTo>
                  <a:pt x="2177" y="2371"/>
                </a:lnTo>
                <a:lnTo>
                  <a:pt x="2177" y="2562"/>
                </a:lnTo>
                <a:lnTo>
                  <a:pt x="2179" y="2588"/>
                </a:lnTo>
                <a:lnTo>
                  <a:pt x="2186" y="2614"/>
                </a:lnTo>
                <a:lnTo>
                  <a:pt x="2198" y="2637"/>
                </a:lnTo>
                <a:lnTo>
                  <a:pt x="2214" y="2658"/>
                </a:lnTo>
                <a:lnTo>
                  <a:pt x="2233" y="2675"/>
                </a:lnTo>
                <a:lnTo>
                  <a:pt x="2256" y="2690"/>
                </a:lnTo>
                <a:lnTo>
                  <a:pt x="2801" y="2963"/>
                </a:lnTo>
                <a:lnTo>
                  <a:pt x="2830" y="2979"/>
                </a:lnTo>
                <a:lnTo>
                  <a:pt x="2859" y="2997"/>
                </a:lnTo>
                <a:lnTo>
                  <a:pt x="2929" y="2931"/>
                </a:lnTo>
                <a:lnTo>
                  <a:pt x="2996" y="2860"/>
                </a:lnTo>
                <a:lnTo>
                  <a:pt x="3058" y="2786"/>
                </a:lnTo>
                <a:lnTo>
                  <a:pt x="3116" y="2708"/>
                </a:lnTo>
                <a:lnTo>
                  <a:pt x="3170" y="2626"/>
                </a:lnTo>
                <a:lnTo>
                  <a:pt x="3218" y="2541"/>
                </a:lnTo>
                <a:lnTo>
                  <a:pt x="3262" y="2453"/>
                </a:lnTo>
                <a:lnTo>
                  <a:pt x="3300" y="2363"/>
                </a:lnTo>
                <a:lnTo>
                  <a:pt x="3333" y="2270"/>
                </a:lnTo>
                <a:lnTo>
                  <a:pt x="3361" y="2174"/>
                </a:lnTo>
                <a:lnTo>
                  <a:pt x="3382" y="2076"/>
                </a:lnTo>
                <a:lnTo>
                  <a:pt x="3398" y="1976"/>
                </a:lnTo>
                <a:lnTo>
                  <a:pt x="3408" y="1874"/>
                </a:lnTo>
                <a:lnTo>
                  <a:pt x="3411" y="1770"/>
                </a:lnTo>
                <a:lnTo>
                  <a:pt x="3408" y="1666"/>
                </a:lnTo>
                <a:lnTo>
                  <a:pt x="3398" y="1564"/>
                </a:lnTo>
                <a:lnTo>
                  <a:pt x="3382" y="1464"/>
                </a:lnTo>
                <a:lnTo>
                  <a:pt x="3361" y="1367"/>
                </a:lnTo>
                <a:lnTo>
                  <a:pt x="3333" y="1270"/>
                </a:lnTo>
                <a:lnTo>
                  <a:pt x="3301" y="1178"/>
                </a:lnTo>
                <a:lnTo>
                  <a:pt x="3262" y="1087"/>
                </a:lnTo>
                <a:lnTo>
                  <a:pt x="3218" y="999"/>
                </a:lnTo>
                <a:lnTo>
                  <a:pt x="3170" y="914"/>
                </a:lnTo>
                <a:lnTo>
                  <a:pt x="3116" y="832"/>
                </a:lnTo>
                <a:lnTo>
                  <a:pt x="3058" y="755"/>
                </a:lnTo>
                <a:lnTo>
                  <a:pt x="2996" y="680"/>
                </a:lnTo>
                <a:lnTo>
                  <a:pt x="2930" y="610"/>
                </a:lnTo>
                <a:lnTo>
                  <a:pt x="2860" y="544"/>
                </a:lnTo>
                <a:lnTo>
                  <a:pt x="2785" y="482"/>
                </a:lnTo>
                <a:lnTo>
                  <a:pt x="2708" y="424"/>
                </a:lnTo>
                <a:lnTo>
                  <a:pt x="2626" y="370"/>
                </a:lnTo>
                <a:lnTo>
                  <a:pt x="2541" y="322"/>
                </a:lnTo>
                <a:lnTo>
                  <a:pt x="2453" y="278"/>
                </a:lnTo>
                <a:lnTo>
                  <a:pt x="2362" y="239"/>
                </a:lnTo>
                <a:lnTo>
                  <a:pt x="2270" y="207"/>
                </a:lnTo>
                <a:lnTo>
                  <a:pt x="2173" y="179"/>
                </a:lnTo>
                <a:lnTo>
                  <a:pt x="2076" y="158"/>
                </a:lnTo>
                <a:lnTo>
                  <a:pt x="1976" y="142"/>
                </a:lnTo>
                <a:lnTo>
                  <a:pt x="1874" y="132"/>
                </a:lnTo>
                <a:lnTo>
                  <a:pt x="1770" y="129"/>
                </a:lnTo>
                <a:close/>
                <a:moveTo>
                  <a:pt x="1770" y="0"/>
                </a:moveTo>
                <a:lnTo>
                  <a:pt x="1877" y="3"/>
                </a:lnTo>
                <a:lnTo>
                  <a:pt x="1983" y="13"/>
                </a:lnTo>
                <a:lnTo>
                  <a:pt x="2088" y="29"/>
                </a:lnTo>
                <a:lnTo>
                  <a:pt x="2189" y="50"/>
                </a:lnTo>
                <a:lnTo>
                  <a:pt x="2289" y="78"/>
                </a:lnTo>
                <a:lnTo>
                  <a:pt x="2387" y="110"/>
                </a:lnTo>
                <a:lnTo>
                  <a:pt x="2481" y="149"/>
                </a:lnTo>
                <a:lnTo>
                  <a:pt x="2573" y="193"/>
                </a:lnTo>
                <a:lnTo>
                  <a:pt x="2663" y="242"/>
                </a:lnTo>
                <a:lnTo>
                  <a:pt x="2748" y="296"/>
                </a:lnTo>
                <a:lnTo>
                  <a:pt x="2831" y="354"/>
                </a:lnTo>
                <a:lnTo>
                  <a:pt x="2909" y="417"/>
                </a:lnTo>
                <a:lnTo>
                  <a:pt x="2984" y="484"/>
                </a:lnTo>
                <a:lnTo>
                  <a:pt x="3056" y="556"/>
                </a:lnTo>
                <a:lnTo>
                  <a:pt x="3123" y="631"/>
                </a:lnTo>
                <a:lnTo>
                  <a:pt x="3186" y="709"/>
                </a:lnTo>
                <a:lnTo>
                  <a:pt x="3244" y="792"/>
                </a:lnTo>
                <a:lnTo>
                  <a:pt x="3298" y="877"/>
                </a:lnTo>
                <a:lnTo>
                  <a:pt x="3347" y="967"/>
                </a:lnTo>
                <a:lnTo>
                  <a:pt x="3391" y="1059"/>
                </a:lnTo>
                <a:lnTo>
                  <a:pt x="3430" y="1153"/>
                </a:lnTo>
                <a:lnTo>
                  <a:pt x="3462" y="1251"/>
                </a:lnTo>
                <a:lnTo>
                  <a:pt x="3490" y="1351"/>
                </a:lnTo>
                <a:lnTo>
                  <a:pt x="3511" y="1452"/>
                </a:lnTo>
                <a:lnTo>
                  <a:pt x="3527" y="1557"/>
                </a:lnTo>
                <a:lnTo>
                  <a:pt x="3537" y="1663"/>
                </a:lnTo>
                <a:lnTo>
                  <a:pt x="3540" y="1770"/>
                </a:lnTo>
                <a:lnTo>
                  <a:pt x="3537" y="1880"/>
                </a:lnTo>
                <a:lnTo>
                  <a:pt x="3526" y="1989"/>
                </a:lnTo>
                <a:lnTo>
                  <a:pt x="3510" y="2095"/>
                </a:lnTo>
                <a:lnTo>
                  <a:pt x="3487" y="2199"/>
                </a:lnTo>
                <a:lnTo>
                  <a:pt x="3458" y="2301"/>
                </a:lnTo>
                <a:lnTo>
                  <a:pt x="3424" y="2401"/>
                </a:lnTo>
                <a:lnTo>
                  <a:pt x="3383" y="2497"/>
                </a:lnTo>
                <a:lnTo>
                  <a:pt x="3338" y="2591"/>
                </a:lnTo>
                <a:lnTo>
                  <a:pt x="3287" y="2681"/>
                </a:lnTo>
                <a:lnTo>
                  <a:pt x="3231" y="2769"/>
                </a:lnTo>
                <a:lnTo>
                  <a:pt x="3170" y="2851"/>
                </a:lnTo>
                <a:lnTo>
                  <a:pt x="3104" y="2932"/>
                </a:lnTo>
                <a:lnTo>
                  <a:pt x="3035" y="3007"/>
                </a:lnTo>
                <a:lnTo>
                  <a:pt x="2960" y="3079"/>
                </a:lnTo>
                <a:lnTo>
                  <a:pt x="2962" y="3080"/>
                </a:lnTo>
                <a:lnTo>
                  <a:pt x="2903" y="3129"/>
                </a:lnTo>
                <a:lnTo>
                  <a:pt x="2885" y="3143"/>
                </a:lnTo>
                <a:lnTo>
                  <a:pt x="2844" y="3175"/>
                </a:lnTo>
                <a:lnTo>
                  <a:pt x="2802" y="3206"/>
                </a:lnTo>
                <a:lnTo>
                  <a:pt x="2767" y="3232"/>
                </a:lnTo>
                <a:lnTo>
                  <a:pt x="2716" y="3265"/>
                </a:lnTo>
                <a:lnTo>
                  <a:pt x="2665" y="3296"/>
                </a:lnTo>
                <a:lnTo>
                  <a:pt x="2637" y="3313"/>
                </a:lnTo>
                <a:lnTo>
                  <a:pt x="2579" y="3344"/>
                </a:lnTo>
                <a:lnTo>
                  <a:pt x="2520" y="3373"/>
                </a:lnTo>
                <a:lnTo>
                  <a:pt x="2512" y="3376"/>
                </a:lnTo>
                <a:lnTo>
                  <a:pt x="2505" y="3379"/>
                </a:lnTo>
                <a:lnTo>
                  <a:pt x="2424" y="3414"/>
                </a:lnTo>
                <a:lnTo>
                  <a:pt x="2342" y="3445"/>
                </a:lnTo>
                <a:lnTo>
                  <a:pt x="2257" y="3471"/>
                </a:lnTo>
                <a:lnTo>
                  <a:pt x="2171" y="3494"/>
                </a:lnTo>
                <a:lnTo>
                  <a:pt x="2083" y="3512"/>
                </a:lnTo>
                <a:lnTo>
                  <a:pt x="2071" y="3514"/>
                </a:lnTo>
                <a:lnTo>
                  <a:pt x="2002" y="3525"/>
                </a:lnTo>
                <a:lnTo>
                  <a:pt x="1931" y="3532"/>
                </a:lnTo>
                <a:lnTo>
                  <a:pt x="1913" y="3534"/>
                </a:lnTo>
                <a:lnTo>
                  <a:pt x="1842" y="3538"/>
                </a:lnTo>
                <a:lnTo>
                  <a:pt x="1770" y="3540"/>
                </a:lnTo>
                <a:lnTo>
                  <a:pt x="1697" y="3538"/>
                </a:lnTo>
                <a:lnTo>
                  <a:pt x="1626" y="3534"/>
                </a:lnTo>
                <a:lnTo>
                  <a:pt x="1608" y="3532"/>
                </a:lnTo>
                <a:lnTo>
                  <a:pt x="1537" y="3524"/>
                </a:lnTo>
                <a:lnTo>
                  <a:pt x="1467" y="3513"/>
                </a:lnTo>
                <a:lnTo>
                  <a:pt x="1461" y="3512"/>
                </a:lnTo>
                <a:lnTo>
                  <a:pt x="1455" y="3511"/>
                </a:lnTo>
                <a:lnTo>
                  <a:pt x="1366" y="3493"/>
                </a:lnTo>
                <a:lnTo>
                  <a:pt x="1279" y="3470"/>
                </a:lnTo>
                <a:lnTo>
                  <a:pt x="1193" y="3442"/>
                </a:lnTo>
                <a:lnTo>
                  <a:pt x="1109" y="3411"/>
                </a:lnTo>
                <a:lnTo>
                  <a:pt x="1027" y="3376"/>
                </a:lnTo>
                <a:lnTo>
                  <a:pt x="1022" y="3374"/>
                </a:lnTo>
                <a:lnTo>
                  <a:pt x="1018" y="3372"/>
                </a:lnTo>
                <a:lnTo>
                  <a:pt x="957" y="3342"/>
                </a:lnTo>
                <a:lnTo>
                  <a:pt x="897" y="3308"/>
                </a:lnTo>
                <a:lnTo>
                  <a:pt x="873" y="3294"/>
                </a:lnTo>
                <a:lnTo>
                  <a:pt x="820" y="3262"/>
                </a:lnTo>
                <a:lnTo>
                  <a:pt x="767" y="3228"/>
                </a:lnTo>
                <a:lnTo>
                  <a:pt x="736" y="3205"/>
                </a:lnTo>
                <a:lnTo>
                  <a:pt x="689" y="3170"/>
                </a:lnTo>
                <a:lnTo>
                  <a:pt x="641" y="3132"/>
                </a:lnTo>
                <a:lnTo>
                  <a:pt x="636" y="3128"/>
                </a:lnTo>
                <a:lnTo>
                  <a:pt x="630" y="3124"/>
                </a:lnTo>
                <a:lnTo>
                  <a:pt x="573" y="3076"/>
                </a:lnTo>
                <a:lnTo>
                  <a:pt x="575" y="3074"/>
                </a:lnTo>
                <a:lnTo>
                  <a:pt x="501" y="3003"/>
                </a:lnTo>
                <a:lnTo>
                  <a:pt x="431" y="2926"/>
                </a:lnTo>
                <a:lnTo>
                  <a:pt x="367" y="2847"/>
                </a:lnTo>
                <a:lnTo>
                  <a:pt x="307" y="2764"/>
                </a:lnTo>
                <a:lnTo>
                  <a:pt x="251" y="2678"/>
                </a:lnTo>
                <a:lnTo>
                  <a:pt x="201" y="2587"/>
                </a:lnTo>
                <a:lnTo>
                  <a:pt x="154" y="2494"/>
                </a:lnTo>
                <a:lnTo>
                  <a:pt x="115" y="2398"/>
                </a:lnTo>
                <a:lnTo>
                  <a:pt x="80" y="2299"/>
                </a:lnTo>
                <a:lnTo>
                  <a:pt x="53" y="2197"/>
                </a:lnTo>
                <a:lnTo>
                  <a:pt x="30" y="2094"/>
                </a:lnTo>
                <a:lnTo>
                  <a:pt x="13" y="1988"/>
                </a:lnTo>
                <a:lnTo>
                  <a:pt x="3" y="1879"/>
                </a:lnTo>
                <a:lnTo>
                  <a:pt x="0" y="1770"/>
                </a:lnTo>
                <a:lnTo>
                  <a:pt x="3" y="1663"/>
                </a:lnTo>
                <a:lnTo>
                  <a:pt x="13" y="1557"/>
                </a:lnTo>
                <a:lnTo>
                  <a:pt x="29" y="1452"/>
                </a:lnTo>
                <a:lnTo>
                  <a:pt x="50" y="1351"/>
                </a:lnTo>
                <a:lnTo>
                  <a:pt x="78" y="1251"/>
                </a:lnTo>
                <a:lnTo>
                  <a:pt x="110" y="1153"/>
                </a:lnTo>
                <a:lnTo>
                  <a:pt x="149" y="1059"/>
                </a:lnTo>
                <a:lnTo>
                  <a:pt x="193" y="967"/>
                </a:lnTo>
                <a:lnTo>
                  <a:pt x="242" y="877"/>
                </a:lnTo>
                <a:lnTo>
                  <a:pt x="296" y="792"/>
                </a:lnTo>
                <a:lnTo>
                  <a:pt x="354" y="709"/>
                </a:lnTo>
                <a:lnTo>
                  <a:pt x="417" y="631"/>
                </a:lnTo>
                <a:lnTo>
                  <a:pt x="484" y="556"/>
                </a:lnTo>
                <a:lnTo>
                  <a:pt x="556" y="484"/>
                </a:lnTo>
                <a:lnTo>
                  <a:pt x="631" y="417"/>
                </a:lnTo>
                <a:lnTo>
                  <a:pt x="709" y="354"/>
                </a:lnTo>
                <a:lnTo>
                  <a:pt x="792" y="296"/>
                </a:lnTo>
                <a:lnTo>
                  <a:pt x="877" y="242"/>
                </a:lnTo>
                <a:lnTo>
                  <a:pt x="967" y="193"/>
                </a:lnTo>
                <a:lnTo>
                  <a:pt x="1059" y="149"/>
                </a:lnTo>
                <a:lnTo>
                  <a:pt x="1153" y="110"/>
                </a:lnTo>
                <a:lnTo>
                  <a:pt x="1251" y="78"/>
                </a:lnTo>
                <a:lnTo>
                  <a:pt x="1351" y="50"/>
                </a:lnTo>
                <a:lnTo>
                  <a:pt x="1452" y="29"/>
                </a:lnTo>
                <a:lnTo>
                  <a:pt x="1557" y="13"/>
                </a:lnTo>
                <a:lnTo>
                  <a:pt x="1663" y="3"/>
                </a:lnTo>
                <a:lnTo>
                  <a:pt x="177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Inhaltsplatzhalter 4"/>
          <p:cNvSpPr txBox="1">
            <a:spLocks/>
          </p:cNvSpPr>
          <p:nvPr/>
        </p:nvSpPr>
        <p:spPr>
          <a:xfrm>
            <a:off x="1098226" y="2719598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+mj-lt"/>
              </a:rPr>
              <a:t>TITLE GOES HERE</a:t>
            </a:r>
            <a:endParaRPr lang="en-US" sz="1200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Inhaltsplatzhalter 4"/>
          <p:cNvSpPr txBox="1">
            <a:spLocks/>
          </p:cNvSpPr>
          <p:nvPr/>
        </p:nvSpPr>
        <p:spPr>
          <a:xfrm>
            <a:off x="1088701" y="3793087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b="1" dirty="0" smtClean="0">
                <a:solidFill>
                  <a:schemeClr val="accent3"/>
                </a:solidFill>
                <a:latin typeface="+mj-lt"/>
              </a:rPr>
              <a:t>TITLE GOES HERE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86" name="Inhaltsplatzhalter 4"/>
          <p:cNvSpPr txBox="1">
            <a:spLocks/>
          </p:cNvSpPr>
          <p:nvPr/>
        </p:nvSpPr>
        <p:spPr>
          <a:xfrm>
            <a:off x="6800814" y="1646110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4"/>
                </a:solidFill>
                <a:latin typeface="+mj-lt"/>
              </a:rPr>
              <a:t>TITLE GOES HERE</a:t>
            </a:r>
            <a:endParaRPr lang="en-US" sz="1200" dirty="0" smtClean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04" name="Inhaltsplatzhalter 4"/>
          <p:cNvSpPr txBox="1">
            <a:spLocks/>
          </p:cNvSpPr>
          <p:nvPr/>
        </p:nvSpPr>
        <p:spPr>
          <a:xfrm>
            <a:off x="6800814" y="2719598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+mj-lt"/>
              </a:rPr>
              <a:t>TITLE GOES HERE</a:t>
            </a:r>
            <a:endParaRPr lang="en-US" sz="1200" dirty="0" smtClean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05" name="Inhaltsplatzhalter 4"/>
          <p:cNvSpPr txBox="1">
            <a:spLocks/>
          </p:cNvSpPr>
          <p:nvPr/>
        </p:nvSpPr>
        <p:spPr>
          <a:xfrm>
            <a:off x="6800814" y="3793087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6"/>
                </a:solidFill>
                <a:latin typeface="+mj-lt"/>
              </a:rPr>
              <a:t>TITLE GOES HERE</a:t>
            </a:r>
            <a:endParaRPr lang="en-US" sz="1200" dirty="0" smtClean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5906311" y="1563720"/>
            <a:ext cx="607978" cy="6079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6086089" y="1645090"/>
            <a:ext cx="248422" cy="445238"/>
            <a:chOff x="4405313" y="2274888"/>
            <a:chExt cx="328613" cy="588962"/>
          </a:xfrm>
          <a:solidFill>
            <a:schemeClr val="bg1"/>
          </a:solidFill>
        </p:grpSpPr>
        <p:sp>
          <p:nvSpPr>
            <p:cNvPr id="122" name="Freeform 26"/>
            <p:cNvSpPr>
              <a:spLocks/>
            </p:cNvSpPr>
            <p:nvPr/>
          </p:nvSpPr>
          <p:spPr bwMode="auto">
            <a:xfrm>
              <a:off x="4405313" y="2559050"/>
              <a:ext cx="328613" cy="304800"/>
            </a:xfrm>
            <a:custGeom>
              <a:avLst/>
              <a:gdLst>
                <a:gd name="T0" fmla="*/ 77 w 1861"/>
                <a:gd name="T1" fmla="*/ 3 h 1728"/>
                <a:gd name="T2" fmla="*/ 106 w 1861"/>
                <a:gd name="T3" fmla="*/ 24 h 1728"/>
                <a:gd name="T4" fmla="*/ 116 w 1861"/>
                <a:gd name="T5" fmla="*/ 57 h 1728"/>
                <a:gd name="T6" fmla="*/ 121 w 1861"/>
                <a:gd name="T7" fmla="*/ 476 h 1728"/>
                <a:gd name="T8" fmla="*/ 146 w 1861"/>
                <a:gd name="T9" fmla="*/ 618 h 1728"/>
                <a:gd name="T10" fmla="*/ 196 w 1861"/>
                <a:gd name="T11" fmla="*/ 749 h 1728"/>
                <a:gd name="T12" fmla="*/ 265 w 1861"/>
                <a:gd name="T13" fmla="*/ 868 h 1728"/>
                <a:gd name="T14" fmla="*/ 355 w 1861"/>
                <a:gd name="T15" fmla="*/ 973 h 1728"/>
                <a:gd name="T16" fmla="*/ 462 w 1861"/>
                <a:gd name="T17" fmla="*/ 1062 h 1728"/>
                <a:gd name="T18" fmla="*/ 583 w 1861"/>
                <a:gd name="T19" fmla="*/ 1132 h 1728"/>
                <a:gd name="T20" fmla="*/ 715 w 1861"/>
                <a:gd name="T21" fmla="*/ 1181 h 1728"/>
                <a:gd name="T22" fmla="*/ 857 w 1861"/>
                <a:gd name="T23" fmla="*/ 1206 h 1728"/>
                <a:gd name="T24" fmla="*/ 1005 w 1861"/>
                <a:gd name="T25" fmla="*/ 1206 h 1728"/>
                <a:gd name="T26" fmla="*/ 1147 w 1861"/>
                <a:gd name="T27" fmla="*/ 1181 h 1728"/>
                <a:gd name="T28" fmla="*/ 1280 w 1861"/>
                <a:gd name="T29" fmla="*/ 1132 h 1728"/>
                <a:gd name="T30" fmla="*/ 1400 w 1861"/>
                <a:gd name="T31" fmla="*/ 1062 h 1728"/>
                <a:gd name="T32" fmla="*/ 1507 w 1861"/>
                <a:gd name="T33" fmla="*/ 973 h 1728"/>
                <a:gd name="T34" fmla="*/ 1596 w 1861"/>
                <a:gd name="T35" fmla="*/ 868 h 1728"/>
                <a:gd name="T36" fmla="*/ 1667 w 1861"/>
                <a:gd name="T37" fmla="*/ 749 h 1728"/>
                <a:gd name="T38" fmla="*/ 1716 w 1861"/>
                <a:gd name="T39" fmla="*/ 618 h 1728"/>
                <a:gd name="T40" fmla="*/ 1742 w 1861"/>
                <a:gd name="T41" fmla="*/ 476 h 1728"/>
                <a:gd name="T42" fmla="*/ 1745 w 1861"/>
                <a:gd name="T43" fmla="*/ 57 h 1728"/>
                <a:gd name="T44" fmla="*/ 1757 w 1861"/>
                <a:gd name="T45" fmla="*/ 24 h 1728"/>
                <a:gd name="T46" fmla="*/ 1785 w 1861"/>
                <a:gd name="T47" fmla="*/ 3 h 1728"/>
                <a:gd name="T48" fmla="*/ 1822 w 1861"/>
                <a:gd name="T49" fmla="*/ 3 h 1728"/>
                <a:gd name="T50" fmla="*/ 1851 w 1861"/>
                <a:gd name="T51" fmla="*/ 24 h 1728"/>
                <a:gd name="T52" fmla="*/ 1861 w 1861"/>
                <a:gd name="T53" fmla="*/ 57 h 1728"/>
                <a:gd name="T54" fmla="*/ 1858 w 1861"/>
                <a:gd name="T55" fmla="*/ 479 h 1728"/>
                <a:gd name="T56" fmla="*/ 1834 w 1861"/>
                <a:gd name="T57" fmla="*/ 627 h 1728"/>
                <a:gd name="T58" fmla="*/ 1786 w 1861"/>
                <a:gd name="T59" fmla="*/ 765 h 1728"/>
                <a:gd name="T60" fmla="*/ 1719 w 1861"/>
                <a:gd name="T61" fmla="*/ 893 h 1728"/>
                <a:gd name="T62" fmla="*/ 1632 w 1861"/>
                <a:gd name="T63" fmla="*/ 1008 h 1728"/>
                <a:gd name="T64" fmla="*/ 1529 w 1861"/>
                <a:gd name="T65" fmla="*/ 1108 h 1728"/>
                <a:gd name="T66" fmla="*/ 1411 w 1861"/>
                <a:gd name="T67" fmla="*/ 1192 h 1728"/>
                <a:gd name="T68" fmla="*/ 1281 w 1861"/>
                <a:gd name="T69" fmla="*/ 1256 h 1728"/>
                <a:gd name="T70" fmla="*/ 1139 w 1861"/>
                <a:gd name="T71" fmla="*/ 1300 h 1728"/>
                <a:gd name="T72" fmla="*/ 989 w 1861"/>
                <a:gd name="T73" fmla="*/ 1321 h 1728"/>
                <a:gd name="T74" fmla="*/ 1280 w 1861"/>
                <a:gd name="T75" fmla="*/ 1613 h 1728"/>
                <a:gd name="T76" fmla="*/ 1315 w 1861"/>
                <a:gd name="T77" fmla="*/ 1624 h 1728"/>
                <a:gd name="T78" fmla="*/ 1335 w 1861"/>
                <a:gd name="T79" fmla="*/ 1652 h 1728"/>
                <a:gd name="T80" fmla="*/ 1335 w 1861"/>
                <a:gd name="T81" fmla="*/ 1689 h 1728"/>
                <a:gd name="T82" fmla="*/ 1315 w 1861"/>
                <a:gd name="T83" fmla="*/ 1717 h 1728"/>
                <a:gd name="T84" fmla="*/ 1280 w 1861"/>
                <a:gd name="T85" fmla="*/ 1728 h 1728"/>
                <a:gd name="T86" fmla="*/ 564 w 1861"/>
                <a:gd name="T87" fmla="*/ 1725 h 1728"/>
                <a:gd name="T88" fmla="*/ 535 w 1861"/>
                <a:gd name="T89" fmla="*/ 1705 h 1728"/>
                <a:gd name="T90" fmla="*/ 523 w 1861"/>
                <a:gd name="T91" fmla="*/ 1670 h 1728"/>
                <a:gd name="T92" fmla="*/ 535 w 1861"/>
                <a:gd name="T93" fmla="*/ 1637 h 1728"/>
                <a:gd name="T94" fmla="*/ 564 w 1861"/>
                <a:gd name="T95" fmla="*/ 1616 h 1728"/>
                <a:gd name="T96" fmla="*/ 872 w 1861"/>
                <a:gd name="T97" fmla="*/ 1613 h 1728"/>
                <a:gd name="T98" fmla="*/ 797 w 1861"/>
                <a:gd name="T99" fmla="*/ 1314 h 1728"/>
                <a:gd name="T100" fmla="*/ 651 w 1861"/>
                <a:gd name="T101" fmla="*/ 1282 h 1728"/>
                <a:gd name="T102" fmla="*/ 515 w 1861"/>
                <a:gd name="T103" fmla="*/ 1226 h 1728"/>
                <a:gd name="T104" fmla="*/ 390 w 1861"/>
                <a:gd name="T105" fmla="*/ 1152 h 1728"/>
                <a:gd name="T106" fmla="*/ 279 w 1861"/>
                <a:gd name="T107" fmla="*/ 1061 h 1728"/>
                <a:gd name="T108" fmla="*/ 184 w 1861"/>
                <a:gd name="T109" fmla="*/ 953 h 1728"/>
                <a:gd name="T110" fmla="*/ 107 w 1861"/>
                <a:gd name="T111" fmla="*/ 831 h 1728"/>
                <a:gd name="T112" fmla="*/ 49 w 1861"/>
                <a:gd name="T113" fmla="*/ 697 h 1728"/>
                <a:gd name="T114" fmla="*/ 13 w 1861"/>
                <a:gd name="T115" fmla="*/ 555 h 1728"/>
                <a:gd name="T116" fmla="*/ 0 w 1861"/>
                <a:gd name="T117" fmla="*/ 403 h 1728"/>
                <a:gd name="T118" fmla="*/ 3 w 1861"/>
                <a:gd name="T119" fmla="*/ 40 h 1728"/>
                <a:gd name="T120" fmla="*/ 24 w 1861"/>
                <a:gd name="T121" fmla="*/ 11 h 1728"/>
                <a:gd name="T122" fmla="*/ 58 w 1861"/>
                <a:gd name="T123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1" h="1728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6" y="57"/>
                  </a:lnTo>
                  <a:lnTo>
                    <a:pt x="116" y="403"/>
                  </a:lnTo>
                  <a:lnTo>
                    <a:pt x="121" y="476"/>
                  </a:lnTo>
                  <a:lnTo>
                    <a:pt x="130" y="547"/>
                  </a:lnTo>
                  <a:lnTo>
                    <a:pt x="146" y="618"/>
                  </a:lnTo>
                  <a:lnTo>
                    <a:pt x="168" y="685"/>
                  </a:lnTo>
                  <a:lnTo>
                    <a:pt x="196" y="749"/>
                  </a:lnTo>
                  <a:lnTo>
                    <a:pt x="228" y="810"/>
                  </a:lnTo>
                  <a:lnTo>
                    <a:pt x="265" y="868"/>
                  </a:lnTo>
                  <a:lnTo>
                    <a:pt x="309" y="922"/>
                  </a:lnTo>
                  <a:lnTo>
                    <a:pt x="355" y="973"/>
                  </a:lnTo>
                  <a:lnTo>
                    <a:pt x="407" y="1020"/>
                  </a:lnTo>
                  <a:lnTo>
                    <a:pt x="462" y="1062"/>
                  </a:lnTo>
                  <a:lnTo>
                    <a:pt x="520" y="1099"/>
                  </a:lnTo>
                  <a:lnTo>
                    <a:pt x="583" y="1132"/>
                  </a:lnTo>
                  <a:lnTo>
                    <a:pt x="647" y="1159"/>
                  </a:lnTo>
                  <a:lnTo>
                    <a:pt x="715" y="1181"/>
                  </a:lnTo>
                  <a:lnTo>
                    <a:pt x="785" y="1197"/>
                  </a:lnTo>
                  <a:lnTo>
                    <a:pt x="857" y="1206"/>
                  </a:lnTo>
                  <a:lnTo>
                    <a:pt x="931" y="1209"/>
                  </a:lnTo>
                  <a:lnTo>
                    <a:pt x="1005" y="1206"/>
                  </a:lnTo>
                  <a:lnTo>
                    <a:pt x="1078" y="1197"/>
                  </a:lnTo>
                  <a:lnTo>
                    <a:pt x="1147" y="1181"/>
                  </a:lnTo>
                  <a:lnTo>
                    <a:pt x="1215" y="1159"/>
                  </a:lnTo>
                  <a:lnTo>
                    <a:pt x="1280" y="1132"/>
                  </a:lnTo>
                  <a:lnTo>
                    <a:pt x="1342" y="1099"/>
                  </a:lnTo>
                  <a:lnTo>
                    <a:pt x="1400" y="1062"/>
                  </a:lnTo>
                  <a:lnTo>
                    <a:pt x="1455" y="1020"/>
                  </a:lnTo>
                  <a:lnTo>
                    <a:pt x="1507" y="973"/>
                  </a:lnTo>
                  <a:lnTo>
                    <a:pt x="1554" y="922"/>
                  </a:lnTo>
                  <a:lnTo>
                    <a:pt x="1596" y="868"/>
                  </a:lnTo>
                  <a:lnTo>
                    <a:pt x="1634" y="810"/>
                  </a:lnTo>
                  <a:lnTo>
                    <a:pt x="1667" y="749"/>
                  </a:lnTo>
                  <a:lnTo>
                    <a:pt x="1694" y="685"/>
                  </a:lnTo>
                  <a:lnTo>
                    <a:pt x="1716" y="618"/>
                  </a:lnTo>
                  <a:lnTo>
                    <a:pt x="1732" y="547"/>
                  </a:lnTo>
                  <a:lnTo>
                    <a:pt x="1742" y="476"/>
                  </a:lnTo>
                  <a:lnTo>
                    <a:pt x="1745" y="403"/>
                  </a:lnTo>
                  <a:lnTo>
                    <a:pt x="1745" y="57"/>
                  </a:lnTo>
                  <a:lnTo>
                    <a:pt x="1748" y="40"/>
                  </a:lnTo>
                  <a:lnTo>
                    <a:pt x="1757" y="24"/>
                  </a:lnTo>
                  <a:lnTo>
                    <a:pt x="1769" y="11"/>
                  </a:lnTo>
                  <a:lnTo>
                    <a:pt x="1785" y="3"/>
                  </a:lnTo>
                  <a:lnTo>
                    <a:pt x="1803" y="0"/>
                  </a:lnTo>
                  <a:lnTo>
                    <a:pt x="1822" y="3"/>
                  </a:lnTo>
                  <a:lnTo>
                    <a:pt x="1838" y="11"/>
                  </a:lnTo>
                  <a:lnTo>
                    <a:pt x="1851" y="24"/>
                  </a:lnTo>
                  <a:lnTo>
                    <a:pt x="1859" y="40"/>
                  </a:lnTo>
                  <a:lnTo>
                    <a:pt x="1861" y="57"/>
                  </a:lnTo>
                  <a:lnTo>
                    <a:pt x="1861" y="403"/>
                  </a:lnTo>
                  <a:lnTo>
                    <a:pt x="1858" y="479"/>
                  </a:lnTo>
                  <a:lnTo>
                    <a:pt x="1850" y="555"/>
                  </a:lnTo>
                  <a:lnTo>
                    <a:pt x="1834" y="627"/>
                  </a:lnTo>
                  <a:lnTo>
                    <a:pt x="1813" y="697"/>
                  </a:lnTo>
                  <a:lnTo>
                    <a:pt x="1786" y="765"/>
                  </a:lnTo>
                  <a:lnTo>
                    <a:pt x="1756" y="831"/>
                  </a:lnTo>
                  <a:lnTo>
                    <a:pt x="1719" y="893"/>
                  </a:lnTo>
                  <a:lnTo>
                    <a:pt x="1677" y="953"/>
                  </a:lnTo>
                  <a:lnTo>
                    <a:pt x="1632" y="1008"/>
                  </a:lnTo>
                  <a:lnTo>
                    <a:pt x="1582" y="1061"/>
                  </a:lnTo>
                  <a:lnTo>
                    <a:pt x="1529" y="1108"/>
                  </a:lnTo>
                  <a:lnTo>
                    <a:pt x="1471" y="1152"/>
                  </a:lnTo>
                  <a:lnTo>
                    <a:pt x="1411" y="1192"/>
                  </a:lnTo>
                  <a:lnTo>
                    <a:pt x="1347" y="1226"/>
                  </a:lnTo>
                  <a:lnTo>
                    <a:pt x="1281" y="1256"/>
                  </a:lnTo>
                  <a:lnTo>
                    <a:pt x="1211" y="1282"/>
                  </a:lnTo>
                  <a:lnTo>
                    <a:pt x="1139" y="1300"/>
                  </a:lnTo>
                  <a:lnTo>
                    <a:pt x="1065" y="1314"/>
                  </a:lnTo>
                  <a:lnTo>
                    <a:pt x="989" y="1321"/>
                  </a:lnTo>
                  <a:lnTo>
                    <a:pt x="989" y="1613"/>
                  </a:lnTo>
                  <a:lnTo>
                    <a:pt x="1280" y="1613"/>
                  </a:lnTo>
                  <a:lnTo>
                    <a:pt x="1299" y="1616"/>
                  </a:lnTo>
                  <a:lnTo>
                    <a:pt x="1315" y="1624"/>
                  </a:lnTo>
                  <a:lnTo>
                    <a:pt x="1327" y="1637"/>
                  </a:lnTo>
                  <a:lnTo>
                    <a:pt x="1335" y="1652"/>
                  </a:lnTo>
                  <a:lnTo>
                    <a:pt x="1338" y="1670"/>
                  </a:lnTo>
                  <a:lnTo>
                    <a:pt x="1335" y="1689"/>
                  </a:lnTo>
                  <a:lnTo>
                    <a:pt x="1327" y="1705"/>
                  </a:lnTo>
                  <a:lnTo>
                    <a:pt x="1315" y="1717"/>
                  </a:lnTo>
                  <a:lnTo>
                    <a:pt x="1299" y="1725"/>
                  </a:lnTo>
                  <a:lnTo>
                    <a:pt x="1280" y="1728"/>
                  </a:lnTo>
                  <a:lnTo>
                    <a:pt x="582" y="1728"/>
                  </a:lnTo>
                  <a:lnTo>
                    <a:pt x="564" y="1725"/>
                  </a:lnTo>
                  <a:lnTo>
                    <a:pt x="548" y="1717"/>
                  </a:lnTo>
                  <a:lnTo>
                    <a:pt x="535" y="1705"/>
                  </a:lnTo>
                  <a:lnTo>
                    <a:pt x="527" y="1689"/>
                  </a:lnTo>
                  <a:lnTo>
                    <a:pt x="523" y="1670"/>
                  </a:lnTo>
                  <a:lnTo>
                    <a:pt x="527" y="1652"/>
                  </a:lnTo>
                  <a:lnTo>
                    <a:pt x="535" y="1637"/>
                  </a:lnTo>
                  <a:lnTo>
                    <a:pt x="548" y="1624"/>
                  </a:lnTo>
                  <a:lnTo>
                    <a:pt x="564" y="1616"/>
                  </a:lnTo>
                  <a:lnTo>
                    <a:pt x="582" y="1613"/>
                  </a:lnTo>
                  <a:lnTo>
                    <a:pt x="872" y="1613"/>
                  </a:lnTo>
                  <a:lnTo>
                    <a:pt x="872" y="1321"/>
                  </a:lnTo>
                  <a:lnTo>
                    <a:pt x="797" y="1314"/>
                  </a:lnTo>
                  <a:lnTo>
                    <a:pt x="723" y="1300"/>
                  </a:lnTo>
                  <a:lnTo>
                    <a:pt x="651" y="1282"/>
                  </a:lnTo>
                  <a:lnTo>
                    <a:pt x="582" y="1256"/>
                  </a:lnTo>
                  <a:lnTo>
                    <a:pt x="515" y="1226"/>
                  </a:lnTo>
                  <a:lnTo>
                    <a:pt x="452" y="1192"/>
                  </a:lnTo>
                  <a:lnTo>
                    <a:pt x="390" y="1152"/>
                  </a:lnTo>
                  <a:lnTo>
                    <a:pt x="333" y="1108"/>
                  </a:lnTo>
                  <a:lnTo>
                    <a:pt x="279" y="1061"/>
                  </a:lnTo>
                  <a:lnTo>
                    <a:pt x="229" y="1008"/>
                  </a:lnTo>
                  <a:lnTo>
                    <a:pt x="184" y="953"/>
                  </a:lnTo>
                  <a:lnTo>
                    <a:pt x="143" y="893"/>
                  </a:lnTo>
                  <a:lnTo>
                    <a:pt x="107" y="831"/>
                  </a:lnTo>
                  <a:lnTo>
                    <a:pt x="75" y="765"/>
                  </a:lnTo>
                  <a:lnTo>
                    <a:pt x="49" y="697"/>
                  </a:lnTo>
                  <a:lnTo>
                    <a:pt x="28" y="627"/>
                  </a:lnTo>
                  <a:lnTo>
                    <a:pt x="13" y="555"/>
                  </a:lnTo>
                  <a:lnTo>
                    <a:pt x="3" y="479"/>
                  </a:lnTo>
                  <a:lnTo>
                    <a:pt x="0" y="403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"/>
            <p:cNvSpPr>
              <a:spLocks noEditPoints="1"/>
            </p:cNvSpPr>
            <p:nvPr/>
          </p:nvSpPr>
          <p:spPr bwMode="auto">
            <a:xfrm>
              <a:off x="4456113" y="2274888"/>
              <a:ext cx="225425" cy="466725"/>
            </a:xfrm>
            <a:custGeom>
              <a:avLst/>
              <a:gdLst>
                <a:gd name="T0" fmla="*/ 528 w 1280"/>
                <a:gd name="T1" fmla="*/ 128 h 2650"/>
                <a:gd name="T2" fmla="*/ 376 w 1280"/>
                <a:gd name="T3" fmla="*/ 186 h 2650"/>
                <a:gd name="T4" fmla="*/ 252 w 1280"/>
                <a:gd name="T5" fmla="*/ 287 h 2650"/>
                <a:gd name="T6" fmla="*/ 164 w 1280"/>
                <a:gd name="T7" fmla="*/ 420 h 2650"/>
                <a:gd name="T8" fmla="*/ 119 w 1280"/>
                <a:gd name="T9" fmla="*/ 577 h 2650"/>
                <a:gd name="T10" fmla="*/ 119 w 1280"/>
                <a:gd name="T11" fmla="*/ 2072 h 2650"/>
                <a:gd name="T12" fmla="*/ 164 w 1280"/>
                <a:gd name="T13" fmla="*/ 2230 h 2650"/>
                <a:gd name="T14" fmla="*/ 252 w 1280"/>
                <a:gd name="T15" fmla="*/ 2364 h 2650"/>
                <a:gd name="T16" fmla="*/ 376 w 1280"/>
                <a:gd name="T17" fmla="*/ 2464 h 2650"/>
                <a:gd name="T18" fmla="*/ 528 w 1280"/>
                <a:gd name="T19" fmla="*/ 2523 h 2650"/>
                <a:gd name="T20" fmla="*/ 697 w 1280"/>
                <a:gd name="T21" fmla="*/ 2531 h 2650"/>
                <a:gd name="T22" fmla="*/ 856 w 1280"/>
                <a:gd name="T23" fmla="*/ 2488 h 2650"/>
                <a:gd name="T24" fmla="*/ 991 w 1280"/>
                <a:gd name="T25" fmla="*/ 2401 h 2650"/>
                <a:gd name="T26" fmla="*/ 1092 w 1280"/>
                <a:gd name="T27" fmla="*/ 2278 h 2650"/>
                <a:gd name="T28" fmla="*/ 1152 w 1280"/>
                <a:gd name="T29" fmla="*/ 2127 h 2650"/>
                <a:gd name="T30" fmla="*/ 1163 w 1280"/>
                <a:gd name="T31" fmla="*/ 634 h 2650"/>
                <a:gd name="T32" fmla="*/ 1137 w 1280"/>
                <a:gd name="T33" fmla="*/ 470 h 2650"/>
                <a:gd name="T34" fmla="*/ 1063 w 1280"/>
                <a:gd name="T35" fmla="*/ 328 h 2650"/>
                <a:gd name="T36" fmla="*/ 948 w 1280"/>
                <a:gd name="T37" fmla="*/ 216 h 2650"/>
                <a:gd name="T38" fmla="*/ 806 w 1280"/>
                <a:gd name="T39" fmla="*/ 142 h 2650"/>
                <a:gd name="T40" fmla="*/ 640 w 1280"/>
                <a:gd name="T41" fmla="*/ 115 h 2650"/>
                <a:gd name="T42" fmla="*/ 769 w 1280"/>
                <a:gd name="T43" fmla="*/ 14 h 2650"/>
                <a:gd name="T44" fmla="*/ 944 w 1280"/>
                <a:gd name="T45" fmla="*/ 76 h 2650"/>
                <a:gd name="T46" fmla="*/ 1092 w 1280"/>
                <a:gd name="T47" fmla="*/ 186 h 2650"/>
                <a:gd name="T48" fmla="*/ 1202 w 1280"/>
                <a:gd name="T49" fmla="*/ 332 h 2650"/>
                <a:gd name="T50" fmla="*/ 1267 w 1280"/>
                <a:gd name="T51" fmla="*/ 507 h 2650"/>
                <a:gd name="T52" fmla="*/ 1280 w 1280"/>
                <a:gd name="T53" fmla="*/ 2016 h 2650"/>
                <a:gd name="T54" fmla="*/ 1251 w 1280"/>
                <a:gd name="T55" fmla="*/ 2204 h 2650"/>
                <a:gd name="T56" fmla="*/ 1171 w 1280"/>
                <a:gd name="T57" fmla="*/ 2370 h 2650"/>
                <a:gd name="T58" fmla="*/ 1047 w 1280"/>
                <a:gd name="T59" fmla="*/ 2505 h 2650"/>
                <a:gd name="T60" fmla="*/ 889 w 1280"/>
                <a:gd name="T61" fmla="*/ 2600 h 2650"/>
                <a:gd name="T62" fmla="*/ 705 w 1280"/>
                <a:gd name="T63" fmla="*/ 2646 h 2650"/>
                <a:gd name="T64" fmla="*/ 512 w 1280"/>
                <a:gd name="T65" fmla="*/ 2637 h 2650"/>
                <a:gd name="T66" fmla="*/ 335 w 1280"/>
                <a:gd name="T67" fmla="*/ 2573 h 2650"/>
                <a:gd name="T68" fmla="*/ 188 w 1280"/>
                <a:gd name="T69" fmla="*/ 2464 h 2650"/>
                <a:gd name="T70" fmla="*/ 77 w 1280"/>
                <a:gd name="T71" fmla="*/ 2318 h 2650"/>
                <a:gd name="T72" fmla="*/ 14 w 1280"/>
                <a:gd name="T73" fmla="*/ 2144 h 2650"/>
                <a:gd name="T74" fmla="*/ 0 w 1280"/>
                <a:gd name="T75" fmla="*/ 634 h 2650"/>
                <a:gd name="T76" fmla="*/ 29 w 1280"/>
                <a:gd name="T77" fmla="*/ 446 h 2650"/>
                <a:gd name="T78" fmla="*/ 110 w 1280"/>
                <a:gd name="T79" fmla="*/ 280 h 2650"/>
                <a:gd name="T80" fmla="*/ 234 w 1280"/>
                <a:gd name="T81" fmla="*/ 146 h 2650"/>
                <a:gd name="T82" fmla="*/ 391 w 1280"/>
                <a:gd name="T83" fmla="*/ 50 h 2650"/>
                <a:gd name="T84" fmla="*/ 575 w 1280"/>
                <a:gd name="T85" fmla="*/ 3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0" h="2650">
                  <a:moveTo>
                    <a:pt x="640" y="115"/>
                  </a:moveTo>
                  <a:lnTo>
                    <a:pt x="583" y="118"/>
                  </a:lnTo>
                  <a:lnTo>
                    <a:pt x="528" y="128"/>
                  </a:lnTo>
                  <a:lnTo>
                    <a:pt x="475" y="142"/>
                  </a:lnTo>
                  <a:lnTo>
                    <a:pt x="424" y="161"/>
                  </a:lnTo>
                  <a:lnTo>
                    <a:pt x="376" y="186"/>
                  </a:lnTo>
                  <a:lnTo>
                    <a:pt x="331" y="216"/>
                  </a:lnTo>
                  <a:lnTo>
                    <a:pt x="290" y="249"/>
                  </a:lnTo>
                  <a:lnTo>
                    <a:pt x="252" y="287"/>
                  </a:lnTo>
                  <a:lnTo>
                    <a:pt x="218" y="328"/>
                  </a:lnTo>
                  <a:lnTo>
                    <a:pt x="188" y="373"/>
                  </a:lnTo>
                  <a:lnTo>
                    <a:pt x="164" y="420"/>
                  </a:lnTo>
                  <a:lnTo>
                    <a:pt x="144" y="470"/>
                  </a:lnTo>
                  <a:lnTo>
                    <a:pt x="129" y="523"/>
                  </a:lnTo>
                  <a:lnTo>
                    <a:pt x="119" y="577"/>
                  </a:lnTo>
                  <a:lnTo>
                    <a:pt x="116" y="634"/>
                  </a:lnTo>
                  <a:lnTo>
                    <a:pt x="116" y="2016"/>
                  </a:lnTo>
                  <a:lnTo>
                    <a:pt x="119" y="2072"/>
                  </a:lnTo>
                  <a:lnTo>
                    <a:pt x="129" y="2127"/>
                  </a:lnTo>
                  <a:lnTo>
                    <a:pt x="144" y="2180"/>
                  </a:lnTo>
                  <a:lnTo>
                    <a:pt x="164" y="2230"/>
                  </a:lnTo>
                  <a:lnTo>
                    <a:pt x="188" y="2278"/>
                  </a:lnTo>
                  <a:lnTo>
                    <a:pt x="218" y="2322"/>
                  </a:lnTo>
                  <a:lnTo>
                    <a:pt x="252" y="2364"/>
                  </a:lnTo>
                  <a:lnTo>
                    <a:pt x="290" y="2401"/>
                  </a:lnTo>
                  <a:lnTo>
                    <a:pt x="331" y="2435"/>
                  </a:lnTo>
                  <a:lnTo>
                    <a:pt x="376" y="2464"/>
                  </a:lnTo>
                  <a:lnTo>
                    <a:pt x="424" y="2488"/>
                  </a:lnTo>
                  <a:lnTo>
                    <a:pt x="475" y="2508"/>
                  </a:lnTo>
                  <a:lnTo>
                    <a:pt x="528" y="2523"/>
                  </a:lnTo>
                  <a:lnTo>
                    <a:pt x="583" y="2531"/>
                  </a:lnTo>
                  <a:lnTo>
                    <a:pt x="640" y="2534"/>
                  </a:lnTo>
                  <a:lnTo>
                    <a:pt x="697" y="2531"/>
                  </a:lnTo>
                  <a:lnTo>
                    <a:pt x="752" y="2523"/>
                  </a:lnTo>
                  <a:lnTo>
                    <a:pt x="806" y="2508"/>
                  </a:lnTo>
                  <a:lnTo>
                    <a:pt x="856" y="2488"/>
                  </a:lnTo>
                  <a:lnTo>
                    <a:pt x="904" y="2464"/>
                  </a:lnTo>
                  <a:lnTo>
                    <a:pt x="948" y="2435"/>
                  </a:lnTo>
                  <a:lnTo>
                    <a:pt x="991" y="2401"/>
                  </a:lnTo>
                  <a:lnTo>
                    <a:pt x="1029" y="2364"/>
                  </a:lnTo>
                  <a:lnTo>
                    <a:pt x="1063" y="2322"/>
                  </a:lnTo>
                  <a:lnTo>
                    <a:pt x="1092" y="2278"/>
                  </a:lnTo>
                  <a:lnTo>
                    <a:pt x="1117" y="2230"/>
                  </a:lnTo>
                  <a:lnTo>
                    <a:pt x="1137" y="2180"/>
                  </a:lnTo>
                  <a:lnTo>
                    <a:pt x="1152" y="2127"/>
                  </a:lnTo>
                  <a:lnTo>
                    <a:pt x="1160" y="2072"/>
                  </a:lnTo>
                  <a:lnTo>
                    <a:pt x="1163" y="2016"/>
                  </a:lnTo>
                  <a:lnTo>
                    <a:pt x="1163" y="634"/>
                  </a:lnTo>
                  <a:lnTo>
                    <a:pt x="1160" y="577"/>
                  </a:lnTo>
                  <a:lnTo>
                    <a:pt x="1152" y="523"/>
                  </a:lnTo>
                  <a:lnTo>
                    <a:pt x="1137" y="470"/>
                  </a:lnTo>
                  <a:lnTo>
                    <a:pt x="1117" y="420"/>
                  </a:lnTo>
                  <a:lnTo>
                    <a:pt x="1092" y="373"/>
                  </a:lnTo>
                  <a:lnTo>
                    <a:pt x="1063" y="328"/>
                  </a:lnTo>
                  <a:lnTo>
                    <a:pt x="1029" y="287"/>
                  </a:lnTo>
                  <a:lnTo>
                    <a:pt x="991" y="249"/>
                  </a:lnTo>
                  <a:lnTo>
                    <a:pt x="948" y="216"/>
                  </a:lnTo>
                  <a:lnTo>
                    <a:pt x="904" y="186"/>
                  </a:lnTo>
                  <a:lnTo>
                    <a:pt x="856" y="161"/>
                  </a:lnTo>
                  <a:lnTo>
                    <a:pt x="806" y="142"/>
                  </a:lnTo>
                  <a:lnTo>
                    <a:pt x="752" y="128"/>
                  </a:lnTo>
                  <a:lnTo>
                    <a:pt x="697" y="118"/>
                  </a:lnTo>
                  <a:lnTo>
                    <a:pt x="640" y="115"/>
                  </a:lnTo>
                  <a:close/>
                  <a:moveTo>
                    <a:pt x="640" y="0"/>
                  </a:moveTo>
                  <a:lnTo>
                    <a:pt x="705" y="3"/>
                  </a:lnTo>
                  <a:lnTo>
                    <a:pt x="769" y="14"/>
                  </a:lnTo>
                  <a:lnTo>
                    <a:pt x="830" y="29"/>
                  </a:lnTo>
                  <a:lnTo>
                    <a:pt x="889" y="50"/>
                  </a:lnTo>
                  <a:lnTo>
                    <a:pt x="944" y="76"/>
                  </a:lnTo>
                  <a:lnTo>
                    <a:pt x="997" y="109"/>
                  </a:lnTo>
                  <a:lnTo>
                    <a:pt x="1047" y="146"/>
                  </a:lnTo>
                  <a:lnTo>
                    <a:pt x="1092" y="186"/>
                  </a:lnTo>
                  <a:lnTo>
                    <a:pt x="1134" y="231"/>
                  </a:lnTo>
                  <a:lnTo>
                    <a:pt x="1171" y="280"/>
                  </a:lnTo>
                  <a:lnTo>
                    <a:pt x="1202" y="332"/>
                  </a:lnTo>
                  <a:lnTo>
                    <a:pt x="1230" y="387"/>
                  </a:lnTo>
                  <a:lnTo>
                    <a:pt x="1251" y="446"/>
                  </a:lnTo>
                  <a:lnTo>
                    <a:pt x="1267" y="507"/>
                  </a:lnTo>
                  <a:lnTo>
                    <a:pt x="1276" y="570"/>
                  </a:lnTo>
                  <a:lnTo>
                    <a:pt x="1280" y="634"/>
                  </a:lnTo>
                  <a:lnTo>
                    <a:pt x="1280" y="2016"/>
                  </a:lnTo>
                  <a:lnTo>
                    <a:pt x="1276" y="2081"/>
                  </a:lnTo>
                  <a:lnTo>
                    <a:pt x="1267" y="2144"/>
                  </a:lnTo>
                  <a:lnTo>
                    <a:pt x="1251" y="2204"/>
                  </a:lnTo>
                  <a:lnTo>
                    <a:pt x="1230" y="2263"/>
                  </a:lnTo>
                  <a:lnTo>
                    <a:pt x="1202" y="2318"/>
                  </a:lnTo>
                  <a:lnTo>
                    <a:pt x="1171" y="2370"/>
                  </a:lnTo>
                  <a:lnTo>
                    <a:pt x="1134" y="2419"/>
                  </a:lnTo>
                  <a:lnTo>
                    <a:pt x="1092" y="2464"/>
                  </a:lnTo>
                  <a:lnTo>
                    <a:pt x="1047" y="2505"/>
                  </a:lnTo>
                  <a:lnTo>
                    <a:pt x="997" y="2542"/>
                  </a:lnTo>
                  <a:lnTo>
                    <a:pt x="944" y="2573"/>
                  </a:lnTo>
                  <a:lnTo>
                    <a:pt x="889" y="2600"/>
                  </a:lnTo>
                  <a:lnTo>
                    <a:pt x="830" y="2621"/>
                  </a:lnTo>
                  <a:lnTo>
                    <a:pt x="769" y="2637"/>
                  </a:lnTo>
                  <a:lnTo>
                    <a:pt x="705" y="2646"/>
                  </a:lnTo>
                  <a:lnTo>
                    <a:pt x="640" y="2650"/>
                  </a:lnTo>
                  <a:lnTo>
                    <a:pt x="575" y="2646"/>
                  </a:lnTo>
                  <a:lnTo>
                    <a:pt x="512" y="2637"/>
                  </a:lnTo>
                  <a:lnTo>
                    <a:pt x="450" y="2621"/>
                  </a:lnTo>
                  <a:lnTo>
                    <a:pt x="391" y="2600"/>
                  </a:lnTo>
                  <a:lnTo>
                    <a:pt x="335" y="2573"/>
                  </a:lnTo>
                  <a:lnTo>
                    <a:pt x="282" y="2542"/>
                  </a:lnTo>
                  <a:lnTo>
                    <a:pt x="234" y="2505"/>
                  </a:lnTo>
                  <a:lnTo>
                    <a:pt x="188" y="2464"/>
                  </a:lnTo>
                  <a:lnTo>
                    <a:pt x="147" y="2419"/>
                  </a:lnTo>
                  <a:lnTo>
                    <a:pt x="110" y="2370"/>
                  </a:lnTo>
                  <a:lnTo>
                    <a:pt x="77" y="2318"/>
                  </a:lnTo>
                  <a:lnTo>
                    <a:pt x="51" y="2263"/>
                  </a:lnTo>
                  <a:lnTo>
                    <a:pt x="29" y="2204"/>
                  </a:lnTo>
                  <a:lnTo>
                    <a:pt x="14" y="2144"/>
                  </a:lnTo>
                  <a:lnTo>
                    <a:pt x="3" y="2081"/>
                  </a:lnTo>
                  <a:lnTo>
                    <a:pt x="0" y="2016"/>
                  </a:lnTo>
                  <a:lnTo>
                    <a:pt x="0" y="634"/>
                  </a:lnTo>
                  <a:lnTo>
                    <a:pt x="3" y="570"/>
                  </a:lnTo>
                  <a:lnTo>
                    <a:pt x="14" y="507"/>
                  </a:lnTo>
                  <a:lnTo>
                    <a:pt x="29" y="446"/>
                  </a:lnTo>
                  <a:lnTo>
                    <a:pt x="51" y="387"/>
                  </a:lnTo>
                  <a:lnTo>
                    <a:pt x="77" y="332"/>
                  </a:lnTo>
                  <a:lnTo>
                    <a:pt x="110" y="280"/>
                  </a:lnTo>
                  <a:lnTo>
                    <a:pt x="147" y="231"/>
                  </a:lnTo>
                  <a:lnTo>
                    <a:pt x="188" y="186"/>
                  </a:lnTo>
                  <a:lnTo>
                    <a:pt x="234" y="146"/>
                  </a:lnTo>
                  <a:lnTo>
                    <a:pt x="282" y="109"/>
                  </a:lnTo>
                  <a:lnTo>
                    <a:pt x="335" y="76"/>
                  </a:lnTo>
                  <a:lnTo>
                    <a:pt x="391" y="50"/>
                  </a:lnTo>
                  <a:lnTo>
                    <a:pt x="450" y="29"/>
                  </a:lnTo>
                  <a:lnTo>
                    <a:pt x="512" y="14"/>
                  </a:lnTo>
                  <a:lnTo>
                    <a:pt x="575" y="3"/>
                  </a:lnTo>
                  <a:lnTo>
                    <a:pt x="6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" name="Oval 87"/>
          <p:cNvSpPr/>
          <p:nvPr/>
        </p:nvSpPr>
        <p:spPr>
          <a:xfrm>
            <a:off x="5892102" y="2637209"/>
            <a:ext cx="607978" cy="6079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5963297" y="2708404"/>
            <a:ext cx="465588" cy="465588"/>
            <a:chOff x="4660900" y="1728788"/>
            <a:chExt cx="609600" cy="609600"/>
          </a:xfrm>
          <a:solidFill>
            <a:schemeClr val="bg1"/>
          </a:solidFill>
        </p:grpSpPr>
        <p:sp>
          <p:nvSpPr>
            <p:cNvPr id="125" name="Freeform 38"/>
            <p:cNvSpPr>
              <a:spLocks noEditPoints="1"/>
            </p:cNvSpPr>
            <p:nvPr/>
          </p:nvSpPr>
          <p:spPr bwMode="auto">
            <a:xfrm>
              <a:off x="4884738" y="1871663"/>
              <a:ext cx="242888" cy="323850"/>
            </a:xfrm>
            <a:custGeom>
              <a:avLst/>
              <a:gdLst>
                <a:gd name="T0" fmla="*/ 115 w 1383"/>
                <a:gd name="T1" fmla="*/ 167 h 1844"/>
                <a:gd name="T2" fmla="*/ 115 w 1383"/>
                <a:gd name="T3" fmla="*/ 1677 h 1844"/>
                <a:gd name="T4" fmla="*/ 1222 w 1383"/>
                <a:gd name="T5" fmla="*/ 922 h 1844"/>
                <a:gd name="T6" fmla="*/ 115 w 1383"/>
                <a:gd name="T7" fmla="*/ 167 h 1844"/>
                <a:gd name="T8" fmla="*/ 61 w 1383"/>
                <a:gd name="T9" fmla="*/ 0 h 1844"/>
                <a:gd name="T10" fmla="*/ 77 w 1383"/>
                <a:gd name="T11" fmla="*/ 4 h 1844"/>
                <a:gd name="T12" fmla="*/ 90 w 1383"/>
                <a:gd name="T13" fmla="*/ 11 h 1844"/>
                <a:gd name="T14" fmla="*/ 1357 w 1383"/>
                <a:gd name="T15" fmla="*/ 875 h 1844"/>
                <a:gd name="T16" fmla="*/ 1368 w 1383"/>
                <a:gd name="T17" fmla="*/ 883 h 1844"/>
                <a:gd name="T18" fmla="*/ 1376 w 1383"/>
                <a:gd name="T19" fmla="*/ 895 h 1844"/>
                <a:gd name="T20" fmla="*/ 1381 w 1383"/>
                <a:gd name="T21" fmla="*/ 908 h 1844"/>
                <a:gd name="T22" fmla="*/ 1383 w 1383"/>
                <a:gd name="T23" fmla="*/ 922 h 1844"/>
                <a:gd name="T24" fmla="*/ 1381 w 1383"/>
                <a:gd name="T25" fmla="*/ 936 h 1844"/>
                <a:gd name="T26" fmla="*/ 1376 w 1383"/>
                <a:gd name="T27" fmla="*/ 949 h 1844"/>
                <a:gd name="T28" fmla="*/ 1368 w 1383"/>
                <a:gd name="T29" fmla="*/ 961 h 1844"/>
                <a:gd name="T30" fmla="*/ 1357 w 1383"/>
                <a:gd name="T31" fmla="*/ 969 h 1844"/>
                <a:gd name="T32" fmla="*/ 90 w 1383"/>
                <a:gd name="T33" fmla="*/ 1833 h 1844"/>
                <a:gd name="T34" fmla="*/ 75 w 1383"/>
                <a:gd name="T35" fmla="*/ 1842 h 1844"/>
                <a:gd name="T36" fmla="*/ 58 w 1383"/>
                <a:gd name="T37" fmla="*/ 1844 h 1844"/>
                <a:gd name="T38" fmla="*/ 44 w 1383"/>
                <a:gd name="T39" fmla="*/ 1842 h 1844"/>
                <a:gd name="T40" fmla="*/ 31 w 1383"/>
                <a:gd name="T41" fmla="*/ 1837 h 1844"/>
                <a:gd name="T42" fmla="*/ 18 w 1383"/>
                <a:gd name="T43" fmla="*/ 1828 h 1844"/>
                <a:gd name="T44" fmla="*/ 9 w 1383"/>
                <a:gd name="T45" fmla="*/ 1815 h 1844"/>
                <a:gd name="T46" fmla="*/ 2 w 1383"/>
                <a:gd name="T47" fmla="*/ 1802 h 1844"/>
                <a:gd name="T48" fmla="*/ 0 w 1383"/>
                <a:gd name="T49" fmla="*/ 1786 h 1844"/>
                <a:gd name="T50" fmla="*/ 0 w 1383"/>
                <a:gd name="T51" fmla="*/ 58 h 1844"/>
                <a:gd name="T52" fmla="*/ 2 w 1383"/>
                <a:gd name="T53" fmla="*/ 42 h 1844"/>
                <a:gd name="T54" fmla="*/ 9 w 1383"/>
                <a:gd name="T55" fmla="*/ 29 h 1844"/>
                <a:gd name="T56" fmla="*/ 18 w 1383"/>
                <a:gd name="T57" fmla="*/ 16 h 1844"/>
                <a:gd name="T58" fmla="*/ 31 w 1383"/>
                <a:gd name="T59" fmla="*/ 7 h 1844"/>
                <a:gd name="T60" fmla="*/ 45 w 1383"/>
                <a:gd name="T61" fmla="*/ 1 h 1844"/>
                <a:gd name="T62" fmla="*/ 61 w 1383"/>
                <a:gd name="T63" fmla="*/ 0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3" h="1844">
                  <a:moveTo>
                    <a:pt x="115" y="167"/>
                  </a:moveTo>
                  <a:lnTo>
                    <a:pt x="115" y="1677"/>
                  </a:lnTo>
                  <a:lnTo>
                    <a:pt x="1222" y="922"/>
                  </a:lnTo>
                  <a:lnTo>
                    <a:pt x="115" y="167"/>
                  </a:lnTo>
                  <a:close/>
                  <a:moveTo>
                    <a:pt x="61" y="0"/>
                  </a:moveTo>
                  <a:lnTo>
                    <a:pt x="77" y="4"/>
                  </a:lnTo>
                  <a:lnTo>
                    <a:pt x="90" y="11"/>
                  </a:lnTo>
                  <a:lnTo>
                    <a:pt x="1357" y="875"/>
                  </a:lnTo>
                  <a:lnTo>
                    <a:pt x="1368" y="883"/>
                  </a:lnTo>
                  <a:lnTo>
                    <a:pt x="1376" y="895"/>
                  </a:lnTo>
                  <a:lnTo>
                    <a:pt x="1381" y="908"/>
                  </a:lnTo>
                  <a:lnTo>
                    <a:pt x="1383" y="922"/>
                  </a:lnTo>
                  <a:lnTo>
                    <a:pt x="1381" y="936"/>
                  </a:lnTo>
                  <a:lnTo>
                    <a:pt x="1376" y="949"/>
                  </a:lnTo>
                  <a:lnTo>
                    <a:pt x="1368" y="961"/>
                  </a:lnTo>
                  <a:lnTo>
                    <a:pt x="1357" y="969"/>
                  </a:lnTo>
                  <a:lnTo>
                    <a:pt x="90" y="1833"/>
                  </a:lnTo>
                  <a:lnTo>
                    <a:pt x="75" y="1842"/>
                  </a:lnTo>
                  <a:lnTo>
                    <a:pt x="58" y="1844"/>
                  </a:lnTo>
                  <a:lnTo>
                    <a:pt x="44" y="1842"/>
                  </a:lnTo>
                  <a:lnTo>
                    <a:pt x="31" y="1837"/>
                  </a:lnTo>
                  <a:lnTo>
                    <a:pt x="18" y="1828"/>
                  </a:lnTo>
                  <a:lnTo>
                    <a:pt x="9" y="1815"/>
                  </a:lnTo>
                  <a:lnTo>
                    <a:pt x="2" y="1802"/>
                  </a:lnTo>
                  <a:lnTo>
                    <a:pt x="0" y="1786"/>
                  </a:lnTo>
                  <a:lnTo>
                    <a:pt x="0" y="58"/>
                  </a:lnTo>
                  <a:lnTo>
                    <a:pt x="2" y="42"/>
                  </a:lnTo>
                  <a:lnTo>
                    <a:pt x="9" y="29"/>
                  </a:lnTo>
                  <a:lnTo>
                    <a:pt x="18" y="16"/>
                  </a:lnTo>
                  <a:lnTo>
                    <a:pt x="31" y="7"/>
                  </a:lnTo>
                  <a:lnTo>
                    <a:pt x="45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9"/>
            <p:cNvSpPr>
              <a:spLocks noEditPoints="1"/>
            </p:cNvSpPr>
            <p:nvPr/>
          </p:nvSpPr>
          <p:spPr bwMode="auto">
            <a:xfrm>
              <a:off x="4660900" y="1728788"/>
              <a:ext cx="609600" cy="609600"/>
            </a:xfrm>
            <a:custGeom>
              <a:avLst/>
              <a:gdLst>
                <a:gd name="T0" fmla="*/ 1427 w 3456"/>
                <a:gd name="T1" fmla="*/ 143 h 3456"/>
                <a:gd name="T2" fmla="*/ 1057 w 3456"/>
                <a:gd name="T3" fmla="*/ 262 h 3456"/>
                <a:gd name="T4" fmla="*/ 731 w 3456"/>
                <a:gd name="T5" fmla="*/ 462 h 3456"/>
                <a:gd name="T6" fmla="*/ 462 w 3456"/>
                <a:gd name="T7" fmla="*/ 731 h 3456"/>
                <a:gd name="T8" fmla="*/ 262 w 3456"/>
                <a:gd name="T9" fmla="*/ 1057 h 3456"/>
                <a:gd name="T10" fmla="*/ 143 w 3456"/>
                <a:gd name="T11" fmla="*/ 1427 h 3456"/>
                <a:gd name="T12" fmla="*/ 118 w 3456"/>
                <a:gd name="T13" fmla="*/ 1830 h 3456"/>
                <a:gd name="T14" fmla="*/ 192 w 3456"/>
                <a:gd name="T15" fmla="*/ 2219 h 3456"/>
                <a:gd name="T16" fmla="*/ 352 w 3456"/>
                <a:gd name="T17" fmla="*/ 2569 h 3456"/>
                <a:gd name="T18" fmla="*/ 589 w 3456"/>
                <a:gd name="T19" fmla="*/ 2867 h 3456"/>
                <a:gd name="T20" fmla="*/ 887 w 3456"/>
                <a:gd name="T21" fmla="*/ 3104 h 3456"/>
                <a:gd name="T22" fmla="*/ 1237 w 3456"/>
                <a:gd name="T23" fmla="*/ 3264 h 3456"/>
                <a:gd name="T24" fmla="*/ 1626 w 3456"/>
                <a:gd name="T25" fmla="*/ 3338 h 3456"/>
                <a:gd name="T26" fmla="*/ 2029 w 3456"/>
                <a:gd name="T27" fmla="*/ 3313 h 3456"/>
                <a:gd name="T28" fmla="*/ 2399 w 3456"/>
                <a:gd name="T29" fmla="*/ 3194 h 3456"/>
                <a:gd name="T30" fmla="*/ 2725 w 3456"/>
                <a:gd name="T31" fmla="*/ 2994 h 3456"/>
                <a:gd name="T32" fmla="*/ 2994 w 3456"/>
                <a:gd name="T33" fmla="*/ 2725 h 3456"/>
                <a:gd name="T34" fmla="*/ 3194 w 3456"/>
                <a:gd name="T35" fmla="*/ 2399 h 3456"/>
                <a:gd name="T36" fmla="*/ 3313 w 3456"/>
                <a:gd name="T37" fmla="*/ 2029 h 3456"/>
                <a:gd name="T38" fmla="*/ 3338 w 3456"/>
                <a:gd name="T39" fmla="*/ 1626 h 3456"/>
                <a:gd name="T40" fmla="*/ 3264 w 3456"/>
                <a:gd name="T41" fmla="*/ 1237 h 3456"/>
                <a:gd name="T42" fmla="*/ 3104 w 3456"/>
                <a:gd name="T43" fmla="*/ 887 h 3456"/>
                <a:gd name="T44" fmla="*/ 2867 w 3456"/>
                <a:gd name="T45" fmla="*/ 589 h 3456"/>
                <a:gd name="T46" fmla="*/ 2569 w 3456"/>
                <a:gd name="T47" fmla="*/ 352 h 3456"/>
                <a:gd name="T48" fmla="*/ 2219 w 3456"/>
                <a:gd name="T49" fmla="*/ 192 h 3456"/>
                <a:gd name="T50" fmla="*/ 1830 w 3456"/>
                <a:gd name="T51" fmla="*/ 118 h 3456"/>
                <a:gd name="T52" fmla="*/ 1936 w 3456"/>
                <a:gd name="T53" fmla="*/ 13 h 3456"/>
                <a:gd name="T54" fmla="*/ 2330 w 3456"/>
                <a:gd name="T55" fmla="*/ 108 h 3456"/>
                <a:gd name="T56" fmla="*/ 2683 w 3456"/>
                <a:gd name="T57" fmla="*/ 289 h 3456"/>
                <a:gd name="T58" fmla="*/ 2984 w 3456"/>
                <a:gd name="T59" fmla="*/ 541 h 3456"/>
                <a:gd name="T60" fmla="*/ 3219 w 3456"/>
                <a:gd name="T61" fmla="*/ 857 h 3456"/>
                <a:gd name="T62" fmla="*/ 3380 w 3456"/>
                <a:gd name="T63" fmla="*/ 1221 h 3456"/>
                <a:gd name="T64" fmla="*/ 3453 w 3456"/>
                <a:gd name="T65" fmla="*/ 1623 h 3456"/>
                <a:gd name="T66" fmla="*/ 3428 w 3456"/>
                <a:gd name="T67" fmla="*/ 2038 h 3456"/>
                <a:gd name="T68" fmla="*/ 3310 w 3456"/>
                <a:gd name="T69" fmla="*/ 2422 h 3456"/>
                <a:gd name="T70" fmla="*/ 3110 w 3456"/>
                <a:gd name="T71" fmla="*/ 2764 h 3456"/>
                <a:gd name="T72" fmla="*/ 2840 w 3456"/>
                <a:gd name="T73" fmla="*/ 3049 h 3456"/>
                <a:gd name="T74" fmla="*/ 2512 w 3456"/>
                <a:gd name="T75" fmla="*/ 3267 h 3456"/>
                <a:gd name="T76" fmla="*/ 2137 w 3456"/>
                <a:gd name="T77" fmla="*/ 3407 h 3456"/>
                <a:gd name="T78" fmla="*/ 1728 w 3456"/>
                <a:gd name="T79" fmla="*/ 3456 h 3456"/>
                <a:gd name="T80" fmla="*/ 1319 w 3456"/>
                <a:gd name="T81" fmla="*/ 3407 h 3456"/>
                <a:gd name="T82" fmla="*/ 944 w 3456"/>
                <a:gd name="T83" fmla="*/ 3267 h 3456"/>
                <a:gd name="T84" fmla="*/ 616 w 3456"/>
                <a:gd name="T85" fmla="*/ 3049 h 3456"/>
                <a:gd name="T86" fmla="*/ 346 w 3456"/>
                <a:gd name="T87" fmla="*/ 2764 h 3456"/>
                <a:gd name="T88" fmla="*/ 146 w 3456"/>
                <a:gd name="T89" fmla="*/ 2422 h 3456"/>
                <a:gd name="T90" fmla="*/ 28 w 3456"/>
                <a:gd name="T91" fmla="*/ 2038 h 3456"/>
                <a:gd name="T92" fmla="*/ 3 w 3456"/>
                <a:gd name="T93" fmla="*/ 1623 h 3456"/>
                <a:gd name="T94" fmla="*/ 76 w 3456"/>
                <a:gd name="T95" fmla="*/ 1221 h 3456"/>
                <a:gd name="T96" fmla="*/ 237 w 3456"/>
                <a:gd name="T97" fmla="*/ 857 h 3456"/>
                <a:gd name="T98" fmla="*/ 472 w 3456"/>
                <a:gd name="T99" fmla="*/ 541 h 3456"/>
                <a:gd name="T100" fmla="*/ 773 w 3456"/>
                <a:gd name="T101" fmla="*/ 289 h 3456"/>
                <a:gd name="T102" fmla="*/ 1126 w 3456"/>
                <a:gd name="T103" fmla="*/ 108 h 3456"/>
                <a:gd name="T104" fmla="*/ 1520 w 3456"/>
                <a:gd name="T105" fmla="*/ 13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56" h="3456">
                  <a:moveTo>
                    <a:pt x="1728" y="115"/>
                  </a:moveTo>
                  <a:lnTo>
                    <a:pt x="1626" y="118"/>
                  </a:lnTo>
                  <a:lnTo>
                    <a:pt x="1526" y="128"/>
                  </a:lnTo>
                  <a:lnTo>
                    <a:pt x="1427" y="143"/>
                  </a:lnTo>
                  <a:lnTo>
                    <a:pt x="1331" y="164"/>
                  </a:lnTo>
                  <a:lnTo>
                    <a:pt x="1237" y="192"/>
                  </a:lnTo>
                  <a:lnTo>
                    <a:pt x="1146" y="224"/>
                  </a:lnTo>
                  <a:lnTo>
                    <a:pt x="1057" y="262"/>
                  </a:lnTo>
                  <a:lnTo>
                    <a:pt x="971" y="305"/>
                  </a:lnTo>
                  <a:lnTo>
                    <a:pt x="887" y="352"/>
                  </a:lnTo>
                  <a:lnTo>
                    <a:pt x="807" y="404"/>
                  </a:lnTo>
                  <a:lnTo>
                    <a:pt x="731" y="462"/>
                  </a:lnTo>
                  <a:lnTo>
                    <a:pt x="658" y="523"/>
                  </a:lnTo>
                  <a:lnTo>
                    <a:pt x="589" y="589"/>
                  </a:lnTo>
                  <a:lnTo>
                    <a:pt x="523" y="658"/>
                  </a:lnTo>
                  <a:lnTo>
                    <a:pt x="462" y="731"/>
                  </a:lnTo>
                  <a:lnTo>
                    <a:pt x="404" y="807"/>
                  </a:lnTo>
                  <a:lnTo>
                    <a:pt x="352" y="887"/>
                  </a:lnTo>
                  <a:lnTo>
                    <a:pt x="305" y="971"/>
                  </a:lnTo>
                  <a:lnTo>
                    <a:pt x="262" y="1057"/>
                  </a:lnTo>
                  <a:lnTo>
                    <a:pt x="224" y="1146"/>
                  </a:lnTo>
                  <a:lnTo>
                    <a:pt x="192" y="1237"/>
                  </a:lnTo>
                  <a:lnTo>
                    <a:pt x="164" y="1331"/>
                  </a:lnTo>
                  <a:lnTo>
                    <a:pt x="143" y="1427"/>
                  </a:lnTo>
                  <a:lnTo>
                    <a:pt x="128" y="1526"/>
                  </a:lnTo>
                  <a:lnTo>
                    <a:pt x="118" y="1626"/>
                  </a:lnTo>
                  <a:lnTo>
                    <a:pt x="115" y="1728"/>
                  </a:lnTo>
                  <a:lnTo>
                    <a:pt x="118" y="1830"/>
                  </a:lnTo>
                  <a:lnTo>
                    <a:pt x="128" y="1930"/>
                  </a:lnTo>
                  <a:lnTo>
                    <a:pt x="143" y="2029"/>
                  </a:lnTo>
                  <a:lnTo>
                    <a:pt x="164" y="2125"/>
                  </a:lnTo>
                  <a:lnTo>
                    <a:pt x="192" y="2219"/>
                  </a:lnTo>
                  <a:lnTo>
                    <a:pt x="224" y="2310"/>
                  </a:lnTo>
                  <a:lnTo>
                    <a:pt x="262" y="2399"/>
                  </a:lnTo>
                  <a:lnTo>
                    <a:pt x="305" y="2485"/>
                  </a:lnTo>
                  <a:lnTo>
                    <a:pt x="352" y="2569"/>
                  </a:lnTo>
                  <a:lnTo>
                    <a:pt x="404" y="2649"/>
                  </a:lnTo>
                  <a:lnTo>
                    <a:pt x="462" y="2725"/>
                  </a:lnTo>
                  <a:lnTo>
                    <a:pt x="523" y="2798"/>
                  </a:lnTo>
                  <a:lnTo>
                    <a:pt x="589" y="2867"/>
                  </a:lnTo>
                  <a:lnTo>
                    <a:pt x="658" y="2933"/>
                  </a:lnTo>
                  <a:lnTo>
                    <a:pt x="731" y="2994"/>
                  </a:lnTo>
                  <a:lnTo>
                    <a:pt x="807" y="3052"/>
                  </a:lnTo>
                  <a:lnTo>
                    <a:pt x="887" y="3104"/>
                  </a:lnTo>
                  <a:lnTo>
                    <a:pt x="971" y="3151"/>
                  </a:lnTo>
                  <a:lnTo>
                    <a:pt x="1057" y="3194"/>
                  </a:lnTo>
                  <a:lnTo>
                    <a:pt x="1146" y="3232"/>
                  </a:lnTo>
                  <a:lnTo>
                    <a:pt x="1237" y="3264"/>
                  </a:lnTo>
                  <a:lnTo>
                    <a:pt x="1331" y="3292"/>
                  </a:lnTo>
                  <a:lnTo>
                    <a:pt x="1427" y="3313"/>
                  </a:lnTo>
                  <a:lnTo>
                    <a:pt x="1526" y="3328"/>
                  </a:lnTo>
                  <a:lnTo>
                    <a:pt x="1626" y="3338"/>
                  </a:lnTo>
                  <a:lnTo>
                    <a:pt x="1728" y="3341"/>
                  </a:lnTo>
                  <a:lnTo>
                    <a:pt x="1830" y="3338"/>
                  </a:lnTo>
                  <a:lnTo>
                    <a:pt x="1930" y="3328"/>
                  </a:lnTo>
                  <a:lnTo>
                    <a:pt x="2029" y="3313"/>
                  </a:lnTo>
                  <a:lnTo>
                    <a:pt x="2125" y="3292"/>
                  </a:lnTo>
                  <a:lnTo>
                    <a:pt x="2219" y="3264"/>
                  </a:lnTo>
                  <a:lnTo>
                    <a:pt x="2310" y="3232"/>
                  </a:lnTo>
                  <a:lnTo>
                    <a:pt x="2399" y="3194"/>
                  </a:lnTo>
                  <a:lnTo>
                    <a:pt x="2485" y="3151"/>
                  </a:lnTo>
                  <a:lnTo>
                    <a:pt x="2569" y="3104"/>
                  </a:lnTo>
                  <a:lnTo>
                    <a:pt x="2649" y="3052"/>
                  </a:lnTo>
                  <a:lnTo>
                    <a:pt x="2725" y="2994"/>
                  </a:lnTo>
                  <a:lnTo>
                    <a:pt x="2798" y="2933"/>
                  </a:lnTo>
                  <a:lnTo>
                    <a:pt x="2867" y="2867"/>
                  </a:lnTo>
                  <a:lnTo>
                    <a:pt x="2933" y="2798"/>
                  </a:lnTo>
                  <a:lnTo>
                    <a:pt x="2994" y="2725"/>
                  </a:lnTo>
                  <a:lnTo>
                    <a:pt x="3052" y="2649"/>
                  </a:lnTo>
                  <a:lnTo>
                    <a:pt x="3104" y="2569"/>
                  </a:lnTo>
                  <a:lnTo>
                    <a:pt x="3151" y="2485"/>
                  </a:lnTo>
                  <a:lnTo>
                    <a:pt x="3194" y="2399"/>
                  </a:lnTo>
                  <a:lnTo>
                    <a:pt x="3232" y="2310"/>
                  </a:lnTo>
                  <a:lnTo>
                    <a:pt x="3264" y="2219"/>
                  </a:lnTo>
                  <a:lnTo>
                    <a:pt x="3292" y="2125"/>
                  </a:lnTo>
                  <a:lnTo>
                    <a:pt x="3313" y="2029"/>
                  </a:lnTo>
                  <a:lnTo>
                    <a:pt x="3328" y="1930"/>
                  </a:lnTo>
                  <a:lnTo>
                    <a:pt x="3338" y="1830"/>
                  </a:lnTo>
                  <a:lnTo>
                    <a:pt x="3341" y="1728"/>
                  </a:lnTo>
                  <a:lnTo>
                    <a:pt x="3338" y="1626"/>
                  </a:lnTo>
                  <a:lnTo>
                    <a:pt x="3328" y="1526"/>
                  </a:lnTo>
                  <a:lnTo>
                    <a:pt x="3313" y="1427"/>
                  </a:lnTo>
                  <a:lnTo>
                    <a:pt x="3292" y="1331"/>
                  </a:lnTo>
                  <a:lnTo>
                    <a:pt x="3264" y="1237"/>
                  </a:lnTo>
                  <a:lnTo>
                    <a:pt x="3232" y="1146"/>
                  </a:lnTo>
                  <a:lnTo>
                    <a:pt x="3194" y="1057"/>
                  </a:lnTo>
                  <a:lnTo>
                    <a:pt x="3151" y="971"/>
                  </a:lnTo>
                  <a:lnTo>
                    <a:pt x="3104" y="887"/>
                  </a:lnTo>
                  <a:lnTo>
                    <a:pt x="3052" y="807"/>
                  </a:lnTo>
                  <a:lnTo>
                    <a:pt x="2994" y="731"/>
                  </a:lnTo>
                  <a:lnTo>
                    <a:pt x="2933" y="658"/>
                  </a:lnTo>
                  <a:lnTo>
                    <a:pt x="2867" y="589"/>
                  </a:lnTo>
                  <a:lnTo>
                    <a:pt x="2798" y="523"/>
                  </a:lnTo>
                  <a:lnTo>
                    <a:pt x="2725" y="462"/>
                  </a:lnTo>
                  <a:lnTo>
                    <a:pt x="2649" y="404"/>
                  </a:lnTo>
                  <a:lnTo>
                    <a:pt x="2569" y="352"/>
                  </a:lnTo>
                  <a:lnTo>
                    <a:pt x="2485" y="305"/>
                  </a:lnTo>
                  <a:lnTo>
                    <a:pt x="2399" y="262"/>
                  </a:lnTo>
                  <a:lnTo>
                    <a:pt x="2310" y="224"/>
                  </a:lnTo>
                  <a:lnTo>
                    <a:pt x="2219" y="192"/>
                  </a:lnTo>
                  <a:lnTo>
                    <a:pt x="2125" y="164"/>
                  </a:lnTo>
                  <a:lnTo>
                    <a:pt x="2029" y="143"/>
                  </a:lnTo>
                  <a:lnTo>
                    <a:pt x="1930" y="128"/>
                  </a:lnTo>
                  <a:lnTo>
                    <a:pt x="1830" y="118"/>
                  </a:lnTo>
                  <a:lnTo>
                    <a:pt x="1728" y="115"/>
                  </a:lnTo>
                  <a:close/>
                  <a:moveTo>
                    <a:pt x="1728" y="0"/>
                  </a:moveTo>
                  <a:lnTo>
                    <a:pt x="1833" y="3"/>
                  </a:lnTo>
                  <a:lnTo>
                    <a:pt x="1936" y="13"/>
                  </a:lnTo>
                  <a:lnTo>
                    <a:pt x="2038" y="28"/>
                  </a:lnTo>
                  <a:lnTo>
                    <a:pt x="2137" y="49"/>
                  </a:lnTo>
                  <a:lnTo>
                    <a:pt x="2235" y="76"/>
                  </a:lnTo>
                  <a:lnTo>
                    <a:pt x="2330" y="108"/>
                  </a:lnTo>
                  <a:lnTo>
                    <a:pt x="2422" y="146"/>
                  </a:lnTo>
                  <a:lnTo>
                    <a:pt x="2512" y="189"/>
                  </a:lnTo>
                  <a:lnTo>
                    <a:pt x="2599" y="237"/>
                  </a:lnTo>
                  <a:lnTo>
                    <a:pt x="2683" y="289"/>
                  </a:lnTo>
                  <a:lnTo>
                    <a:pt x="2764" y="346"/>
                  </a:lnTo>
                  <a:lnTo>
                    <a:pt x="2840" y="407"/>
                  </a:lnTo>
                  <a:lnTo>
                    <a:pt x="2915" y="472"/>
                  </a:lnTo>
                  <a:lnTo>
                    <a:pt x="2984" y="541"/>
                  </a:lnTo>
                  <a:lnTo>
                    <a:pt x="3049" y="616"/>
                  </a:lnTo>
                  <a:lnTo>
                    <a:pt x="3110" y="692"/>
                  </a:lnTo>
                  <a:lnTo>
                    <a:pt x="3167" y="773"/>
                  </a:lnTo>
                  <a:lnTo>
                    <a:pt x="3219" y="857"/>
                  </a:lnTo>
                  <a:lnTo>
                    <a:pt x="3267" y="944"/>
                  </a:lnTo>
                  <a:lnTo>
                    <a:pt x="3310" y="1034"/>
                  </a:lnTo>
                  <a:lnTo>
                    <a:pt x="3348" y="1126"/>
                  </a:lnTo>
                  <a:lnTo>
                    <a:pt x="3380" y="1221"/>
                  </a:lnTo>
                  <a:lnTo>
                    <a:pt x="3407" y="1319"/>
                  </a:lnTo>
                  <a:lnTo>
                    <a:pt x="3428" y="1418"/>
                  </a:lnTo>
                  <a:lnTo>
                    <a:pt x="3443" y="1520"/>
                  </a:lnTo>
                  <a:lnTo>
                    <a:pt x="3453" y="1623"/>
                  </a:lnTo>
                  <a:lnTo>
                    <a:pt x="3456" y="1728"/>
                  </a:lnTo>
                  <a:lnTo>
                    <a:pt x="3453" y="1833"/>
                  </a:lnTo>
                  <a:lnTo>
                    <a:pt x="3443" y="1936"/>
                  </a:lnTo>
                  <a:lnTo>
                    <a:pt x="3428" y="2038"/>
                  </a:lnTo>
                  <a:lnTo>
                    <a:pt x="3407" y="2137"/>
                  </a:lnTo>
                  <a:lnTo>
                    <a:pt x="3380" y="2235"/>
                  </a:lnTo>
                  <a:lnTo>
                    <a:pt x="3348" y="2330"/>
                  </a:lnTo>
                  <a:lnTo>
                    <a:pt x="3310" y="2422"/>
                  </a:lnTo>
                  <a:lnTo>
                    <a:pt x="3267" y="2512"/>
                  </a:lnTo>
                  <a:lnTo>
                    <a:pt x="3219" y="2599"/>
                  </a:lnTo>
                  <a:lnTo>
                    <a:pt x="3167" y="2683"/>
                  </a:lnTo>
                  <a:lnTo>
                    <a:pt x="3110" y="2764"/>
                  </a:lnTo>
                  <a:lnTo>
                    <a:pt x="3049" y="2840"/>
                  </a:lnTo>
                  <a:lnTo>
                    <a:pt x="2984" y="2915"/>
                  </a:lnTo>
                  <a:lnTo>
                    <a:pt x="2915" y="2984"/>
                  </a:lnTo>
                  <a:lnTo>
                    <a:pt x="2840" y="3049"/>
                  </a:lnTo>
                  <a:lnTo>
                    <a:pt x="2764" y="3110"/>
                  </a:lnTo>
                  <a:lnTo>
                    <a:pt x="2683" y="3167"/>
                  </a:lnTo>
                  <a:lnTo>
                    <a:pt x="2599" y="3219"/>
                  </a:lnTo>
                  <a:lnTo>
                    <a:pt x="2512" y="3267"/>
                  </a:lnTo>
                  <a:lnTo>
                    <a:pt x="2422" y="3310"/>
                  </a:lnTo>
                  <a:lnTo>
                    <a:pt x="2330" y="3348"/>
                  </a:lnTo>
                  <a:lnTo>
                    <a:pt x="2235" y="3380"/>
                  </a:lnTo>
                  <a:lnTo>
                    <a:pt x="2137" y="3407"/>
                  </a:lnTo>
                  <a:lnTo>
                    <a:pt x="2038" y="3428"/>
                  </a:lnTo>
                  <a:lnTo>
                    <a:pt x="1936" y="3443"/>
                  </a:lnTo>
                  <a:lnTo>
                    <a:pt x="1833" y="3453"/>
                  </a:lnTo>
                  <a:lnTo>
                    <a:pt x="1728" y="3456"/>
                  </a:lnTo>
                  <a:lnTo>
                    <a:pt x="1623" y="3453"/>
                  </a:lnTo>
                  <a:lnTo>
                    <a:pt x="1520" y="3443"/>
                  </a:lnTo>
                  <a:lnTo>
                    <a:pt x="1418" y="3428"/>
                  </a:lnTo>
                  <a:lnTo>
                    <a:pt x="1319" y="3407"/>
                  </a:lnTo>
                  <a:lnTo>
                    <a:pt x="1221" y="3380"/>
                  </a:lnTo>
                  <a:lnTo>
                    <a:pt x="1126" y="3348"/>
                  </a:lnTo>
                  <a:lnTo>
                    <a:pt x="1034" y="3310"/>
                  </a:lnTo>
                  <a:lnTo>
                    <a:pt x="944" y="3267"/>
                  </a:lnTo>
                  <a:lnTo>
                    <a:pt x="857" y="3219"/>
                  </a:lnTo>
                  <a:lnTo>
                    <a:pt x="773" y="3167"/>
                  </a:lnTo>
                  <a:lnTo>
                    <a:pt x="692" y="3110"/>
                  </a:lnTo>
                  <a:lnTo>
                    <a:pt x="616" y="3049"/>
                  </a:lnTo>
                  <a:lnTo>
                    <a:pt x="541" y="2984"/>
                  </a:lnTo>
                  <a:lnTo>
                    <a:pt x="472" y="2915"/>
                  </a:lnTo>
                  <a:lnTo>
                    <a:pt x="407" y="2840"/>
                  </a:lnTo>
                  <a:lnTo>
                    <a:pt x="346" y="2764"/>
                  </a:lnTo>
                  <a:lnTo>
                    <a:pt x="289" y="2683"/>
                  </a:lnTo>
                  <a:lnTo>
                    <a:pt x="237" y="2599"/>
                  </a:lnTo>
                  <a:lnTo>
                    <a:pt x="189" y="2512"/>
                  </a:lnTo>
                  <a:lnTo>
                    <a:pt x="146" y="2422"/>
                  </a:lnTo>
                  <a:lnTo>
                    <a:pt x="108" y="2330"/>
                  </a:lnTo>
                  <a:lnTo>
                    <a:pt x="76" y="2235"/>
                  </a:lnTo>
                  <a:lnTo>
                    <a:pt x="49" y="2137"/>
                  </a:lnTo>
                  <a:lnTo>
                    <a:pt x="28" y="2038"/>
                  </a:lnTo>
                  <a:lnTo>
                    <a:pt x="13" y="1936"/>
                  </a:lnTo>
                  <a:lnTo>
                    <a:pt x="3" y="1833"/>
                  </a:lnTo>
                  <a:lnTo>
                    <a:pt x="0" y="1728"/>
                  </a:lnTo>
                  <a:lnTo>
                    <a:pt x="3" y="1623"/>
                  </a:lnTo>
                  <a:lnTo>
                    <a:pt x="13" y="1520"/>
                  </a:lnTo>
                  <a:lnTo>
                    <a:pt x="28" y="1418"/>
                  </a:lnTo>
                  <a:lnTo>
                    <a:pt x="49" y="1319"/>
                  </a:lnTo>
                  <a:lnTo>
                    <a:pt x="76" y="1221"/>
                  </a:lnTo>
                  <a:lnTo>
                    <a:pt x="108" y="1126"/>
                  </a:lnTo>
                  <a:lnTo>
                    <a:pt x="146" y="1034"/>
                  </a:lnTo>
                  <a:lnTo>
                    <a:pt x="189" y="944"/>
                  </a:lnTo>
                  <a:lnTo>
                    <a:pt x="237" y="857"/>
                  </a:lnTo>
                  <a:lnTo>
                    <a:pt x="289" y="773"/>
                  </a:lnTo>
                  <a:lnTo>
                    <a:pt x="346" y="692"/>
                  </a:lnTo>
                  <a:lnTo>
                    <a:pt x="407" y="616"/>
                  </a:lnTo>
                  <a:lnTo>
                    <a:pt x="472" y="541"/>
                  </a:lnTo>
                  <a:lnTo>
                    <a:pt x="541" y="472"/>
                  </a:lnTo>
                  <a:lnTo>
                    <a:pt x="616" y="407"/>
                  </a:lnTo>
                  <a:lnTo>
                    <a:pt x="692" y="346"/>
                  </a:lnTo>
                  <a:lnTo>
                    <a:pt x="773" y="289"/>
                  </a:lnTo>
                  <a:lnTo>
                    <a:pt x="857" y="237"/>
                  </a:lnTo>
                  <a:lnTo>
                    <a:pt x="944" y="189"/>
                  </a:lnTo>
                  <a:lnTo>
                    <a:pt x="1034" y="146"/>
                  </a:lnTo>
                  <a:lnTo>
                    <a:pt x="1126" y="108"/>
                  </a:lnTo>
                  <a:lnTo>
                    <a:pt x="1221" y="76"/>
                  </a:lnTo>
                  <a:lnTo>
                    <a:pt x="1319" y="49"/>
                  </a:lnTo>
                  <a:lnTo>
                    <a:pt x="1418" y="28"/>
                  </a:lnTo>
                  <a:lnTo>
                    <a:pt x="1520" y="13"/>
                  </a:lnTo>
                  <a:lnTo>
                    <a:pt x="1623" y="3"/>
                  </a:lnTo>
                  <a:lnTo>
                    <a:pt x="1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Oval 101"/>
          <p:cNvSpPr/>
          <p:nvPr/>
        </p:nvSpPr>
        <p:spPr>
          <a:xfrm>
            <a:off x="5903448" y="3710697"/>
            <a:ext cx="607978" cy="6079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6014616" y="3808438"/>
            <a:ext cx="385642" cy="412496"/>
            <a:chOff x="6456363" y="1760538"/>
            <a:chExt cx="569913" cy="609600"/>
          </a:xfrm>
          <a:solidFill>
            <a:schemeClr val="bg1"/>
          </a:solidFill>
        </p:grpSpPr>
        <p:sp>
          <p:nvSpPr>
            <p:cNvPr id="128" name="Freeform 49"/>
            <p:cNvSpPr>
              <a:spLocks noEditPoints="1"/>
            </p:cNvSpPr>
            <p:nvPr/>
          </p:nvSpPr>
          <p:spPr bwMode="auto">
            <a:xfrm>
              <a:off x="6719888" y="1984376"/>
              <a:ext cx="160338" cy="161925"/>
            </a:xfrm>
            <a:custGeom>
              <a:avLst/>
              <a:gdLst>
                <a:gd name="T0" fmla="*/ 603 w 916"/>
                <a:gd name="T1" fmla="*/ 314 h 922"/>
                <a:gd name="T2" fmla="*/ 151 w 916"/>
                <a:gd name="T3" fmla="*/ 644 h 922"/>
                <a:gd name="T4" fmla="*/ 136 w 916"/>
                <a:gd name="T5" fmla="*/ 657 h 922"/>
                <a:gd name="T6" fmla="*/ 126 w 916"/>
                <a:gd name="T7" fmla="*/ 673 h 922"/>
                <a:gd name="T8" fmla="*/ 117 w 916"/>
                <a:gd name="T9" fmla="*/ 690 h 922"/>
                <a:gd name="T10" fmla="*/ 114 w 916"/>
                <a:gd name="T11" fmla="*/ 709 h 922"/>
                <a:gd name="T12" fmla="*/ 115 w 916"/>
                <a:gd name="T13" fmla="*/ 729 h 922"/>
                <a:gd name="T14" fmla="*/ 119 w 916"/>
                <a:gd name="T15" fmla="*/ 748 h 922"/>
                <a:gd name="T16" fmla="*/ 128 w 916"/>
                <a:gd name="T17" fmla="*/ 765 h 922"/>
                <a:gd name="T18" fmla="*/ 140 w 916"/>
                <a:gd name="T19" fmla="*/ 780 h 922"/>
                <a:gd name="T20" fmla="*/ 156 w 916"/>
                <a:gd name="T21" fmla="*/ 793 h 922"/>
                <a:gd name="T22" fmla="*/ 173 w 916"/>
                <a:gd name="T23" fmla="*/ 801 h 922"/>
                <a:gd name="T24" fmla="*/ 191 w 916"/>
                <a:gd name="T25" fmla="*/ 806 h 922"/>
                <a:gd name="T26" fmla="*/ 210 w 916"/>
                <a:gd name="T27" fmla="*/ 807 h 922"/>
                <a:gd name="T28" fmla="*/ 230 w 916"/>
                <a:gd name="T29" fmla="*/ 802 h 922"/>
                <a:gd name="T30" fmla="*/ 248 w 916"/>
                <a:gd name="T31" fmla="*/ 795 h 922"/>
                <a:gd name="T32" fmla="*/ 263 w 916"/>
                <a:gd name="T33" fmla="*/ 784 h 922"/>
                <a:gd name="T34" fmla="*/ 276 w 916"/>
                <a:gd name="T35" fmla="*/ 770 h 922"/>
                <a:gd name="T36" fmla="*/ 603 w 916"/>
                <a:gd name="T37" fmla="*/ 314 h 922"/>
                <a:gd name="T38" fmla="*/ 855 w 916"/>
                <a:gd name="T39" fmla="*/ 0 h 922"/>
                <a:gd name="T40" fmla="*/ 872 w 916"/>
                <a:gd name="T41" fmla="*/ 1 h 922"/>
                <a:gd name="T42" fmla="*/ 886 w 916"/>
                <a:gd name="T43" fmla="*/ 8 h 922"/>
                <a:gd name="T44" fmla="*/ 899 w 916"/>
                <a:gd name="T45" fmla="*/ 17 h 922"/>
                <a:gd name="T46" fmla="*/ 909 w 916"/>
                <a:gd name="T47" fmla="*/ 31 h 922"/>
                <a:gd name="T48" fmla="*/ 914 w 916"/>
                <a:gd name="T49" fmla="*/ 45 h 922"/>
                <a:gd name="T50" fmla="*/ 916 w 916"/>
                <a:gd name="T51" fmla="*/ 61 h 922"/>
                <a:gd name="T52" fmla="*/ 913 w 916"/>
                <a:gd name="T53" fmla="*/ 77 h 922"/>
                <a:gd name="T54" fmla="*/ 905 w 916"/>
                <a:gd name="T55" fmla="*/ 91 h 922"/>
                <a:gd name="T56" fmla="*/ 368 w 916"/>
                <a:gd name="T57" fmla="*/ 837 h 922"/>
                <a:gd name="T58" fmla="*/ 350 w 916"/>
                <a:gd name="T59" fmla="*/ 860 h 922"/>
                <a:gd name="T60" fmla="*/ 328 w 916"/>
                <a:gd name="T61" fmla="*/ 880 h 922"/>
                <a:gd name="T62" fmla="*/ 303 w 916"/>
                <a:gd name="T63" fmla="*/ 896 h 922"/>
                <a:gd name="T64" fmla="*/ 277 w 916"/>
                <a:gd name="T65" fmla="*/ 908 h 922"/>
                <a:gd name="T66" fmla="*/ 249 w 916"/>
                <a:gd name="T67" fmla="*/ 917 h 922"/>
                <a:gd name="T68" fmla="*/ 220 w 916"/>
                <a:gd name="T69" fmla="*/ 921 h 922"/>
                <a:gd name="T70" fmla="*/ 211 w 916"/>
                <a:gd name="T71" fmla="*/ 922 h 922"/>
                <a:gd name="T72" fmla="*/ 204 w 916"/>
                <a:gd name="T73" fmla="*/ 922 h 922"/>
                <a:gd name="T74" fmla="*/ 172 w 916"/>
                <a:gd name="T75" fmla="*/ 919 h 922"/>
                <a:gd name="T76" fmla="*/ 140 w 916"/>
                <a:gd name="T77" fmla="*/ 911 h 922"/>
                <a:gd name="T78" fmla="*/ 111 w 916"/>
                <a:gd name="T79" fmla="*/ 900 h 922"/>
                <a:gd name="T80" fmla="*/ 84 w 916"/>
                <a:gd name="T81" fmla="*/ 883 h 922"/>
                <a:gd name="T82" fmla="*/ 59 w 916"/>
                <a:gd name="T83" fmla="*/ 862 h 922"/>
                <a:gd name="T84" fmla="*/ 40 w 916"/>
                <a:gd name="T85" fmla="*/ 839 h 922"/>
                <a:gd name="T86" fmla="*/ 24 w 916"/>
                <a:gd name="T87" fmla="*/ 814 h 922"/>
                <a:gd name="T88" fmla="*/ 12 w 916"/>
                <a:gd name="T89" fmla="*/ 788 h 922"/>
                <a:gd name="T90" fmla="*/ 4 w 916"/>
                <a:gd name="T91" fmla="*/ 759 h 922"/>
                <a:gd name="T92" fmla="*/ 0 w 916"/>
                <a:gd name="T93" fmla="*/ 730 h 922"/>
                <a:gd name="T94" fmla="*/ 0 w 916"/>
                <a:gd name="T95" fmla="*/ 701 h 922"/>
                <a:gd name="T96" fmla="*/ 5 w 916"/>
                <a:gd name="T97" fmla="*/ 672 h 922"/>
                <a:gd name="T98" fmla="*/ 13 w 916"/>
                <a:gd name="T99" fmla="*/ 643 h 922"/>
                <a:gd name="T100" fmla="*/ 26 w 916"/>
                <a:gd name="T101" fmla="*/ 616 h 922"/>
                <a:gd name="T102" fmla="*/ 41 w 916"/>
                <a:gd name="T103" fmla="*/ 592 h 922"/>
                <a:gd name="T104" fmla="*/ 61 w 916"/>
                <a:gd name="T105" fmla="*/ 570 h 922"/>
                <a:gd name="T106" fmla="*/ 83 w 916"/>
                <a:gd name="T107" fmla="*/ 550 h 922"/>
                <a:gd name="T108" fmla="*/ 826 w 916"/>
                <a:gd name="T109" fmla="*/ 11 h 922"/>
                <a:gd name="T110" fmla="*/ 839 w 916"/>
                <a:gd name="T111" fmla="*/ 3 h 922"/>
                <a:gd name="T112" fmla="*/ 855 w 916"/>
                <a:gd name="T113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6" h="922">
                  <a:moveTo>
                    <a:pt x="603" y="314"/>
                  </a:moveTo>
                  <a:lnTo>
                    <a:pt x="151" y="644"/>
                  </a:lnTo>
                  <a:lnTo>
                    <a:pt x="136" y="657"/>
                  </a:lnTo>
                  <a:lnTo>
                    <a:pt x="126" y="673"/>
                  </a:lnTo>
                  <a:lnTo>
                    <a:pt x="117" y="690"/>
                  </a:lnTo>
                  <a:lnTo>
                    <a:pt x="114" y="709"/>
                  </a:lnTo>
                  <a:lnTo>
                    <a:pt x="115" y="729"/>
                  </a:lnTo>
                  <a:lnTo>
                    <a:pt x="119" y="748"/>
                  </a:lnTo>
                  <a:lnTo>
                    <a:pt x="128" y="765"/>
                  </a:lnTo>
                  <a:lnTo>
                    <a:pt x="140" y="780"/>
                  </a:lnTo>
                  <a:lnTo>
                    <a:pt x="156" y="793"/>
                  </a:lnTo>
                  <a:lnTo>
                    <a:pt x="173" y="801"/>
                  </a:lnTo>
                  <a:lnTo>
                    <a:pt x="191" y="806"/>
                  </a:lnTo>
                  <a:lnTo>
                    <a:pt x="210" y="807"/>
                  </a:lnTo>
                  <a:lnTo>
                    <a:pt x="230" y="802"/>
                  </a:lnTo>
                  <a:lnTo>
                    <a:pt x="248" y="795"/>
                  </a:lnTo>
                  <a:lnTo>
                    <a:pt x="263" y="784"/>
                  </a:lnTo>
                  <a:lnTo>
                    <a:pt x="276" y="770"/>
                  </a:lnTo>
                  <a:lnTo>
                    <a:pt x="603" y="314"/>
                  </a:lnTo>
                  <a:close/>
                  <a:moveTo>
                    <a:pt x="855" y="0"/>
                  </a:moveTo>
                  <a:lnTo>
                    <a:pt x="872" y="1"/>
                  </a:lnTo>
                  <a:lnTo>
                    <a:pt x="886" y="8"/>
                  </a:lnTo>
                  <a:lnTo>
                    <a:pt x="899" y="17"/>
                  </a:lnTo>
                  <a:lnTo>
                    <a:pt x="909" y="31"/>
                  </a:lnTo>
                  <a:lnTo>
                    <a:pt x="914" y="45"/>
                  </a:lnTo>
                  <a:lnTo>
                    <a:pt x="916" y="61"/>
                  </a:lnTo>
                  <a:lnTo>
                    <a:pt x="913" y="77"/>
                  </a:lnTo>
                  <a:lnTo>
                    <a:pt x="905" y="91"/>
                  </a:lnTo>
                  <a:lnTo>
                    <a:pt x="368" y="837"/>
                  </a:lnTo>
                  <a:lnTo>
                    <a:pt x="350" y="860"/>
                  </a:lnTo>
                  <a:lnTo>
                    <a:pt x="328" y="880"/>
                  </a:lnTo>
                  <a:lnTo>
                    <a:pt x="303" y="896"/>
                  </a:lnTo>
                  <a:lnTo>
                    <a:pt x="277" y="908"/>
                  </a:lnTo>
                  <a:lnTo>
                    <a:pt x="249" y="917"/>
                  </a:lnTo>
                  <a:lnTo>
                    <a:pt x="220" y="921"/>
                  </a:lnTo>
                  <a:lnTo>
                    <a:pt x="211" y="922"/>
                  </a:lnTo>
                  <a:lnTo>
                    <a:pt x="204" y="922"/>
                  </a:lnTo>
                  <a:lnTo>
                    <a:pt x="172" y="919"/>
                  </a:lnTo>
                  <a:lnTo>
                    <a:pt x="140" y="911"/>
                  </a:lnTo>
                  <a:lnTo>
                    <a:pt x="111" y="900"/>
                  </a:lnTo>
                  <a:lnTo>
                    <a:pt x="84" y="883"/>
                  </a:lnTo>
                  <a:lnTo>
                    <a:pt x="59" y="862"/>
                  </a:lnTo>
                  <a:lnTo>
                    <a:pt x="40" y="839"/>
                  </a:lnTo>
                  <a:lnTo>
                    <a:pt x="24" y="814"/>
                  </a:lnTo>
                  <a:lnTo>
                    <a:pt x="12" y="788"/>
                  </a:lnTo>
                  <a:lnTo>
                    <a:pt x="4" y="759"/>
                  </a:lnTo>
                  <a:lnTo>
                    <a:pt x="0" y="730"/>
                  </a:lnTo>
                  <a:lnTo>
                    <a:pt x="0" y="701"/>
                  </a:lnTo>
                  <a:lnTo>
                    <a:pt x="5" y="672"/>
                  </a:lnTo>
                  <a:lnTo>
                    <a:pt x="13" y="643"/>
                  </a:lnTo>
                  <a:lnTo>
                    <a:pt x="26" y="616"/>
                  </a:lnTo>
                  <a:lnTo>
                    <a:pt x="41" y="592"/>
                  </a:lnTo>
                  <a:lnTo>
                    <a:pt x="61" y="570"/>
                  </a:lnTo>
                  <a:lnTo>
                    <a:pt x="83" y="550"/>
                  </a:lnTo>
                  <a:lnTo>
                    <a:pt x="826" y="11"/>
                  </a:lnTo>
                  <a:lnTo>
                    <a:pt x="839" y="3"/>
                  </a:lnTo>
                  <a:lnTo>
                    <a:pt x="8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0"/>
            <p:cNvSpPr>
              <a:spLocks noEditPoints="1"/>
            </p:cNvSpPr>
            <p:nvPr/>
          </p:nvSpPr>
          <p:spPr bwMode="auto">
            <a:xfrm>
              <a:off x="6678613" y="1760538"/>
              <a:ext cx="347663" cy="609600"/>
            </a:xfrm>
            <a:custGeom>
              <a:avLst/>
              <a:gdLst>
                <a:gd name="T0" fmla="*/ 142 w 1972"/>
                <a:gd name="T1" fmla="*/ 115 h 3456"/>
                <a:gd name="T2" fmla="*/ 122 w 1972"/>
                <a:gd name="T3" fmla="*/ 164 h 3456"/>
                <a:gd name="T4" fmla="*/ 391 w 1972"/>
                <a:gd name="T5" fmla="*/ 346 h 3456"/>
                <a:gd name="T6" fmla="*/ 679 w 1972"/>
                <a:gd name="T7" fmla="*/ 164 h 3456"/>
                <a:gd name="T8" fmla="*/ 658 w 1972"/>
                <a:gd name="T9" fmla="*/ 115 h 3456"/>
                <a:gd name="T10" fmla="*/ 738 w 1972"/>
                <a:gd name="T11" fmla="*/ 25 h 3456"/>
                <a:gd name="T12" fmla="*/ 799 w 1972"/>
                <a:gd name="T13" fmla="*/ 173 h 3456"/>
                <a:gd name="T14" fmla="*/ 687 w 1972"/>
                <a:gd name="T15" fmla="*/ 285 h 3456"/>
                <a:gd name="T16" fmla="*/ 837 w 1972"/>
                <a:gd name="T17" fmla="*/ 412 h 3456"/>
                <a:gd name="T18" fmla="*/ 1164 w 1972"/>
                <a:gd name="T19" fmla="*/ 554 h 3456"/>
                <a:gd name="T20" fmla="*/ 1443 w 1972"/>
                <a:gd name="T21" fmla="*/ 762 h 3456"/>
                <a:gd name="T22" fmla="*/ 1647 w 1972"/>
                <a:gd name="T23" fmla="*/ 719 h 3456"/>
                <a:gd name="T24" fmla="*/ 1730 w 1972"/>
                <a:gd name="T25" fmla="*/ 1122 h 3456"/>
                <a:gd name="T26" fmla="*/ 1843 w 1972"/>
                <a:gd name="T27" fmla="*/ 1367 h 3456"/>
                <a:gd name="T28" fmla="*/ 1938 w 1972"/>
                <a:gd name="T29" fmla="*/ 1901 h 3456"/>
                <a:gd name="T30" fmla="*/ 1843 w 1972"/>
                <a:gd name="T31" fmla="*/ 2435 h 3456"/>
                <a:gd name="T32" fmla="*/ 1729 w 1972"/>
                <a:gd name="T33" fmla="*/ 2681 h 3456"/>
                <a:gd name="T34" fmla="*/ 1452 w 1972"/>
                <a:gd name="T35" fmla="*/ 3032 h 3456"/>
                <a:gd name="T36" fmla="*/ 1165 w 1972"/>
                <a:gd name="T37" fmla="*/ 3247 h 3456"/>
                <a:gd name="T38" fmla="*/ 925 w 1972"/>
                <a:gd name="T39" fmla="*/ 3361 h 3456"/>
                <a:gd name="T40" fmla="*/ 402 w 1972"/>
                <a:gd name="T41" fmla="*/ 3456 h 3456"/>
                <a:gd name="T42" fmla="*/ 391 w 1972"/>
                <a:gd name="T43" fmla="*/ 3456 h 3456"/>
                <a:gd name="T44" fmla="*/ 17 w 1972"/>
                <a:gd name="T45" fmla="*/ 3402 h 3456"/>
                <a:gd name="T46" fmla="*/ 19 w 1972"/>
                <a:gd name="T47" fmla="*/ 3317 h 3456"/>
                <a:gd name="T48" fmla="*/ 343 w 1972"/>
                <a:gd name="T49" fmla="*/ 3340 h 3456"/>
                <a:gd name="T50" fmla="*/ 401 w 1972"/>
                <a:gd name="T51" fmla="*/ 3168 h 3456"/>
                <a:gd name="T52" fmla="*/ 458 w 1972"/>
                <a:gd name="T53" fmla="*/ 3339 h 3456"/>
                <a:gd name="T54" fmla="*/ 978 w 1972"/>
                <a:gd name="T55" fmla="*/ 3214 h 3456"/>
                <a:gd name="T56" fmla="*/ 1001 w 1972"/>
                <a:gd name="T57" fmla="*/ 3019 h 3456"/>
                <a:gd name="T58" fmla="*/ 1079 w 1972"/>
                <a:gd name="T59" fmla="*/ 2998 h 3456"/>
                <a:gd name="T60" fmla="*/ 1370 w 1972"/>
                <a:gd name="T61" fmla="*/ 2950 h 3456"/>
                <a:gd name="T62" fmla="*/ 1491 w 1972"/>
                <a:gd name="T63" fmla="*/ 2604 h 3456"/>
                <a:gd name="T64" fmla="*/ 1492 w 1972"/>
                <a:gd name="T65" fmla="*/ 2522 h 3456"/>
                <a:gd name="T66" fmla="*/ 1659 w 1972"/>
                <a:gd name="T67" fmla="*/ 2570 h 3456"/>
                <a:gd name="T68" fmla="*/ 1815 w 1972"/>
                <a:gd name="T69" fmla="*/ 2052 h 3456"/>
                <a:gd name="T70" fmla="*/ 1654 w 1972"/>
                <a:gd name="T71" fmla="*/ 1919 h 3456"/>
                <a:gd name="T72" fmla="*/ 1709 w 1972"/>
                <a:gd name="T73" fmla="*/ 1843 h 3456"/>
                <a:gd name="T74" fmla="*/ 1732 w 1972"/>
                <a:gd name="T75" fmla="*/ 1395 h 3456"/>
                <a:gd name="T76" fmla="*/ 1517 w 1972"/>
                <a:gd name="T77" fmla="*/ 1294 h 3456"/>
                <a:gd name="T78" fmla="*/ 1477 w 1972"/>
                <a:gd name="T79" fmla="*/ 1223 h 3456"/>
                <a:gd name="T80" fmla="*/ 1494 w 1972"/>
                <a:gd name="T81" fmla="*/ 984 h 3456"/>
                <a:gd name="T82" fmla="*/ 1100 w 1972"/>
                <a:gd name="T83" fmla="*/ 782 h 3456"/>
                <a:gd name="T84" fmla="*/ 1021 w 1972"/>
                <a:gd name="T85" fmla="*/ 803 h 3456"/>
                <a:gd name="T86" fmla="*/ 1000 w 1972"/>
                <a:gd name="T87" fmla="*/ 725 h 3456"/>
                <a:gd name="T88" fmla="*/ 639 w 1972"/>
                <a:gd name="T89" fmla="*/ 483 h 3456"/>
                <a:gd name="T90" fmla="*/ 434 w 1972"/>
                <a:gd name="T91" fmla="*/ 622 h 3456"/>
                <a:gd name="T92" fmla="*/ 345 w 1972"/>
                <a:gd name="T93" fmla="*/ 594 h 3456"/>
                <a:gd name="T94" fmla="*/ 148 w 1972"/>
                <a:gd name="T95" fmla="*/ 482 h 3456"/>
                <a:gd name="T96" fmla="*/ 6 w 1972"/>
                <a:gd name="T97" fmla="*/ 469 h 3456"/>
                <a:gd name="T98" fmla="*/ 30 w 1972"/>
                <a:gd name="T99" fmla="*/ 391 h 3456"/>
                <a:gd name="T100" fmla="*/ 114 w 1972"/>
                <a:gd name="T101" fmla="*/ 285 h 3456"/>
                <a:gd name="T102" fmla="*/ 3 w 1972"/>
                <a:gd name="T103" fmla="*/ 173 h 3456"/>
                <a:gd name="T104" fmla="*/ 62 w 1972"/>
                <a:gd name="T105" fmla="*/ 25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2" h="3456">
                  <a:moveTo>
                    <a:pt x="1728" y="475"/>
                  </a:moveTo>
                  <a:lnTo>
                    <a:pt x="1647" y="556"/>
                  </a:lnTo>
                  <a:lnTo>
                    <a:pt x="1728" y="638"/>
                  </a:lnTo>
                  <a:lnTo>
                    <a:pt x="1809" y="556"/>
                  </a:lnTo>
                  <a:lnTo>
                    <a:pt x="1728" y="475"/>
                  </a:lnTo>
                  <a:close/>
                  <a:moveTo>
                    <a:pt x="142" y="115"/>
                  </a:moveTo>
                  <a:lnTo>
                    <a:pt x="132" y="117"/>
                  </a:lnTo>
                  <a:lnTo>
                    <a:pt x="122" y="124"/>
                  </a:lnTo>
                  <a:lnTo>
                    <a:pt x="116" y="133"/>
                  </a:lnTo>
                  <a:lnTo>
                    <a:pt x="114" y="145"/>
                  </a:lnTo>
                  <a:lnTo>
                    <a:pt x="116" y="155"/>
                  </a:lnTo>
                  <a:lnTo>
                    <a:pt x="122" y="164"/>
                  </a:lnTo>
                  <a:lnTo>
                    <a:pt x="132" y="171"/>
                  </a:lnTo>
                  <a:lnTo>
                    <a:pt x="142" y="173"/>
                  </a:lnTo>
                  <a:lnTo>
                    <a:pt x="343" y="173"/>
                  </a:lnTo>
                  <a:lnTo>
                    <a:pt x="343" y="347"/>
                  </a:lnTo>
                  <a:lnTo>
                    <a:pt x="363" y="347"/>
                  </a:lnTo>
                  <a:lnTo>
                    <a:pt x="391" y="346"/>
                  </a:lnTo>
                  <a:lnTo>
                    <a:pt x="401" y="346"/>
                  </a:lnTo>
                  <a:lnTo>
                    <a:pt x="458" y="347"/>
                  </a:lnTo>
                  <a:lnTo>
                    <a:pt x="458" y="173"/>
                  </a:lnTo>
                  <a:lnTo>
                    <a:pt x="658" y="173"/>
                  </a:lnTo>
                  <a:lnTo>
                    <a:pt x="669" y="171"/>
                  </a:lnTo>
                  <a:lnTo>
                    <a:pt x="679" y="164"/>
                  </a:lnTo>
                  <a:lnTo>
                    <a:pt x="685" y="155"/>
                  </a:lnTo>
                  <a:lnTo>
                    <a:pt x="687" y="145"/>
                  </a:lnTo>
                  <a:lnTo>
                    <a:pt x="685" y="133"/>
                  </a:lnTo>
                  <a:lnTo>
                    <a:pt x="679" y="124"/>
                  </a:lnTo>
                  <a:lnTo>
                    <a:pt x="669" y="117"/>
                  </a:lnTo>
                  <a:lnTo>
                    <a:pt x="658" y="115"/>
                  </a:lnTo>
                  <a:lnTo>
                    <a:pt x="142" y="115"/>
                  </a:lnTo>
                  <a:close/>
                  <a:moveTo>
                    <a:pt x="142" y="0"/>
                  </a:moveTo>
                  <a:lnTo>
                    <a:pt x="658" y="0"/>
                  </a:lnTo>
                  <a:lnTo>
                    <a:pt x="687" y="3"/>
                  </a:lnTo>
                  <a:lnTo>
                    <a:pt x="714" y="12"/>
                  </a:lnTo>
                  <a:lnTo>
                    <a:pt x="738" y="25"/>
                  </a:lnTo>
                  <a:lnTo>
                    <a:pt x="759" y="42"/>
                  </a:lnTo>
                  <a:lnTo>
                    <a:pt x="777" y="64"/>
                  </a:lnTo>
                  <a:lnTo>
                    <a:pt x="790" y="88"/>
                  </a:lnTo>
                  <a:lnTo>
                    <a:pt x="799" y="115"/>
                  </a:lnTo>
                  <a:lnTo>
                    <a:pt x="802" y="145"/>
                  </a:lnTo>
                  <a:lnTo>
                    <a:pt x="799" y="173"/>
                  </a:lnTo>
                  <a:lnTo>
                    <a:pt x="790" y="200"/>
                  </a:lnTo>
                  <a:lnTo>
                    <a:pt x="777" y="224"/>
                  </a:lnTo>
                  <a:lnTo>
                    <a:pt x="759" y="246"/>
                  </a:lnTo>
                  <a:lnTo>
                    <a:pt x="738" y="263"/>
                  </a:lnTo>
                  <a:lnTo>
                    <a:pt x="714" y="276"/>
                  </a:lnTo>
                  <a:lnTo>
                    <a:pt x="687" y="285"/>
                  </a:lnTo>
                  <a:lnTo>
                    <a:pt x="658" y="288"/>
                  </a:lnTo>
                  <a:lnTo>
                    <a:pt x="572" y="288"/>
                  </a:lnTo>
                  <a:lnTo>
                    <a:pt x="572" y="357"/>
                  </a:lnTo>
                  <a:lnTo>
                    <a:pt x="662" y="370"/>
                  </a:lnTo>
                  <a:lnTo>
                    <a:pt x="751" y="389"/>
                  </a:lnTo>
                  <a:lnTo>
                    <a:pt x="837" y="412"/>
                  </a:lnTo>
                  <a:lnTo>
                    <a:pt x="921" y="440"/>
                  </a:lnTo>
                  <a:lnTo>
                    <a:pt x="1004" y="473"/>
                  </a:lnTo>
                  <a:lnTo>
                    <a:pt x="1084" y="511"/>
                  </a:lnTo>
                  <a:lnTo>
                    <a:pt x="1161" y="553"/>
                  </a:lnTo>
                  <a:lnTo>
                    <a:pt x="1163" y="553"/>
                  </a:lnTo>
                  <a:lnTo>
                    <a:pt x="1164" y="554"/>
                  </a:lnTo>
                  <a:lnTo>
                    <a:pt x="1166" y="555"/>
                  </a:lnTo>
                  <a:lnTo>
                    <a:pt x="1167" y="556"/>
                  </a:lnTo>
                  <a:lnTo>
                    <a:pt x="1240" y="602"/>
                  </a:lnTo>
                  <a:lnTo>
                    <a:pt x="1311" y="651"/>
                  </a:lnTo>
                  <a:lnTo>
                    <a:pt x="1379" y="705"/>
                  </a:lnTo>
                  <a:lnTo>
                    <a:pt x="1443" y="762"/>
                  </a:lnTo>
                  <a:lnTo>
                    <a:pt x="1566" y="638"/>
                  </a:lnTo>
                  <a:lnTo>
                    <a:pt x="1485" y="556"/>
                  </a:lnTo>
                  <a:lnTo>
                    <a:pt x="1728" y="312"/>
                  </a:lnTo>
                  <a:lnTo>
                    <a:pt x="1972" y="556"/>
                  </a:lnTo>
                  <a:lnTo>
                    <a:pt x="1728" y="801"/>
                  </a:lnTo>
                  <a:lnTo>
                    <a:pt x="1647" y="719"/>
                  </a:lnTo>
                  <a:lnTo>
                    <a:pt x="1525" y="843"/>
                  </a:lnTo>
                  <a:lnTo>
                    <a:pt x="1581" y="908"/>
                  </a:lnTo>
                  <a:lnTo>
                    <a:pt x="1634" y="976"/>
                  </a:lnTo>
                  <a:lnTo>
                    <a:pt x="1683" y="1046"/>
                  </a:lnTo>
                  <a:lnTo>
                    <a:pt x="1729" y="1121"/>
                  </a:lnTo>
                  <a:lnTo>
                    <a:pt x="1730" y="1122"/>
                  </a:lnTo>
                  <a:lnTo>
                    <a:pt x="1731" y="1124"/>
                  </a:lnTo>
                  <a:lnTo>
                    <a:pt x="1731" y="1125"/>
                  </a:lnTo>
                  <a:lnTo>
                    <a:pt x="1732" y="1127"/>
                  </a:lnTo>
                  <a:lnTo>
                    <a:pt x="1774" y="1204"/>
                  </a:lnTo>
                  <a:lnTo>
                    <a:pt x="1811" y="1284"/>
                  </a:lnTo>
                  <a:lnTo>
                    <a:pt x="1843" y="1367"/>
                  </a:lnTo>
                  <a:lnTo>
                    <a:pt x="1872" y="1450"/>
                  </a:lnTo>
                  <a:lnTo>
                    <a:pt x="1895" y="1537"/>
                  </a:lnTo>
                  <a:lnTo>
                    <a:pt x="1913" y="1625"/>
                  </a:lnTo>
                  <a:lnTo>
                    <a:pt x="1927" y="1715"/>
                  </a:lnTo>
                  <a:lnTo>
                    <a:pt x="1935" y="1808"/>
                  </a:lnTo>
                  <a:lnTo>
                    <a:pt x="1938" y="1901"/>
                  </a:lnTo>
                  <a:lnTo>
                    <a:pt x="1935" y="1994"/>
                  </a:lnTo>
                  <a:lnTo>
                    <a:pt x="1927" y="2086"/>
                  </a:lnTo>
                  <a:lnTo>
                    <a:pt x="1913" y="2176"/>
                  </a:lnTo>
                  <a:lnTo>
                    <a:pt x="1895" y="2264"/>
                  </a:lnTo>
                  <a:lnTo>
                    <a:pt x="1872" y="2351"/>
                  </a:lnTo>
                  <a:lnTo>
                    <a:pt x="1843" y="2435"/>
                  </a:lnTo>
                  <a:lnTo>
                    <a:pt x="1811" y="2518"/>
                  </a:lnTo>
                  <a:lnTo>
                    <a:pt x="1774" y="2597"/>
                  </a:lnTo>
                  <a:lnTo>
                    <a:pt x="1732" y="2675"/>
                  </a:lnTo>
                  <a:lnTo>
                    <a:pt x="1731" y="2677"/>
                  </a:lnTo>
                  <a:lnTo>
                    <a:pt x="1731" y="2678"/>
                  </a:lnTo>
                  <a:lnTo>
                    <a:pt x="1729" y="2681"/>
                  </a:lnTo>
                  <a:lnTo>
                    <a:pt x="1727" y="2683"/>
                  </a:lnTo>
                  <a:lnTo>
                    <a:pt x="1680" y="2759"/>
                  </a:lnTo>
                  <a:lnTo>
                    <a:pt x="1629" y="2832"/>
                  </a:lnTo>
                  <a:lnTo>
                    <a:pt x="1574" y="2902"/>
                  </a:lnTo>
                  <a:lnTo>
                    <a:pt x="1514" y="2968"/>
                  </a:lnTo>
                  <a:lnTo>
                    <a:pt x="1452" y="3032"/>
                  </a:lnTo>
                  <a:lnTo>
                    <a:pt x="1385" y="3091"/>
                  </a:lnTo>
                  <a:lnTo>
                    <a:pt x="1316" y="3146"/>
                  </a:lnTo>
                  <a:lnTo>
                    <a:pt x="1243" y="3197"/>
                  </a:lnTo>
                  <a:lnTo>
                    <a:pt x="1167" y="3245"/>
                  </a:lnTo>
                  <a:lnTo>
                    <a:pt x="1166" y="3245"/>
                  </a:lnTo>
                  <a:lnTo>
                    <a:pt x="1165" y="3247"/>
                  </a:lnTo>
                  <a:lnTo>
                    <a:pt x="1164" y="3248"/>
                  </a:lnTo>
                  <a:lnTo>
                    <a:pt x="1162" y="3249"/>
                  </a:lnTo>
                  <a:lnTo>
                    <a:pt x="1159" y="3250"/>
                  </a:lnTo>
                  <a:lnTo>
                    <a:pt x="1083" y="3291"/>
                  </a:lnTo>
                  <a:lnTo>
                    <a:pt x="1005" y="3327"/>
                  </a:lnTo>
                  <a:lnTo>
                    <a:pt x="925" y="3361"/>
                  </a:lnTo>
                  <a:lnTo>
                    <a:pt x="842" y="3388"/>
                  </a:lnTo>
                  <a:lnTo>
                    <a:pt x="757" y="3412"/>
                  </a:lnTo>
                  <a:lnTo>
                    <a:pt x="670" y="3430"/>
                  </a:lnTo>
                  <a:lnTo>
                    <a:pt x="583" y="3443"/>
                  </a:lnTo>
                  <a:lnTo>
                    <a:pt x="493" y="3453"/>
                  </a:lnTo>
                  <a:lnTo>
                    <a:pt x="402" y="3456"/>
                  </a:lnTo>
                  <a:lnTo>
                    <a:pt x="401" y="3456"/>
                  </a:lnTo>
                  <a:lnTo>
                    <a:pt x="401" y="3456"/>
                  </a:lnTo>
                  <a:lnTo>
                    <a:pt x="400" y="3456"/>
                  </a:lnTo>
                  <a:lnTo>
                    <a:pt x="400" y="3456"/>
                  </a:lnTo>
                  <a:lnTo>
                    <a:pt x="395" y="3456"/>
                  </a:lnTo>
                  <a:lnTo>
                    <a:pt x="391" y="3456"/>
                  </a:lnTo>
                  <a:lnTo>
                    <a:pt x="304" y="3454"/>
                  </a:lnTo>
                  <a:lnTo>
                    <a:pt x="217" y="3446"/>
                  </a:lnTo>
                  <a:lnTo>
                    <a:pt x="130" y="3433"/>
                  </a:lnTo>
                  <a:lnTo>
                    <a:pt x="44" y="3416"/>
                  </a:lnTo>
                  <a:lnTo>
                    <a:pt x="30" y="3411"/>
                  </a:lnTo>
                  <a:lnTo>
                    <a:pt x="17" y="3402"/>
                  </a:lnTo>
                  <a:lnTo>
                    <a:pt x="8" y="3391"/>
                  </a:lnTo>
                  <a:lnTo>
                    <a:pt x="2" y="3377"/>
                  </a:lnTo>
                  <a:lnTo>
                    <a:pt x="0" y="3363"/>
                  </a:lnTo>
                  <a:lnTo>
                    <a:pt x="1" y="3347"/>
                  </a:lnTo>
                  <a:lnTo>
                    <a:pt x="8" y="3330"/>
                  </a:lnTo>
                  <a:lnTo>
                    <a:pt x="19" y="3317"/>
                  </a:lnTo>
                  <a:lnTo>
                    <a:pt x="34" y="3307"/>
                  </a:lnTo>
                  <a:lnTo>
                    <a:pt x="52" y="3303"/>
                  </a:lnTo>
                  <a:lnTo>
                    <a:pt x="69" y="3304"/>
                  </a:lnTo>
                  <a:lnTo>
                    <a:pt x="160" y="3322"/>
                  </a:lnTo>
                  <a:lnTo>
                    <a:pt x="252" y="3333"/>
                  </a:lnTo>
                  <a:lnTo>
                    <a:pt x="343" y="3340"/>
                  </a:lnTo>
                  <a:lnTo>
                    <a:pt x="343" y="3226"/>
                  </a:lnTo>
                  <a:lnTo>
                    <a:pt x="346" y="3208"/>
                  </a:lnTo>
                  <a:lnTo>
                    <a:pt x="354" y="3192"/>
                  </a:lnTo>
                  <a:lnTo>
                    <a:pt x="366" y="3180"/>
                  </a:lnTo>
                  <a:lnTo>
                    <a:pt x="382" y="3171"/>
                  </a:lnTo>
                  <a:lnTo>
                    <a:pt x="401" y="3168"/>
                  </a:lnTo>
                  <a:lnTo>
                    <a:pt x="418" y="3171"/>
                  </a:lnTo>
                  <a:lnTo>
                    <a:pt x="434" y="3180"/>
                  </a:lnTo>
                  <a:lnTo>
                    <a:pt x="446" y="3192"/>
                  </a:lnTo>
                  <a:lnTo>
                    <a:pt x="455" y="3208"/>
                  </a:lnTo>
                  <a:lnTo>
                    <a:pt x="458" y="3226"/>
                  </a:lnTo>
                  <a:lnTo>
                    <a:pt x="458" y="3339"/>
                  </a:lnTo>
                  <a:lnTo>
                    <a:pt x="550" y="3331"/>
                  </a:lnTo>
                  <a:lnTo>
                    <a:pt x="639" y="3319"/>
                  </a:lnTo>
                  <a:lnTo>
                    <a:pt x="727" y="3300"/>
                  </a:lnTo>
                  <a:lnTo>
                    <a:pt x="813" y="3277"/>
                  </a:lnTo>
                  <a:lnTo>
                    <a:pt x="896" y="3248"/>
                  </a:lnTo>
                  <a:lnTo>
                    <a:pt x="978" y="3214"/>
                  </a:lnTo>
                  <a:lnTo>
                    <a:pt x="1057" y="3175"/>
                  </a:lnTo>
                  <a:lnTo>
                    <a:pt x="1001" y="3077"/>
                  </a:lnTo>
                  <a:lnTo>
                    <a:pt x="994" y="3062"/>
                  </a:lnTo>
                  <a:lnTo>
                    <a:pt x="992" y="3048"/>
                  </a:lnTo>
                  <a:lnTo>
                    <a:pt x="994" y="3033"/>
                  </a:lnTo>
                  <a:lnTo>
                    <a:pt x="1001" y="3019"/>
                  </a:lnTo>
                  <a:lnTo>
                    <a:pt x="1009" y="3008"/>
                  </a:lnTo>
                  <a:lnTo>
                    <a:pt x="1021" y="2998"/>
                  </a:lnTo>
                  <a:lnTo>
                    <a:pt x="1035" y="2992"/>
                  </a:lnTo>
                  <a:lnTo>
                    <a:pt x="1051" y="2990"/>
                  </a:lnTo>
                  <a:lnTo>
                    <a:pt x="1065" y="2992"/>
                  </a:lnTo>
                  <a:lnTo>
                    <a:pt x="1079" y="2998"/>
                  </a:lnTo>
                  <a:lnTo>
                    <a:pt x="1090" y="3007"/>
                  </a:lnTo>
                  <a:lnTo>
                    <a:pt x="1100" y="3019"/>
                  </a:lnTo>
                  <a:lnTo>
                    <a:pt x="1156" y="3118"/>
                  </a:lnTo>
                  <a:lnTo>
                    <a:pt x="1231" y="3066"/>
                  </a:lnTo>
                  <a:lnTo>
                    <a:pt x="1303" y="3010"/>
                  </a:lnTo>
                  <a:lnTo>
                    <a:pt x="1370" y="2950"/>
                  </a:lnTo>
                  <a:lnTo>
                    <a:pt x="1435" y="2885"/>
                  </a:lnTo>
                  <a:lnTo>
                    <a:pt x="1494" y="2817"/>
                  </a:lnTo>
                  <a:lnTo>
                    <a:pt x="1551" y="2745"/>
                  </a:lnTo>
                  <a:lnTo>
                    <a:pt x="1602" y="2669"/>
                  </a:lnTo>
                  <a:lnTo>
                    <a:pt x="1504" y="2613"/>
                  </a:lnTo>
                  <a:lnTo>
                    <a:pt x="1491" y="2604"/>
                  </a:lnTo>
                  <a:lnTo>
                    <a:pt x="1483" y="2592"/>
                  </a:lnTo>
                  <a:lnTo>
                    <a:pt x="1477" y="2578"/>
                  </a:lnTo>
                  <a:lnTo>
                    <a:pt x="1475" y="2564"/>
                  </a:lnTo>
                  <a:lnTo>
                    <a:pt x="1477" y="2549"/>
                  </a:lnTo>
                  <a:lnTo>
                    <a:pt x="1483" y="2534"/>
                  </a:lnTo>
                  <a:lnTo>
                    <a:pt x="1492" y="2522"/>
                  </a:lnTo>
                  <a:lnTo>
                    <a:pt x="1504" y="2512"/>
                  </a:lnTo>
                  <a:lnTo>
                    <a:pt x="1517" y="2507"/>
                  </a:lnTo>
                  <a:lnTo>
                    <a:pt x="1532" y="2505"/>
                  </a:lnTo>
                  <a:lnTo>
                    <a:pt x="1547" y="2507"/>
                  </a:lnTo>
                  <a:lnTo>
                    <a:pt x="1561" y="2513"/>
                  </a:lnTo>
                  <a:lnTo>
                    <a:pt x="1659" y="2570"/>
                  </a:lnTo>
                  <a:lnTo>
                    <a:pt x="1698" y="2489"/>
                  </a:lnTo>
                  <a:lnTo>
                    <a:pt x="1732" y="2407"/>
                  </a:lnTo>
                  <a:lnTo>
                    <a:pt x="1761" y="2322"/>
                  </a:lnTo>
                  <a:lnTo>
                    <a:pt x="1784" y="2234"/>
                  </a:lnTo>
                  <a:lnTo>
                    <a:pt x="1803" y="2144"/>
                  </a:lnTo>
                  <a:lnTo>
                    <a:pt x="1815" y="2052"/>
                  </a:lnTo>
                  <a:lnTo>
                    <a:pt x="1823" y="1958"/>
                  </a:lnTo>
                  <a:lnTo>
                    <a:pt x="1709" y="1958"/>
                  </a:lnTo>
                  <a:lnTo>
                    <a:pt x="1690" y="1955"/>
                  </a:lnTo>
                  <a:lnTo>
                    <a:pt x="1675" y="1947"/>
                  </a:lnTo>
                  <a:lnTo>
                    <a:pt x="1662" y="1934"/>
                  </a:lnTo>
                  <a:lnTo>
                    <a:pt x="1654" y="1919"/>
                  </a:lnTo>
                  <a:lnTo>
                    <a:pt x="1652" y="1901"/>
                  </a:lnTo>
                  <a:lnTo>
                    <a:pt x="1654" y="1883"/>
                  </a:lnTo>
                  <a:lnTo>
                    <a:pt x="1662" y="1866"/>
                  </a:lnTo>
                  <a:lnTo>
                    <a:pt x="1675" y="1854"/>
                  </a:lnTo>
                  <a:lnTo>
                    <a:pt x="1690" y="1846"/>
                  </a:lnTo>
                  <a:lnTo>
                    <a:pt x="1709" y="1843"/>
                  </a:lnTo>
                  <a:lnTo>
                    <a:pt x="1823" y="1843"/>
                  </a:lnTo>
                  <a:lnTo>
                    <a:pt x="1815" y="1750"/>
                  </a:lnTo>
                  <a:lnTo>
                    <a:pt x="1803" y="1658"/>
                  </a:lnTo>
                  <a:lnTo>
                    <a:pt x="1784" y="1568"/>
                  </a:lnTo>
                  <a:lnTo>
                    <a:pt x="1761" y="1480"/>
                  </a:lnTo>
                  <a:lnTo>
                    <a:pt x="1732" y="1395"/>
                  </a:lnTo>
                  <a:lnTo>
                    <a:pt x="1698" y="1312"/>
                  </a:lnTo>
                  <a:lnTo>
                    <a:pt x="1659" y="1232"/>
                  </a:lnTo>
                  <a:lnTo>
                    <a:pt x="1561" y="1288"/>
                  </a:lnTo>
                  <a:lnTo>
                    <a:pt x="1547" y="1294"/>
                  </a:lnTo>
                  <a:lnTo>
                    <a:pt x="1532" y="1297"/>
                  </a:lnTo>
                  <a:lnTo>
                    <a:pt x="1517" y="1294"/>
                  </a:lnTo>
                  <a:lnTo>
                    <a:pt x="1504" y="1288"/>
                  </a:lnTo>
                  <a:lnTo>
                    <a:pt x="1492" y="1280"/>
                  </a:lnTo>
                  <a:lnTo>
                    <a:pt x="1483" y="1267"/>
                  </a:lnTo>
                  <a:lnTo>
                    <a:pt x="1477" y="1253"/>
                  </a:lnTo>
                  <a:lnTo>
                    <a:pt x="1475" y="1238"/>
                  </a:lnTo>
                  <a:lnTo>
                    <a:pt x="1477" y="1223"/>
                  </a:lnTo>
                  <a:lnTo>
                    <a:pt x="1482" y="1210"/>
                  </a:lnTo>
                  <a:lnTo>
                    <a:pt x="1491" y="1198"/>
                  </a:lnTo>
                  <a:lnTo>
                    <a:pt x="1504" y="1189"/>
                  </a:lnTo>
                  <a:lnTo>
                    <a:pt x="1601" y="1132"/>
                  </a:lnTo>
                  <a:lnTo>
                    <a:pt x="1550" y="1057"/>
                  </a:lnTo>
                  <a:lnTo>
                    <a:pt x="1494" y="984"/>
                  </a:lnTo>
                  <a:lnTo>
                    <a:pt x="1434" y="916"/>
                  </a:lnTo>
                  <a:lnTo>
                    <a:pt x="1370" y="851"/>
                  </a:lnTo>
                  <a:lnTo>
                    <a:pt x="1303" y="792"/>
                  </a:lnTo>
                  <a:lnTo>
                    <a:pt x="1231" y="735"/>
                  </a:lnTo>
                  <a:lnTo>
                    <a:pt x="1156" y="684"/>
                  </a:lnTo>
                  <a:lnTo>
                    <a:pt x="1100" y="782"/>
                  </a:lnTo>
                  <a:lnTo>
                    <a:pt x="1090" y="795"/>
                  </a:lnTo>
                  <a:lnTo>
                    <a:pt x="1078" y="803"/>
                  </a:lnTo>
                  <a:lnTo>
                    <a:pt x="1064" y="810"/>
                  </a:lnTo>
                  <a:lnTo>
                    <a:pt x="1050" y="812"/>
                  </a:lnTo>
                  <a:lnTo>
                    <a:pt x="1035" y="810"/>
                  </a:lnTo>
                  <a:lnTo>
                    <a:pt x="1021" y="803"/>
                  </a:lnTo>
                  <a:lnTo>
                    <a:pt x="1009" y="794"/>
                  </a:lnTo>
                  <a:lnTo>
                    <a:pt x="1000" y="782"/>
                  </a:lnTo>
                  <a:lnTo>
                    <a:pt x="994" y="769"/>
                  </a:lnTo>
                  <a:lnTo>
                    <a:pt x="992" y="754"/>
                  </a:lnTo>
                  <a:lnTo>
                    <a:pt x="994" y="739"/>
                  </a:lnTo>
                  <a:lnTo>
                    <a:pt x="1000" y="725"/>
                  </a:lnTo>
                  <a:lnTo>
                    <a:pt x="1057" y="626"/>
                  </a:lnTo>
                  <a:lnTo>
                    <a:pt x="978" y="588"/>
                  </a:lnTo>
                  <a:lnTo>
                    <a:pt x="896" y="554"/>
                  </a:lnTo>
                  <a:lnTo>
                    <a:pt x="813" y="525"/>
                  </a:lnTo>
                  <a:lnTo>
                    <a:pt x="727" y="501"/>
                  </a:lnTo>
                  <a:lnTo>
                    <a:pt x="639" y="483"/>
                  </a:lnTo>
                  <a:lnTo>
                    <a:pt x="550" y="470"/>
                  </a:lnTo>
                  <a:lnTo>
                    <a:pt x="458" y="463"/>
                  </a:lnTo>
                  <a:lnTo>
                    <a:pt x="458" y="576"/>
                  </a:lnTo>
                  <a:lnTo>
                    <a:pt x="455" y="594"/>
                  </a:lnTo>
                  <a:lnTo>
                    <a:pt x="446" y="610"/>
                  </a:lnTo>
                  <a:lnTo>
                    <a:pt x="434" y="622"/>
                  </a:lnTo>
                  <a:lnTo>
                    <a:pt x="418" y="630"/>
                  </a:lnTo>
                  <a:lnTo>
                    <a:pt x="401" y="634"/>
                  </a:lnTo>
                  <a:lnTo>
                    <a:pt x="382" y="630"/>
                  </a:lnTo>
                  <a:lnTo>
                    <a:pt x="366" y="622"/>
                  </a:lnTo>
                  <a:lnTo>
                    <a:pt x="354" y="610"/>
                  </a:lnTo>
                  <a:lnTo>
                    <a:pt x="345" y="594"/>
                  </a:lnTo>
                  <a:lnTo>
                    <a:pt x="343" y="576"/>
                  </a:lnTo>
                  <a:lnTo>
                    <a:pt x="343" y="462"/>
                  </a:lnTo>
                  <a:lnTo>
                    <a:pt x="317" y="464"/>
                  </a:lnTo>
                  <a:lnTo>
                    <a:pt x="290" y="465"/>
                  </a:lnTo>
                  <a:lnTo>
                    <a:pt x="229" y="470"/>
                  </a:lnTo>
                  <a:lnTo>
                    <a:pt x="148" y="482"/>
                  </a:lnTo>
                  <a:lnTo>
                    <a:pt x="69" y="497"/>
                  </a:lnTo>
                  <a:lnTo>
                    <a:pt x="54" y="500"/>
                  </a:lnTo>
                  <a:lnTo>
                    <a:pt x="39" y="496"/>
                  </a:lnTo>
                  <a:lnTo>
                    <a:pt x="27" y="490"/>
                  </a:lnTo>
                  <a:lnTo>
                    <a:pt x="15" y="481"/>
                  </a:lnTo>
                  <a:lnTo>
                    <a:pt x="6" y="469"/>
                  </a:lnTo>
                  <a:lnTo>
                    <a:pt x="1" y="455"/>
                  </a:lnTo>
                  <a:lnTo>
                    <a:pt x="0" y="439"/>
                  </a:lnTo>
                  <a:lnTo>
                    <a:pt x="2" y="424"/>
                  </a:lnTo>
                  <a:lnTo>
                    <a:pt x="8" y="411"/>
                  </a:lnTo>
                  <a:lnTo>
                    <a:pt x="17" y="400"/>
                  </a:lnTo>
                  <a:lnTo>
                    <a:pt x="30" y="391"/>
                  </a:lnTo>
                  <a:lnTo>
                    <a:pt x="44" y="385"/>
                  </a:lnTo>
                  <a:lnTo>
                    <a:pt x="136" y="368"/>
                  </a:lnTo>
                  <a:lnTo>
                    <a:pt x="229" y="355"/>
                  </a:lnTo>
                  <a:lnTo>
                    <a:pt x="229" y="288"/>
                  </a:lnTo>
                  <a:lnTo>
                    <a:pt x="142" y="288"/>
                  </a:lnTo>
                  <a:lnTo>
                    <a:pt x="114" y="285"/>
                  </a:lnTo>
                  <a:lnTo>
                    <a:pt x="87" y="276"/>
                  </a:lnTo>
                  <a:lnTo>
                    <a:pt x="62" y="263"/>
                  </a:lnTo>
                  <a:lnTo>
                    <a:pt x="41" y="246"/>
                  </a:lnTo>
                  <a:lnTo>
                    <a:pt x="23" y="224"/>
                  </a:lnTo>
                  <a:lnTo>
                    <a:pt x="11" y="200"/>
                  </a:lnTo>
                  <a:lnTo>
                    <a:pt x="3" y="173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1" y="88"/>
                  </a:lnTo>
                  <a:lnTo>
                    <a:pt x="23" y="64"/>
                  </a:lnTo>
                  <a:lnTo>
                    <a:pt x="41" y="42"/>
                  </a:lnTo>
                  <a:lnTo>
                    <a:pt x="62" y="25"/>
                  </a:lnTo>
                  <a:lnTo>
                    <a:pt x="87" y="12"/>
                  </a:lnTo>
                  <a:lnTo>
                    <a:pt x="114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6597651" y="1903413"/>
              <a:ext cx="71438" cy="19050"/>
            </a:xfrm>
            <a:custGeom>
              <a:avLst/>
              <a:gdLst>
                <a:gd name="T0" fmla="*/ 57 w 401"/>
                <a:gd name="T1" fmla="*/ 0 h 116"/>
                <a:gd name="T2" fmla="*/ 344 w 401"/>
                <a:gd name="T3" fmla="*/ 0 h 116"/>
                <a:gd name="T4" fmla="*/ 362 w 401"/>
                <a:gd name="T5" fmla="*/ 4 h 116"/>
                <a:gd name="T6" fmla="*/ 377 w 401"/>
                <a:gd name="T7" fmla="*/ 12 h 116"/>
                <a:gd name="T8" fmla="*/ 390 w 401"/>
                <a:gd name="T9" fmla="*/ 24 h 116"/>
                <a:gd name="T10" fmla="*/ 398 w 401"/>
                <a:gd name="T11" fmla="*/ 40 h 116"/>
                <a:gd name="T12" fmla="*/ 401 w 401"/>
                <a:gd name="T13" fmla="*/ 58 h 116"/>
                <a:gd name="T14" fmla="*/ 398 w 401"/>
                <a:gd name="T15" fmla="*/ 76 h 116"/>
                <a:gd name="T16" fmla="*/ 390 w 401"/>
                <a:gd name="T17" fmla="*/ 92 h 116"/>
                <a:gd name="T18" fmla="*/ 377 w 401"/>
                <a:gd name="T19" fmla="*/ 104 h 116"/>
                <a:gd name="T20" fmla="*/ 362 w 401"/>
                <a:gd name="T21" fmla="*/ 112 h 116"/>
                <a:gd name="T22" fmla="*/ 344 w 401"/>
                <a:gd name="T23" fmla="*/ 116 h 116"/>
                <a:gd name="T24" fmla="*/ 57 w 401"/>
                <a:gd name="T25" fmla="*/ 116 h 116"/>
                <a:gd name="T26" fmla="*/ 39 w 401"/>
                <a:gd name="T27" fmla="*/ 112 h 116"/>
                <a:gd name="T28" fmla="*/ 23 w 401"/>
                <a:gd name="T29" fmla="*/ 104 h 116"/>
                <a:gd name="T30" fmla="*/ 11 w 401"/>
                <a:gd name="T31" fmla="*/ 92 h 116"/>
                <a:gd name="T32" fmla="*/ 2 w 401"/>
                <a:gd name="T33" fmla="*/ 76 h 116"/>
                <a:gd name="T34" fmla="*/ 0 w 401"/>
                <a:gd name="T35" fmla="*/ 58 h 116"/>
                <a:gd name="T36" fmla="*/ 2 w 401"/>
                <a:gd name="T37" fmla="*/ 40 h 116"/>
                <a:gd name="T38" fmla="*/ 11 w 401"/>
                <a:gd name="T39" fmla="*/ 24 h 116"/>
                <a:gd name="T40" fmla="*/ 23 w 401"/>
                <a:gd name="T41" fmla="*/ 12 h 116"/>
                <a:gd name="T42" fmla="*/ 39 w 401"/>
                <a:gd name="T43" fmla="*/ 4 h 116"/>
                <a:gd name="T44" fmla="*/ 57 w 401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1" h="116">
                  <a:moveTo>
                    <a:pt x="57" y="0"/>
                  </a:moveTo>
                  <a:lnTo>
                    <a:pt x="344" y="0"/>
                  </a:lnTo>
                  <a:lnTo>
                    <a:pt x="362" y="4"/>
                  </a:lnTo>
                  <a:lnTo>
                    <a:pt x="377" y="12"/>
                  </a:lnTo>
                  <a:lnTo>
                    <a:pt x="390" y="24"/>
                  </a:lnTo>
                  <a:lnTo>
                    <a:pt x="398" y="40"/>
                  </a:lnTo>
                  <a:lnTo>
                    <a:pt x="401" y="58"/>
                  </a:lnTo>
                  <a:lnTo>
                    <a:pt x="398" y="76"/>
                  </a:lnTo>
                  <a:lnTo>
                    <a:pt x="390" y="92"/>
                  </a:lnTo>
                  <a:lnTo>
                    <a:pt x="377" y="104"/>
                  </a:lnTo>
                  <a:lnTo>
                    <a:pt x="362" y="112"/>
                  </a:lnTo>
                  <a:lnTo>
                    <a:pt x="344" y="116"/>
                  </a:lnTo>
                  <a:lnTo>
                    <a:pt x="57" y="116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9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6546851" y="1973263"/>
              <a:ext cx="122238" cy="20638"/>
            </a:xfrm>
            <a:custGeom>
              <a:avLst/>
              <a:gdLst>
                <a:gd name="T0" fmla="*/ 57 w 687"/>
                <a:gd name="T1" fmla="*/ 0 h 115"/>
                <a:gd name="T2" fmla="*/ 630 w 687"/>
                <a:gd name="T3" fmla="*/ 0 h 115"/>
                <a:gd name="T4" fmla="*/ 648 w 687"/>
                <a:gd name="T5" fmla="*/ 3 h 115"/>
                <a:gd name="T6" fmla="*/ 663 w 687"/>
                <a:gd name="T7" fmla="*/ 11 h 115"/>
                <a:gd name="T8" fmla="*/ 676 w 687"/>
                <a:gd name="T9" fmla="*/ 24 h 115"/>
                <a:gd name="T10" fmla="*/ 684 w 687"/>
                <a:gd name="T11" fmla="*/ 39 h 115"/>
                <a:gd name="T12" fmla="*/ 687 w 687"/>
                <a:gd name="T13" fmla="*/ 57 h 115"/>
                <a:gd name="T14" fmla="*/ 684 w 687"/>
                <a:gd name="T15" fmla="*/ 75 h 115"/>
                <a:gd name="T16" fmla="*/ 676 w 687"/>
                <a:gd name="T17" fmla="*/ 91 h 115"/>
                <a:gd name="T18" fmla="*/ 663 w 687"/>
                <a:gd name="T19" fmla="*/ 103 h 115"/>
                <a:gd name="T20" fmla="*/ 648 w 687"/>
                <a:gd name="T21" fmla="*/ 112 h 115"/>
                <a:gd name="T22" fmla="*/ 630 w 687"/>
                <a:gd name="T23" fmla="*/ 115 h 115"/>
                <a:gd name="T24" fmla="*/ 57 w 687"/>
                <a:gd name="T25" fmla="*/ 115 h 115"/>
                <a:gd name="T26" fmla="*/ 38 w 687"/>
                <a:gd name="T27" fmla="*/ 112 h 115"/>
                <a:gd name="T28" fmla="*/ 23 w 687"/>
                <a:gd name="T29" fmla="*/ 103 h 115"/>
                <a:gd name="T30" fmla="*/ 10 w 687"/>
                <a:gd name="T31" fmla="*/ 91 h 115"/>
                <a:gd name="T32" fmla="*/ 2 w 687"/>
                <a:gd name="T33" fmla="*/ 75 h 115"/>
                <a:gd name="T34" fmla="*/ 0 w 687"/>
                <a:gd name="T35" fmla="*/ 57 h 115"/>
                <a:gd name="T36" fmla="*/ 2 w 687"/>
                <a:gd name="T37" fmla="*/ 39 h 115"/>
                <a:gd name="T38" fmla="*/ 10 w 687"/>
                <a:gd name="T39" fmla="*/ 24 h 115"/>
                <a:gd name="T40" fmla="*/ 23 w 687"/>
                <a:gd name="T41" fmla="*/ 11 h 115"/>
                <a:gd name="T42" fmla="*/ 38 w 687"/>
                <a:gd name="T43" fmla="*/ 3 h 115"/>
                <a:gd name="T44" fmla="*/ 57 w 687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7" h="115">
                  <a:moveTo>
                    <a:pt x="57" y="0"/>
                  </a:moveTo>
                  <a:lnTo>
                    <a:pt x="630" y="0"/>
                  </a:lnTo>
                  <a:lnTo>
                    <a:pt x="648" y="3"/>
                  </a:lnTo>
                  <a:lnTo>
                    <a:pt x="663" y="11"/>
                  </a:lnTo>
                  <a:lnTo>
                    <a:pt x="676" y="24"/>
                  </a:lnTo>
                  <a:lnTo>
                    <a:pt x="684" y="39"/>
                  </a:lnTo>
                  <a:lnTo>
                    <a:pt x="687" y="57"/>
                  </a:lnTo>
                  <a:lnTo>
                    <a:pt x="684" y="75"/>
                  </a:lnTo>
                  <a:lnTo>
                    <a:pt x="676" y="91"/>
                  </a:lnTo>
                  <a:lnTo>
                    <a:pt x="663" y="103"/>
                  </a:lnTo>
                  <a:lnTo>
                    <a:pt x="648" y="112"/>
                  </a:lnTo>
                  <a:lnTo>
                    <a:pt x="630" y="115"/>
                  </a:lnTo>
                  <a:lnTo>
                    <a:pt x="57" y="115"/>
                  </a:lnTo>
                  <a:lnTo>
                    <a:pt x="38" y="112"/>
                  </a:lnTo>
                  <a:lnTo>
                    <a:pt x="23" y="103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6496051" y="2044701"/>
              <a:ext cx="173038" cy="20638"/>
            </a:xfrm>
            <a:custGeom>
              <a:avLst/>
              <a:gdLst>
                <a:gd name="T0" fmla="*/ 57 w 974"/>
                <a:gd name="T1" fmla="*/ 0 h 115"/>
                <a:gd name="T2" fmla="*/ 917 w 974"/>
                <a:gd name="T3" fmla="*/ 0 h 115"/>
                <a:gd name="T4" fmla="*/ 935 w 974"/>
                <a:gd name="T5" fmla="*/ 3 h 115"/>
                <a:gd name="T6" fmla="*/ 950 w 974"/>
                <a:gd name="T7" fmla="*/ 11 h 115"/>
                <a:gd name="T8" fmla="*/ 963 w 974"/>
                <a:gd name="T9" fmla="*/ 23 h 115"/>
                <a:gd name="T10" fmla="*/ 971 w 974"/>
                <a:gd name="T11" fmla="*/ 40 h 115"/>
                <a:gd name="T12" fmla="*/ 974 w 974"/>
                <a:gd name="T13" fmla="*/ 57 h 115"/>
                <a:gd name="T14" fmla="*/ 971 w 974"/>
                <a:gd name="T15" fmla="*/ 75 h 115"/>
                <a:gd name="T16" fmla="*/ 963 w 974"/>
                <a:gd name="T17" fmla="*/ 91 h 115"/>
                <a:gd name="T18" fmla="*/ 950 w 974"/>
                <a:gd name="T19" fmla="*/ 103 h 115"/>
                <a:gd name="T20" fmla="*/ 935 w 974"/>
                <a:gd name="T21" fmla="*/ 112 h 115"/>
                <a:gd name="T22" fmla="*/ 917 w 974"/>
                <a:gd name="T23" fmla="*/ 115 h 115"/>
                <a:gd name="T24" fmla="*/ 57 w 974"/>
                <a:gd name="T25" fmla="*/ 115 h 115"/>
                <a:gd name="T26" fmla="*/ 39 w 974"/>
                <a:gd name="T27" fmla="*/ 112 h 115"/>
                <a:gd name="T28" fmla="*/ 23 w 974"/>
                <a:gd name="T29" fmla="*/ 103 h 115"/>
                <a:gd name="T30" fmla="*/ 11 w 974"/>
                <a:gd name="T31" fmla="*/ 91 h 115"/>
                <a:gd name="T32" fmla="*/ 2 w 974"/>
                <a:gd name="T33" fmla="*/ 75 h 115"/>
                <a:gd name="T34" fmla="*/ 0 w 974"/>
                <a:gd name="T35" fmla="*/ 57 h 115"/>
                <a:gd name="T36" fmla="*/ 2 w 974"/>
                <a:gd name="T37" fmla="*/ 40 h 115"/>
                <a:gd name="T38" fmla="*/ 11 w 974"/>
                <a:gd name="T39" fmla="*/ 23 h 115"/>
                <a:gd name="T40" fmla="*/ 23 w 974"/>
                <a:gd name="T41" fmla="*/ 11 h 115"/>
                <a:gd name="T42" fmla="*/ 39 w 974"/>
                <a:gd name="T43" fmla="*/ 3 h 115"/>
                <a:gd name="T44" fmla="*/ 57 w 97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4" h="115">
                  <a:moveTo>
                    <a:pt x="57" y="0"/>
                  </a:moveTo>
                  <a:lnTo>
                    <a:pt x="917" y="0"/>
                  </a:lnTo>
                  <a:lnTo>
                    <a:pt x="935" y="3"/>
                  </a:lnTo>
                  <a:lnTo>
                    <a:pt x="950" y="11"/>
                  </a:lnTo>
                  <a:lnTo>
                    <a:pt x="963" y="23"/>
                  </a:lnTo>
                  <a:lnTo>
                    <a:pt x="971" y="40"/>
                  </a:lnTo>
                  <a:lnTo>
                    <a:pt x="974" y="57"/>
                  </a:lnTo>
                  <a:lnTo>
                    <a:pt x="971" y="75"/>
                  </a:lnTo>
                  <a:lnTo>
                    <a:pt x="963" y="91"/>
                  </a:lnTo>
                  <a:lnTo>
                    <a:pt x="950" y="103"/>
                  </a:lnTo>
                  <a:lnTo>
                    <a:pt x="935" y="112"/>
                  </a:lnTo>
                  <a:lnTo>
                    <a:pt x="917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3" y="103"/>
                  </a:lnTo>
                  <a:lnTo>
                    <a:pt x="11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6456363" y="2116138"/>
              <a:ext cx="212725" cy="20638"/>
            </a:xfrm>
            <a:custGeom>
              <a:avLst/>
              <a:gdLst>
                <a:gd name="T0" fmla="*/ 57 w 1203"/>
                <a:gd name="T1" fmla="*/ 0 h 115"/>
                <a:gd name="T2" fmla="*/ 1146 w 1203"/>
                <a:gd name="T3" fmla="*/ 0 h 115"/>
                <a:gd name="T4" fmla="*/ 1164 w 1203"/>
                <a:gd name="T5" fmla="*/ 3 h 115"/>
                <a:gd name="T6" fmla="*/ 1179 w 1203"/>
                <a:gd name="T7" fmla="*/ 12 h 115"/>
                <a:gd name="T8" fmla="*/ 1192 w 1203"/>
                <a:gd name="T9" fmla="*/ 24 h 115"/>
                <a:gd name="T10" fmla="*/ 1200 w 1203"/>
                <a:gd name="T11" fmla="*/ 40 h 115"/>
                <a:gd name="T12" fmla="*/ 1203 w 1203"/>
                <a:gd name="T13" fmla="*/ 58 h 115"/>
                <a:gd name="T14" fmla="*/ 1200 w 1203"/>
                <a:gd name="T15" fmla="*/ 75 h 115"/>
                <a:gd name="T16" fmla="*/ 1192 w 1203"/>
                <a:gd name="T17" fmla="*/ 92 h 115"/>
                <a:gd name="T18" fmla="*/ 1179 w 1203"/>
                <a:gd name="T19" fmla="*/ 104 h 115"/>
                <a:gd name="T20" fmla="*/ 1164 w 1203"/>
                <a:gd name="T21" fmla="*/ 112 h 115"/>
                <a:gd name="T22" fmla="*/ 1146 w 1203"/>
                <a:gd name="T23" fmla="*/ 115 h 115"/>
                <a:gd name="T24" fmla="*/ 57 w 1203"/>
                <a:gd name="T25" fmla="*/ 115 h 115"/>
                <a:gd name="T26" fmla="*/ 39 w 1203"/>
                <a:gd name="T27" fmla="*/ 112 h 115"/>
                <a:gd name="T28" fmla="*/ 23 w 1203"/>
                <a:gd name="T29" fmla="*/ 104 h 115"/>
                <a:gd name="T30" fmla="*/ 10 w 1203"/>
                <a:gd name="T31" fmla="*/ 92 h 115"/>
                <a:gd name="T32" fmla="*/ 3 w 1203"/>
                <a:gd name="T33" fmla="*/ 75 h 115"/>
                <a:gd name="T34" fmla="*/ 0 w 1203"/>
                <a:gd name="T35" fmla="*/ 58 h 115"/>
                <a:gd name="T36" fmla="*/ 3 w 1203"/>
                <a:gd name="T37" fmla="*/ 40 h 115"/>
                <a:gd name="T38" fmla="*/ 10 w 1203"/>
                <a:gd name="T39" fmla="*/ 24 h 115"/>
                <a:gd name="T40" fmla="*/ 23 w 1203"/>
                <a:gd name="T41" fmla="*/ 12 h 115"/>
                <a:gd name="T42" fmla="*/ 39 w 1203"/>
                <a:gd name="T43" fmla="*/ 3 h 115"/>
                <a:gd name="T44" fmla="*/ 57 w 1203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3" h="115">
                  <a:moveTo>
                    <a:pt x="57" y="0"/>
                  </a:moveTo>
                  <a:lnTo>
                    <a:pt x="1146" y="0"/>
                  </a:lnTo>
                  <a:lnTo>
                    <a:pt x="1164" y="3"/>
                  </a:lnTo>
                  <a:lnTo>
                    <a:pt x="1179" y="12"/>
                  </a:lnTo>
                  <a:lnTo>
                    <a:pt x="1192" y="24"/>
                  </a:lnTo>
                  <a:lnTo>
                    <a:pt x="1200" y="40"/>
                  </a:lnTo>
                  <a:lnTo>
                    <a:pt x="1203" y="58"/>
                  </a:lnTo>
                  <a:lnTo>
                    <a:pt x="1200" y="75"/>
                  </a:lnTo>
                  <a:lnTo>
                    <a:pt x="1192" y="92"/>
                  </a:lnTo>
                  <a:lnTo>
                    <a:pt x="1179" y="104"/>
                  </a:lnTo>
                  <a:lnTo>
                    <a:pt x="1164" y="112"/>
                  </a:lnTo>
                  <a:lnTo>
                    <a:pt x="1146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6516688" y="2187576"/>
              <a:ext cx="152400" cy="20638"/>
            </a:xfrm>
            <a:custGeom>
              <a:avLst/>
              <a:gdLst>
                <a:gd name="T0" fmla="*/ 57 w 859"/>
                <a:gd name="T1" fmla="*/ 0 h 115"/>
                <a:gd name="T2" fmla="*/ 802 w 859"/>
                <a:gd name="T3" fmla="*/ 0 h 115"/>
                <a:gd name="T4" fmla="*/ 820 w 859"/>
                <a:gd name="T5" fmla="*/ 3 h 115"/>
                <a:gd name="T6" fmla="*/ 835 w 859"/>
                <a:gd name="T7" fmla="*/ 12 h 115"/>
                <a:gd name="T8" fmla="*/ 848 w 859"/>
                <a:gd name="T9" fmla="*/ 24 h 115"/>
                <a:gd name="T10" fmla="*/ 856 w 859"/>
                <a:gd name="T11" fmla="*/ 40 h 115"/>
                <a:gd name="T12" fmla="*/ 859 w 859"/>
                <a:gd name="T13" fmla="*/ 58 h 115"/>
                <a:gd name="T14" fmla="*/ 856 w 859"/>
                <a:gd name="T15" fmla="*/ 76 h 115"/>
                <a:gd name="T16" fmla="*/ 848 w 859"/>
                <a:gd name="T17" fmla="*/ 91 h 115"/>
                <a:gd name="T18" fmla="*/ 835 w 859"/>
                <a:gd name="T19" fmla="*/ 104 h 115"/>
                <a:gd name="T20" fmla="*/ 820 w 859"/>
                <a:gd name="T21" fmla="*/ 112 h 115"/>
                <a:gd name="T22" fmla="*/ 802 w 859"/>
                <a:gd name="T23" fmla="*/ 115 h 115"/>
                <a:gd name="T24" fmla="*/ 57 w 859"/>
                <a:gd name="T25" fmla="*/ 115 h 115"/>
                <a:gd name="T26" fmla="*/ 38 w 859"/>
                <a:gd name="T27" fmla="*/ 112 h 115"/>
                <a:gd name="T28" fmla="*/ 23 w 859"/>
                <a:gd name="T29" fmla="*/ 104 h 115"/>
                <a:gd name="T30" fmla="*/ 10 w 859"/>
                <a:gd name="T31" fmla="*/ 91 h 115"/>
                <a:gd name="T32" fmla="*/ 3 w 859"/>
                <a:gd name="T33" fmla="*/ 76 h 115"/>
                <a:gd name="T34" fmla="*/ 0 w 859"/>
                <a:gd name="T35" fmla="*/ 58 h 115"/>
                <a:gd name="T36" fmla="*/ 3 w 859"/>
                <a:gd name="T37" fmla="*/ 40 h 115"/>
                <a:gd name="T38" fmla="*/ 10 w 859"/>
                <a:gd name="T39" fmla="*/ 24 h 115"/>
                <a:gd name="T40" fmla="*/ 23 w 859"/>
                <a:gd name="T41" fmla="*/ 12 h 115"/>
                <a:gd name="T42" fmla="*/ 38 w 859"/>
                <a:gd name="T43" fmla="*/ 3 h 115"/>
                <a:gd name="T44" fmla="*/ 57 w 859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9" h="115">
                  <a:moveTo>
                    <a:pt x="57" y="0"/>
                  </a:moveTo>
                  <a:lnTo>
                    <a:pt x="802" y="0"/>
                  </a:lnTo>
                  <a:lnTo>
                    <a:pt x="820" y="3"/>
                  </a:lnTo>
                  <a:lnTo>
                    <a:pt x="835" y="12"/>
                  </a:lnTo>
                  <a:lnTo>
                    <a:pt x="848" y="24"/>
                  </a:lnTo>
                  <a:lnTo>
                    <a:pt x="856" y="40"/>
                  </a:lnTo>
                  <a:lnTo>
                    <a:pt x="859" y="58"/>
                  </a:lnTo>
                  <a:lnTo>
                    <a:pt x="856" y="76"/>
                  </a:lnTo>
                  <a:lnTo>
                    <a:pt x="848" y="91"/>
                  </a:lnTo>
                  <a:lnTo>
                    <a:pt x="835" y="104"/>
                  </a:lnTo>
                  <a:lnTo>
                    <a:pt x="820" y="112"/>
                  </a:lnTo>
                  <a:lnTo>
                    <a:pt x="802" y="115"/>
                  </a:lnTo>
                  <a:lnTo>
                    <a:pt x="57" y="115"/>
                  </a:lnTo>
                  <a:lnTo>
                    <a:pt x="38" y="112"/>
                  </a:lnTo>
                  <a:lnTo>
                    <a:pt x="23" y="104"/>
                  </a:lnTo>
                  <a:lnTo>
                    <a:pt x="10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6577013" y="2259013"/>
              <a:ext cx="92075" cy="19050"/>
            </a:xfrm>
            <a:custGeom>
              <a:avLst/>
              <a:gdLst>
                <a:gd name="T0" fmla="*/ 57 w 515"/>
                <a:gd name="T1" fmla="*/ 0 h 116"/>
                <a:gd name="T2" fmla="*/ 458 w 515"/>
                <a:gd name="T3" fmla="*/ 0 h 116"/>
                <a:gd name="T4" fmla="*/ 476 w 515"/>
                <a:gd name="T5" fmla="*/ 4 h 116"/>
                <a:gd name="T6" fmla="*/ 491 w 515"/>
                <a:gd name="T7" fmla="*/ 12 h 116"/>
                <a:gd name="T8" fmla="*/ 504 w 515"/>
                <a:gd name="T9" fmla="*/ 24 h 116"/>
                <a:gd name="T10" fmla="*/ 512 w 515"/>
                <a:gd name="T11" fmla="*/ 40 h 116"/>
                <a:gd name="T12" fmla="*/ 515 w 515"/>
                <a:gd name="T13" fmla="*/ 58 h 116"/>
                <a:gd name="T14" fmla="*/ 512 w 515"/>
                <a:gd name="T15" fmla="*/ 76 h 116"/>
                <a:gd name="T16" fmla="*/ 504 w 515"/>
                <a:gd name="T17" fmla="*/ 92 h 116"/>
                <a:gd name="T18" fmla="*/ 491 w 515"/>
                <a:gd name="T19" fmla="*/ 104 h 116"/>
                <a:gd name="T20" fmla="*/ 476 w 515"/>
                <a:gd name="T21" fmla="*/ 112 h 116"/>
                <a:gd name="T22" fmla="*/ 458 w 515"/>
                <a:gd name="T23" fmla="*/ 116 h 116"/>
                <a:gd name="T24" fmla="*/ 57 w 515"/>
                <a:gd name="T25" fmla="*/ 116 h 116"/>
                <a:gd name="T26" fmla="*/ 38 w 515"/>
                <a:gd name="T27" fmla="*/ 112 h 116"/>
                <a:gd name="T28" fmla="*/ 22 w 515"/>
                <a:gd name="T29" fmla="*/ 104 h 116"/>
                <a:gd name="T30" fmla="*/ 10 w 515"/>
                <a:gd name="T31" fmla="*/ 92 h 116"/>
                <a:gd name="T32" fmla="*/ 3 w 515"/>
                <a:gd name="T33" fmla="*/ 76 h 116"/>
                <a:gd name="T34" fmla="*/ 0 w 515"/>
                <a:gd name="T35" fmla="*/ 58 h 116"/>
                <a:gd name="T36" fmla="*/ 3 w 515"/>
                <a:gd name="T37" fmla="*/ 40 h 116"/>
                <a:gd name="T38" fmla="*/ 10 w 515"/>
                <a:gd name="T39" fmla="*/ 24 h 116"/>
                <a:gd name="T40" fmla="*/ 22 w 515"/>
                <a:gd name="T41" fmla="*/ 12 h 116"/>
                <a:gd name="T42" fmla="*/ 38 w 515"/>
                <a:gd name="T43" fmla="*/ 4 h 116"/>
                <a:gd name="T44" fmla="*/ 57 w 51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5" h="116">
                  <a:moveTo>
                    <a:pt x="57" y="0"/>
                  </a:moveTo>
                  <a:lnTo>
                    <a:pt x="458" y="0"/>
                  </a:lnTo>
                  <a:lnTo>
                    <a:pt x="476" y="4"/>
                  </a:lnTo>
                  <a:lnTo>
                    <a:pt x="491" y="12"/>
                  </a:lnTo>
                  <a:lnTo>
                    <a:pt x="504" y="24"/>
                  </a:lnTo>
                  <a:lnTo>
                    <a:pt x="512" y="40"/>
                  </a:lnTo>
                  <a:lnTo>
                    <a:pt x="515" y="58"/>
                  </a:lnTo>
                  <a:lnTo>
                    <a:pt x="512" y="76"/>
                  </a:lnTo>
                  <a:lnTo>
                    <a:pt x="504" y="92"/>
                  </a:lnTo>
                  <a:lnTo>
                    <a:pt x="491" y="104"/>
                  </a:lnTo>
                  <a:lnTo>
                    <a:pt x="476" y="112"/>
                  </a:lnTo>
                  <a:lnTo>
                    <a:pt x="458" y="116"/>
                  </a:lnTo>
                  <a:lnTo>
                    <a:pt x="57" y="116"/>
                  </a:lnTo>
                  <a:lnTo>
                    <a:pt x="38" y="112"/>
                  </a:lnTo>
                  <a:lnTo>
                    <a:pt x="22" y="104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2" y="12"/>
                  </a:lnTo>
                  <a:lnTo>
                    <a:pt x="38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451711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 animBg="1"/>
      <p:bldP spid="57" grpId="0" animBg="1"/>
      <p:bldP spid="62" grpId="0" animBg="1"/>
      <p:bldP spid="83" grpId="0" animBg="1"/>
      <p:bldP spid="84" grpId="0"/>
      <p:bldP spid="85" grpId="0"/>
      <p:bldP spid="86" grpId="0"/>
      <p:bldP spid="104" grpId="0"/>
      <p:bldP spid="105" grpId="0"/>
      <p:bldP spid="97" grpId="0" animBg="1"/>
      <p:bldP spid="88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451794" y="1375811"/>
            <a:ext cx="1564110" cy="3146896"/>
            <a:chOff x="3505200" y="431800"/>
            <a:chExt cx="2127250" cy="4279900"/>
          </a:xfrm>
          <a:effectLst/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128096" y="1375811"/>
            <a:ext cx="1564110" cy="3146896"/>
            <a:chOff x="3505200" y="431800"/>
            <a:chExt cx="2127250" cy="4279900"/>
          </a:xfrm>
          <a:effectLst/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SlideSalad is #1 online marketplace of premium presentations templates for all needs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App Showcase – Top Features</a:t>
            </a: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24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" r="87"/>
          <a:stretch>
            <a:fillRect/>
          </a:stretch>
        </p:blipFill>
        <p:spPr/>
      </p:pic>
      <p:pic>
        <p:nvPicPr>
          <p:cNvPr id="17" name="Picture Placeholder 16"/>
          <p:cNvPicPr>
            <a:picLocks noGrp="1" noChangeAspect="1"/>
          </p:cNvPicPr>
          <p:nvPr>
            <p:ph type="pic" sz="quarter" idx="25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" r="87"/>
          <a:stretch>
            <a:fillRect/>
          </a:stretch>
        </p:blipFill>
        <p:spPr/>
      </p:pic>
      <p:grpSp>
        <p:nvGrpSpPr>
          <p:cNvPr id="75" name="Group 74"/>
          <p:cNvGrpSpPr/>
          <p:nvPr/>
        </p:nvGrpSpPr>
        <p:grpSpPr>
          <a:xfrm>
            <a:off x="4145678" y="2052536"/>
            <a:ext cx="852644" cy="1793446"/>
            <a:chOff x="4046706" y="1885948"/>
            <a:chExt cx="1050588" cy="2209802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4572000" y="1885948"/>
              <a:ext cx="0" cy="2209802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046706" y="2465555"/>
              <a:ext cx="1050588" cy="1050588"/>
              <a:chOff x="3350846" y="1734023"/>
              <a:chExt cx="2442308" cy="2442308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3350846" y="1734023"/>
                <a:ext cx="2442308" cy="24423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3450482" y="1860329"/>
                <a:ext cx="2243036" cy="2243036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</a:rPr>
                  <a:t>VS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0" name="Inhaltsplatzhalter 4"/>
          <p:cNvSpPr txBox="1">
            <a:spLocks/>
          </p:cNvSpPr>
          <p:nvPr/>
        </p:nvSpPr>
        <p:spPr>
          <a:xfrm>
            <a:off x="314325" y="1646110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b="1" dirty="0" smtClean="0">
                <a:solidFill>
                  <a:schemeClr val="accent1"/>
                </a:solidFill>
                <a:latin typeface="+mj-lt"/>
              </a:rPr>
              <a:t>TITLE GOES HERE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661989" y="2637209"/>
            <a:ext cx="607978" cy="6079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774817" y="2750339"/>
            <a:ext cx="382324" cy="381718"/>
            <a:chOff x="838200" y="2346325"/>
            <a:chExt cx="1001713" cy="1000125"/>
          </a:xfrm>
          <a:solidFill>
            <a:schemeClr val="bg1"/>
          </a:solidFill>
        </p:grpSpPr>
        <p:sp>
          <p:nvSpPr>
            <p:cNvPr id="87" name="Freeform 16"/>
            <p:cNvSpPr>
              <a:spLocks noEditPoints="1"/>
            </p:cNvSpPr>
            <p:nvPr/>
          </p:nvSpPr>
          <p:spPr bwMode="auto">
            <a:xfrm>
              <a:off x="919163" y="2427288"/>
              <a:ext cx="593725" cy="592138"/>
            </a:xfrm>
            <a:custGeom>
              <a:avLst/>
              <a:gdLst>
                <a:gd name="T0" fmla="*/ 969 w 2245"/>
                <a:gd name="T1" fmla="*/ 161 h 2241"/>
                <a:gd name="T2" fmla="*/ 749 w 2245"/>
                <a:gd name="T3" fmla="*/ 222 h 2241"/>
                <a:gd name="T4" fmla="*/ 551 w 2245"/>
                <a:gd name="T5" fmla="*/ 333 h 2241"/>
                <a:gd name="T6" fmla="*/ 382 w 2245"/>
                <a:gd name="T7" fmla="*/ 489 h 2241"/>
                <a:gd name="T8" fmla="*/ 259 w 2245"/>
                <a:gd name="T9" fmla="*/ 672 h 2241"/>
                <a:gd name="T10" fmla="*/ 181 w 2245"/>
                <a:gd name="T11" fmla="*/ 874 h 2241"/>
                <a:gd name="T12" fmla="*/ 150 w 2245"/>
                <a:gd name="T13" fmla="*/ 1085 h 2241"/>
                <a:gd name="T14" fmla="*/ 165 w 2245"/>
                <a:gd name="T15" fmla="*/ 1297 h 2241"/>
                <a:gd name="T16" fmla="*/ 227 w 2245"/>
                <a:gd name="T17" fmla="*/ 1503 h 2241"/>
                <a:gd name="T18" fmla="*/ 336 w 2245"/>
                <a:gd name="T19" fmla="*/ 1693 h 2241"/>
                <a:gd name="T20" fmla="*/ 491 w 2245"/>
                <a:gd name="T21" fmla="*/ 1859 h 2241"/>
                <a:gd name="T22" fmla="*/ 681 w 2245"/>
                <a:gd name="T23" fmla="*/ 1986 h 2241"/>
                <a:gd name="T24" fmla="*/ 894 w 2245"/>
                <a:gd name="T25" fmla="*/ 2065 h 2241"/>
                <a:gd name="T26" fmla="*/ 1122 w 2245"/>
                <a:gd name="T27" fmla="*/ 2092 h 2241"/>
                <a:gd name="T28" fmla="*/ 1351 w 2245"/>
                <a:gd name="T29" fmla="*/ 2065 h 2241"/>
                <a:gd name="T30" fmla="*/ 1564 w 2245"/>
                <a:gd name="T31" fmla="*/ 1986 h 2241"/>
                <a:gd name="T32" fmla="*/ 1753 w 2245"/>
                <a:gd name="T33" fmla="*/ 1859 h 2241"/>
                <a:gd name="T34" fmla="*/ 1909 w 2245"/>
                <a:gd name="T35" fmla="*/ 1693 h 2241"/>
                <a:gd name="T36" fmla="*/ 2017 w 2245"/>
                <a:gd name="T37" fmla="*/ 1503 h 2241"/>
                <a:gd name="T38" fmla="*/ 2079 w 2245"/>
                <a:gd name="T39" fmla="*/ 1297 h 2241"/>
                <a:gd name="T40" fmla="*/ 2095 w 2245"/>
                <a:gd name="T41" fmla="*/ 1085 h 2241"/>
                <a:gd name="T42" fmla="*/ 2064 w 2245"/>
                <a:gd name="T43" fmla="*/ 874 h 2241"/>
                <a:gd name="T44" fmla="*/ 1986 w 2245"/>
                <a:gd name="T45" fmla="*/ 672 h 2241"/>
                <a:gd name="T46" fmla="*/ 1861 w 2245"/>
                <a:gd name="T47" fmla="*/ 489 h 2241"/>
                <a:gd name="T48" fmla="*/ 1693 w 2245"/>
                <a:gd name="T49" fmla="*/ 333 h 2241"/>
                <a:gd name="T50" fmla="*/ 1495 w 2245"/>
                <a:gd name="T51" fmla="*/ 222 h 2241"/>
                <a:gd name="T52" fmla="*/ 1276 w 2245"/>
                <a:gd name="T53" fmla="*/ 161 h 2241"/>
                <a:gd name="T54" fmla="*/ 1122 w 2245"/>
                <a:gd name="T55" fmla="*/ 0 h 2241"/>
                <a:gd name="T56" fmla="*/ 1363 w 2245"/>
                <a:gd name="T57" fmla="*/ 25 h 2241"/>
                <a:gd name="T58" fmla="*/ 1589 w 2245"/>
                <a:gd name="T59" fmla="*/ 100 h 2241"/>
                <a:gd name="T60" fmla="*/ 1793 w 2245"/>
                <a:gd name="T61" fmla="*/ 222 h 2241"/>
                <a:gd name="T62" fmla="*/ 1971 w 2245"/>
                <a:gd name="T63" fmla="*/ 387 h 2241"/>
                <a:gd name="T64" fmla="*/ 2109 w 2245"/>
                <a:gd name="T65" fmla="*/ 584 h 2241"/>
                <a:gd name="T66" fmla="*/ 2200 w 2245"/>
                <a:gd name="T67" fmla="*/ 803 h 2241"/>
                <a:gd name="T68" fmla="*/ 2243 w 2245"/>
                <a:gd name="T69" fmla="*/ 1039 h 2241"/>
                <a:gd name="T70" fmla="*/ 2233 w 2245"/>
                <a:gd name="T71" fmla="*/ 1282 h 2241"/>
                <a:gd name="T72" fmla="*/ 2174 w 2245"/>
                <a:gd name="T73" fmla="*/ 1512 h 2241"/>
                <a:gd name="T74" fmla="*/ 2068 w 2245"/>
                <a:gd name="T75" fmla="*/ 1724 h 2241"/>
                <a:gd name="T76" fmla="*/ 1916 w 2245"/>
                <a:gd name="T77" fmla="*/ 1912 h 2241"/>
                <a:gd name="T78" fmla="*/ 1728 w 2245"/>
                <a:gd name="T79" fmla="*/ 2065 h 2241"/>
                <a:gd name="T80" fmla="*/ 1515 w 2245"/>
                <a:gd name="T81" fmla="*/ 2171 h 2241"/>
                <a:gd name="T82" fmla="*/ 1284 w 2245"/>
                <a:gd name="T83" fmla="*/ 2229 h 2241"/>
                <a:gd name="T84" fmla="*/ 1040 w 2245"/>
                <a:gd name="T85" fmla="*/ 2239 h 2241"/>
                <a:gd name="T86" fmla="*/ 805 w 2245"/>
                <a:gd name="T87" fmla="*/ 2196 h 2241"/>
                <a:gd name="T88" fmla="*/ 585 w 2245"/>
                <a:gd name="T89" fmla="*/ 2105 h 2241"/>
                <a:gd name="T90" fmla="*/ 388 w 2245"/>
                <a:gd name="T91" fmla="*/ 1968 h 2241"/>
                <a:gd name="T92" fmla="*/ 223 w 2245"/>
                <a:gd name="T93" fmla="*/ 1790 h 2241"/>
                <a:gd name="T94" fmla="*/ 100 w 2245"/>
                <a:gd name="T95" fmla="*/ 1586 h 2241"/>
                <a:gd name="T96" fmla="*/ 25 w 2245"/>
                <a:gd name="T97" fmla="*/ 1360 h 2241"/>
                <a:gd name="T98" fmla="*/ 0 w 2245"/>
                <a:gd name="T99" fmla="*/ 1120 h 2241"/>
                <a:gd name="T100" fmla="*/ 25 w 2245"/>
                <a:gd name="T101" fmla="*/ 881 h 2241"/>
                <a:gd name="T102" fmla="*/ 100 w 2245"/>
                <a:gd name="T103" fmla="*/ 655 h 2241"/>
                <a:gd name="T104" fmla="*/ 223 w 2245"/>
                <a:gd name="T105" fmla="*/ 450 h 2241"/>
                <a:gd name="T106" fmla="*/ 388 w 2245"/>
                <a:gd name="T107" fmla="*/ 272 h 2241"/>
                <a:gd name="T108" fmla="*/ 585 w 2245"/>
                <a:gd name="T109" fmla="*/ 136 h 2241"/>
                <a:gd name="T110" fmla="*/ 805 w 2245"/>
                <a:gd name="T111" fmla="*/ 45 h 2241"/>
                <a:gd name="T112" fmla="*/ 1040 w 2245"/>
                <a:gd name="T113" fmla="*/ 2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5" h="2241">
                  <a:moveTo>
                    <a:pt x="1122" y="149"/>
                  </a:moveTo>
                  <a:lnTo>
                    <a:pt x="1045" y="152"/>
                  </a:lnTo>
                  <a:lnTo>
                    <a:pt x="969" y="161"/>
                  </a:lnTo>
                  <a:lnTo>
                    <a:pt x="894" y="175"/>
                  </a:lnTo>
                  <a:lnTo>
                    <a:pt x="821" y="196"/>
                  </a:lnTo>
                  <a:lnTo>
                    <a:pt x="749" y="222"/>
                  </a:lnTo>
                  <a:lnTo>
                    <a:pt x="681" y="254"/>
                  </a:lnTo>
                  <a:lnTo>
                    <a:pt x="614" y="290"/>
                  </a:lnTo>
                  <a:lnTo>
                    <a:pt x="551" y="333"/>
                  </a:lnTo>
                  <a:lnTo>
                    <a:pt x="491" y="380"/>
                  </a:lnTo>
                  <a:lnTo>
                    <a:pt x="434" y="433"/>
                  </a:lnTo>
                  <a:lnTo>
                    <a:pt x="382" y="489"/>
                  </a:lnTo>
                  <a:lnTo>
                    <a:pt x="336" y="548"/>
                  </a:lnTo>
                  <a:lnTo>
                    <a:pt x="294" y="609"/>
                  </a:lnTo>
                  <a:lnTo>
                    <a:pt x="259" y="672"/>
                  </a:lnTo>
                  <a:lnTo>
                    <a:pt x="227" y="738"/>
                  </a:lnTo>
                  <a:lnTo>
                    <a:pt x="202" y="805"/>
                  </a:lnTo>
                  <a:lnTo>
                    <a:pt x="181" y="874"/>
                  </a:lnTo>
                  <a:lnTo>
                    <a:pt x="165" y="943"/>
                  </a:lnTo>
                  <a:lnTo>
                    <a:pt x="156" y="1014"/>
                  </a:lnTo>
                  <a:lnTo>
                    <a:pt x="150" y="1085"/>
                  </a:lnTo>
                  <a:lnTo>
                    <a:pt x="150" y="1156"/>
                  </a:lnTo>
                  <a:lnTo>
                    <a:pt x="156" y="1227"/>
                  </a:lnTo>
                  <a:lnTo>
                    <a:pt x="165" y="1297"/>
                  </a:lnTo>
                  <a:lnTo>
                    <a:pt x="181" y="1367"/>
                  </a:lnTo>
                  <a:lnTo>
                    <a:pt x="202" y="1435"/>
                  </a:lnTo>
                  <a:lnTo>
                    <a:pt x="227" y="1503"/>
                  </a:lnTo>
                  <a:lnTo>
                    <a:pt x="259" y="1568"/>
                  </a:lnTo>
                  <a:lnTo>
                    <a:pt x="294" y="1632"/>
                  </a:lnTo>
                  <a:lnTo>
                    <a:pt x="336" y="1693"/>
                  </a:lnTo>
                  <a:lnTo>
                    <a:pt x="382" y="1751"/>
                  </a:lnTo>
                  <a:lnTo>
                    <a:pt x="434" y="1807"/>
                  </a:lnTo>
                  <a:lnTo>
                    <a:pt x="491" y="1859"/>
                  </a:lnTo>
                  <a:lnTo>
                    <a:pt x="551" y="1908"/>
                  </a:lnTo>
                  <a:lnTo>
                    <a:pt x="614" y="1949"/>
                  </a:lnTo>
                  <a:lnTo>
                    <a:pt x="681" y="1986"/>
                  </a:lnTo>
                  <a:lnTo>
                    <a:pt x="749" y="2018"/>
                  </a:lnTo>
                  <a:lnTo>
                    <a:pt x="821" y="2045"/>
                  </a:lnTo>
                  <a:lnTo>
                    <a:pt x="894" y="2065"/>
                  </a:lnTo>
                  <a:lnTo>
                    <a:pt x="969" y="2080"/>
                  </a:lnTo>
                  <a:lnTo>
                    <a:pt x="1045" y="2089"/>
                  </a:lnTo>
                  <a:lnTo>
                    <a:pt x="1122" y="2092"/>
                  </a:lnTo>
                  <a:lnTo>
                    <a:pt x="1200" y="2089"/>
                  </a:lnTo>
                  <a:lnTo>
                    <a:pt x="1276" y="2080"/>
                  </a:lnTo>
                  <a:lnTo>
                    <a:pt x="1351" y="2065"/>
                  </a:lnTo>
                  <a:lnTo>
                    <a:pt x="1424" y="2045"/>
                  </a:lnTo>
                  <a:lnTo>
                    <a:pt x="1495" y="2018"/>
                  </a:lnTo>
                  <a:lnTo>
                    <a:pt x="1564" y="1986"/>
                  </a:lnTo>
                  <a:lnTo>
                    <a:pt x="1629" y="1949"/>
                  </a:lnTo>
                  <a:lnTo>
                    <a:pt x="1693" y="1908"/>
                  </a:lnTo>
                  <a:lnTo>
                    <a:pt x="1753" y="1859"/>
                  </a:lnTo>
                  <a:lnTo>
                    <a:pt x="1811" y="1807"/>
                  </a:lnTo>
                  <a:lnTo>
                    <a:pt x="1861" y="1751"/>
                  </a:lnTo>
                  <a:lnTo>
                    <a:pt x="1909" y="1693"/>
                  </a:lnTo>
                  <a:lnTo>
                    <a:pt x="1949" y="1632"/>
                  </a:lnTo>
                  <a:lnTo>
                    <a:pt x="1986" y="1568"/>
                  </a:lnTo>
                  <a:lnTo>
                    <a:pt x="2017" y="1503"/>
                  </a:lnTo>
                  <a:lnTo>
                    <a:pt x="2043" y="1435"/>
                  </a:lnTo>
                  <a:lnTo>
                    <a:pt x="2064" y="1367"/>
                  </a:lnTo>
                  <a:lnTo>
                    <a:pt x="2079" y="1297"/>
                  </a:lnTo>
                  <a:lnTo>
                    <a:pt x="2089" y="1227"/>
                  </a:lnTo>
                  <a:lnTo>
                    <a:pt x="2095" y="1156"/>
                  </a:lnTo>
                  <a:lnTo>
                    <a:pt x="2095" y="1085"/>
                  </a:lnTo>
                  <a:lnTo>
                    <a:pt x="2089" y="1014"/>
                  </a:lnTo>
                  <a:lnTo>
                    <a:pt x="2079" y="943"/>
                  </a:lnTo>
                  <a:lnTo>
                    <a:pt x="2064" y="874"/>
                  </a:lnTo>
                  <a:lnTo>
                    <a:pt x="2043" y="805"/>
                  </a:lnTo>
                  <a:lnTo>
                    <a:pt x="2017" y="738"/>
                  </a:lnTo>
                  <a:lnTo>
                    <a:pt x="1986" y="672"/>
                  </a:lnTo>
                  <a:lnTo>
                    <a:pt x="1949" y="609"/>
                  </a:lnTo>
                  <a:lnTo>
                    <a:pt x="1909" y="548"/>
                  </a:lnTo>
                  <a:lnTo>
                    <a:pt x="1861" y="489"/>
                  </a:lnTo>
                  <a:lnTo>
                    <a:pt x="1811" y="433"/>
                  </a:lnTo>
                  <a:lnTo>
                    <a:pt x="1753" y="380"/>
                  </a:lnTo>
                  <a:lnTo>
                    <a:pt x="1693" y="333"/>
                  </a:lnTo>
                  <a:lnTo>
                    <a:pt x="1629" y="290"/>
                  </a:lnTo>
                  <a:lnTo>
                    <a:pt x="1564" y="254"/>
                  </a:lnTo>
                  <a:lnTo>
                    <a:pt x="1495" y="222"/>
                  </a:lnTo>
                  <a:lnTo>
                    <a:pt x="1424" y="196"/>
                  </a:lnTo>
                  <a:lnTo>
                    <a:pt x="1351" y="175"/>
                  </a:lnTo>
                  <a:lnTo>
                    <a:pt x="1276" y="161"/>
                  </a:lnTo>
                  <a:lnTo>
                    <a:pt x="1200" y="152"/>
                  </a:lnTo>
                  <a:lnTo>
                    <a:pt x="1122" y="149"/>
                  </a:lnTo>
                  <a:close/>
                  <a:moveTo>
                    <a:pt x="1122" y="0"/>
                  </a:moveTo>
                  <a:lnTo>
                    <a:pt x="1203" y="2"/>
                  </a:lnTo>
                  <a:lnTo>
                    <a:pt x="1284" y="12"/>
                  </a:lnTo>
                  <a:lnTo>
                    <a:pt x="1363" y="25"/>
                  </a:lnTo>
                  <a:lnTo>
                    <a:pt x="1440" y="45"/>
                  </a:lnTo>
                  <a:lnTo>
                    <a:pt x="1515" y="70"/>
                  </a:lnTo>
                  <a:lnTo>
                    <a:pt x="1589" y="100"/>
                  </a:lnTo>
                  <a:lnTo>
                    <a:pt x="1659" y="136"/>
                  </a:lnTo>
                  <a:lnTo>
                    <a:pt x="1728" y="176"/>
                  </a:lnTo>
                  <a:lnTo>
                    <a:pt x="1793" y="222"/>
                  </a:lnTo>
                  <a:lnTo>
                    <a:pt x="1857" y="272"/>
                  </a:lnTo>
                  <a:lnTo>
                    <a:pt x="1916" y="327"/>
                  </a:lnTo>
                  <a:lnTo>
                    <a:pt x="1971" y="387"/>
                  </a:lnTo>
                  <a:lnTo>
                    <a:pt x="2022" y="450"/>
                  </a:lnTo>
                  <a:lnTo>
                    <a:pt x="2068" y="515"/>
                  </a:lnTo>
                  <a:lnTo>
                    <a:pt x="2109" y="584"/>
                  </a:lnTo>
                  <a:lnTo>
                    <a:pt x="2144" y="655"/>
                  </a:lnTo>
                  <a:lnTo>
                    <a:pt x="2174" y="729"/>
                  </a:lnTo>
                  <a:lnTo>
                    <a:pt x="2200" y="803"/>
                  </a:lnTo>
                  <a:lnTo>
                    <a:pt x="2219" y="881"/>
                  </a:lnTo>
                  <a:lnTo>
                    <a:pt x="2233" y="959"/>
                  </a:lnTo>
                  <a:lnTo>
                    <a:pt x="2243" y="1039"/>
                  </a:lnTo>
                  <a:lnTo>
                    <a:pt x="2245" y="1120"/>
                  </a:lnTo>
                  <a:lnTo>
                    <a:pt x="2243" y="1201"/>
                  </a:lnTo>
                  <a:lnTo>
                    <a:pt x="2233" y="1282"/>
                  </a:lnTo>
                  <a:lnTo>
                    <a:pt x="2219" y="1360"/>
                  </a:lnTo>
                  <a:lnTo>
                    <a:pt x="2200" y="1437"/>
                  </a:lnTo>
                  <a:lnTo>
                    <a:pt x="2174" y="1512"/>
                  </a:lnTo>
                  <a:lnTo>
                    <a:pt x="2144" y="1586"/>
                  </a:lnTo>
                  <a:lnTo>
                    <a:pt x="2109" y="1656"/>
                  </a:lnTo>
                  <a:lnTo>
                    <a:pt x="2068" y="1724"/>
                  </a:lnTo>
                  <a:lnTo>
                    <a:pt x="2022" y="1790"/>
                  </a:lnTo>
                  <a:lnTo>
                    <a:pt x="1971" y="1854"/>
                  </a:lnTo>
                  <a:lnTo>
                    <a:pt x="1916" y="1912"/>
                  </a:lnTo>
                  <a:lnTo>
                    <a:pt x="1857" y="1968"/>
                  </a:lnTo>
                  <a:lnTo>
                    <a:pt x="1793" y="2018"/>
                  </a:lnTo>
                  <a:lnTo>
                    <a:pt x="1728" y="2065"/>
                  </a:lnTo>
                  <a:lnTo>
                    <a:pt x="1659" y="2105"/>
                  </a:lnTo>
                  <a:lnTo>
                    <a:pt x="1589" y="2141"/>
                  </a:lnTo>
                  <a:lnTo>
                    <a:pt x="1515" y="2171"/>
                  </a:lnTo>
                  <a:lnTo>
                    <a:pt x="1440" y="2196"/>
                  </a:lnTo>
                  <a:lnTo>
                    <a:pt x="1363" y="2216"/>
                  </a:lnTo>
                  <a:lnTo>
                    <a:pt x="1284" y="2229"/>
                  </a:lnTo>
                  <a:lnTo>
                    <a:pt x="1203" y="2239"/>
                  </a:lnTo>
                  <a:lnTo>
                    <a:pt x="1122" y="2241"/>
                  </a:lnTo>
                  <a:lnTo>
                    <a:pt x="1040" y="2239"/>
                  </a:lnTo>
                  <a:lnTo>
                    <a:pt x="961" y="2229"/>
                  </a:lnTo>
                  <a:lnTo>
                    <a:pt x="882" y="2216"/>
                  </a:lnTo>
                  <a:lnTo>
                    <a:pt x="805" y="2196"/>
                  </a:lnTo>
                  <a:lnTo>
                    <a:pt x="730" y="2171"/>
                  </a:lnTo>
                  <a:lnTo>
                    <a:pt x="656" y="2141"/>
                  </a:lnTo>
                  <a:lnTo>
                    <a:pt x="585" y="2105"/>
                  </a:lnTo>
                  <a:lnTo>
                    <a:pt x="516" y="2065"/>
                  </a:lnTo>
                  <a:lnTo>
                    <a:pt x="450" y="2018"/>
                  </a:lnTo>
                  <a:lnTo>
                    <a:pt x="388" y="1968"/>
                  </a:lnTo>
                  <a:lnTo>
                    <a:pt x="328" y="1912"/>
                  </a:lnTo>
                  <a:lnTo>
                    <a:pt x="273" y="1854"/>
                  </a:lnTo>
                  <a:lnTo>
                    <a:pt x="223" y="1790"/>
                  </a:lnTo>
                  <a:lnTo>
                    <a:pt x="177" y="1724"/>
                  </a:lnTo>
                  <a:lnTo>
                    <a:pt x="136" y="1656"/>
                  </a:lnTo>
                  <a:lnTo>
                    <a:pt x="100" y="1586"/>
                  </a:lnTo>
                  <a:lnTo>
                    <a:pt x="70" y="1512"/>
                  </a:lnTo>
                  <a:lnTo>
                    <a:pt x="45" y="1437"/>
                  </a:lnTo>
                  <a:lnTo>
                    <a:pt x="25" y="1360"/>
                  </a:lnTo>
                  <a:lnTo>
                    <a:pt x="12" y="1282"/>
                  </a:lnTo>
                  <a:lnTo>
                    <a:pt x="2" y="1201"/>
                  </a:lnTo>
                  <a:lnTo>
                    <a:pt x="0" y="1120"/>
                  </a:lnTo>
                  <a:lnTo>
                    <a:pt x="2" y="1039"/>
                  </a:lnTo>
                  <a:lnTo>
                    <a:pt x="12" y="959"/>
                  </a:lnTo>
                  <a:lnTo>
                    <a:pt x="25" y="881"/>
                  </a:lnTo>
                  <a:lnTo>
                    <a:pt x="45" y="803"/>
                  </a:lnTo>
                  <a:lnTo>
                    <a:pt x="70" y="729"/>
                  </a:lnTo>
                  <a:lnTo>
                    <a:pt x="100" y="655"/>
                  </a:lnTo>
                  <a:lnTo>
                    <a:pt x="136" y="584"/>
                  </a:lnTo>
                  <a:lnTo>
                    <a:pt x="177" y="515"/>
                  </a:lnTo>
                  <a:lnTo>
                    <a:pt x="223" y="450"/>
                  </a:lnTo>
                  <a:lnTo>
                    <a:pt x="273" y="387"/>
                  </a:lnTo>
                  <a:lnTo>
                    <a:pt x="328" y="327"/>
                  </a:lnTo>
                  <a:lnTo>
                    <a:pt x="388" y="272"/>
                  </a:lnTo>
                  <a:lnTo>
                    <a:pt x="450" y="222"/>
                  </a:lnTo>
                  <a:lnTo>
                    <a:pt x="516" y="176"/>
                  </a:lnTo>
                  <a:lnTo>
                    <a:pt x="585" y="136"/>
                  </a:lnTo>
                  <a:lnTo>
                    <a:pt x="656" y="100"/>
                  </a:lnTo>
                  <a:lnTo>
                    <a:pt x="730" y="70"/>
                  </a:lnTo>
                  <a:lnTo>
                    <a:pt x="805" y="45"/>
                  </a:lnTo>
                  <a:lnTo>
                    <a:pt x="882" y="25"/>
                  </a:lnTo>
                  <a:lnTo>
                    <a:pt x="961" y="12"/>
                  </a:lnTo>
                  <a:lnTo>
                    <a:pt x="1040" y="2"/>
                  </a:lnTo>
                  <a:lnTo>
                    <a:pt x="1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1306513" y="2522538"/>
              <a:ext cx="79375" cy="71438"/>
            </a:xfrm>
            <a:custGeom>
              <a:avLst/>
              <a:gdLst>
                <a:gd name="T0" fmla="*/ 76 w 300"/>
                <a:gd name="T1" fmla="*/ 0 h 267"/>
                <a:gd name="T2" fmla="*/ 95 w 300"/>
                <a:gd name="T3" fmla="*/ 3 h 267"/>
                <a:gd name="T4" fmla="*/ 113 w 300"/>
                <a:gd name="T5" fmla="*/ 11 h 267"/>
                <a:gd name="T6" fmla="*/ 172 w 300"/>
                <a:gd name="T7" fmla="*/ 50 h 267"/>
                <a:gd name="T8" fmla="*/ 226 w 300"/>
                <a:gd name="T9" fmla="*/ 93 h 267"/>
                <a:gd name="T10" fmla="*/ 278 w 300"/>
                <a:gd name="T11" fmla="*/ 141 h 267"/>
                <a:gd name="T12" fmla="*/ 290 w 300"/>
                <a:gd name="T13" fmla="*/ 157 h 267"/>
                <a:gd name="T14" fmla="*/ 298 w 300"/>
                <a:gd name="T15" fmla="*/ 174 h 267"/>
                <a:gd name="T16" fmla="*/ 300 w 300"/>
                <a:gd name="T17" fmla="*/ 194 h 267"/>
                <a:gd name="T18" fmla="*/ 298 w 300"/>
                <a:gd name="T19" fmla="*/ 212 h 267"/>
                <a:gd name="T20" fmla="*/ 290 w 300"/>
                <a:gd name="T21" fmla="*/ 231 h 267"/>
                <a:gd name="T22" fmla="*/ 278 w 300"/>
                <a:gd name="T23" fmla="*/ 245 h 267"/>
                <a:gd name="T24" fmla="*/ 262 w 300"/>
                <a:gd name="T25" fmla="*/ 258 h 267"/>
                <a:gd name="T26" fmla="*/ 245 w 300"/>
                <a:gd name="T27" fmla="*/ 265 h 267"/>
                <a:gd name="T28" fmla="*/ 225 w 300"/>
                <a:gd name="T29" fmla="*/ 267 h 267"/>
                <a:gd name="T30" fmla="*/ 207 w 300"/>
                <a:gd name="T31" fmla="*/ 265 h 267"/>
                <a:gd name="T32" fmla="*/ 188 w 300"/>
                <a:gd name="T33" fmla="*/ 258 h 267"/>
                <a:gd name="T34" fmla="*/ 172 w 300"/>
                <a:gd name="T35" fmla="*/ 245 h 267"/>
                <a:gd name="T36" fmla="*/ 129 w 300"/>
                <a:gd name="T37" fmla="*/ 206 h 267"/>
                <a:gd name="T38" fmla="*/ 84 w 300"/>
                <a:gd name="T39" fmla="*/ 171 h 267"/>
                <a:gd name="T40" fmla="*/ 36 w 300"/>
                <a:gd name="T41" fmla="*/ 138 h 267"/>
                <a:gd name="T42" fmla="*/ 21 w 300"/>
                <a:gd name="T43" fmla="*/ 126 h 267"/>
                <a:gd name="T44" fmla="*/ 9 w 300"/>
                <a:gd name="T45" fmla="*/ 111 h 267"/>
                <a:gd name="T46" fmla="*/ 2 w 300"/>
                <a:gd name="T47" fmla="*/ 92 h 267"/>
                <a:gd name="T48" fmla="*/ 0 w 300"/>
                <a:gd name="T49" fmla="*/ 74 h 267"/>
                <a:gd name="T50" fmla="*/ 2 w 300"/>
                <a:gd name="T51" fmla="*/ 54 h 267"/>
                <a:gd name="T52" fmla="*/ 10 w 300"/>
                <a:gd name="T53" fmla="*/ 36 h 267"/>
                <a:gd name="T54" fmla="*/ 23 w 300"/>
                <a:gd name="T55" fmla="*/ 21 h 267"/>
                <a:gd name="T56" fmla="*/ 39 w 300"/>
                <a:gd name="T57" fmla="*/ 9 h 267"/>
                <a:gd name="T58" fmla="*/ 57 w 300"/>
                <a:gd name="T59" fmla="*/ 2 h 267"/>
                <a:gd name="T60" fmla="*/ 76 w 300"/>
                <a:gd name="T6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0" h="267">
                  <a:moveTo>
                    <a:pt x="76" y="0"/>
                  </a:moveTo>
                  <a:lnTo>
                    <a:pt x="95" y="3"/>
                  </a:lnTo>
                  <a:lnTo>
                    <a:pt x="113" y="11"/>
                  </a:lnTo>
                  <a:lnTo>
                    <a:pt x="172" y="50"/>
                  </a:lnTo>
                  <a:lnTo>
                    <a:pt x="226" y="93"/>
                  </a:lnTo>
                  <a:lnTo>
                    <a:pt x="278" y="141"/>
                  </a:lnTo>
                  <a:lnTo>
                    <a:pt x="290" y="157"/>
                  </a:lnTo>
                  <a:lnTo>
                    <a:pt x="298" y="174"/>
                  </a:lnTo>
                  <a:lnTo>
                    <a:pt x="300" y="194"/>
                  </a:lnTo>
                  <a:lnTo>
                    <a:pt x="298" y="212"/>
                  </a:lnTo>
                  <a:lnTo>
                    <a:pt x="290" y="231"/>
                  </a:lnTo>
                  <a:lnTo>
                    <a:pt x="278" y="245"/>
                  </a:lnTo>
                  <a:lnTo>
                    <a:pt x="262" y="258"/>
                  </a:lnTo>
                  <a:lnTo>
                    <a:pt x="245" y="265"/>
                  </a:lnTo>
                  <a:lnTo>
                    <a:pt x="225" y="267"/>
                  </a:lnTo>
                  <a:lnTo>
                    <a:pt x="207" y="265"/>
                  </a:lnTo>
                  <a:lnTo>
                    <a:pt x="188" y="258"/>
                  </a:lnTo>
                  <a:lnTo>
                    <a:pt x="172" y="245"/>
                  </a:lnTo>
                  <a:lnTo>
                    <a:pt x="129" y="206"/>
                  </a:lnTo>
                  <a:lnTo>
                    <a:pt x="84" y="171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1"/>
                  </a:lnTo>
                  <a:lnTo>
                    <a:pt x="2" y="92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1046163" y="2492375"/>
              <a:ext cx="222250" cy="101600"/>
            </a:xfrm>
            <a:custGeom>
              <a:avLst/>
              <a:gdLst>
                <a:gd name="T0" fmla="*/ 638 w 838"/>
                <a:gd name="T1" fmla="*/ 0 h 382"/>
                <a:gd name="T2" fmla="*/ 706 w 838"/>
                <a:gd name="T3" fmla="*/ 2 h 382"/>
                <a:gd name="T4" fmla="*/ 776 w 838"/>
                <a:gd name="T5" fmla="*/ 10 h 382"/>
                <a:gd name="T6" fmla="*/ 795 w 838"/>
                <a:gd name="T7" fmla="*/ 16 h 382"/>
                <a:gd name="T8" fmla="*/ 811 w 838"/>
                <a:gd name="T9" fmla="*/ 26 h 382"/>
                <a:gd name="T10" fmla="*/ 824 w 838"/>
                <a:gd name="T11" fmla="*/ 40 h 382"/>
                <a:gd name="T12" fmla="*/ 833 w 838"/>
                <a:gd name="T13" fmla="*/ 56 h 382"/>
                <a:gd name="T14" fmla="*/ 838 w 838"/>
                <a:gd name="T15" fmla="*/ 75 h 382"/>
                <a:gd name="T16" fmla="*/ 838 w 838"/>
                <a:gd name="T17" fmla="*/ 95 h 382"/>
                <a:gd name="T18" fmla="*/ 832 w 838"/>
                <a:gd name="T19" fmla="*/ 114 h 382"/>
                <a:gd name="T20" fmla="*/ 822 w 838"/>
                <a:gd name="T21" fmla="*/ 131 h 382"/>
                <a:gd name="T22" fmla="*/ 808 w 838"/>
                <a:gd name="T23" fmla="*/ 144 h 382"/>
                <a:gd name="T24" fmla="*/ 792 w 838"/>
                <a:gd name="T25" fmla="*/ 153 h 382"/>
                <a:gd name="T26" fmla="*/ 772 w 838"/>
                <a:gd name="T27" fmla="*/ 158 h 382"/>
                <a:gd name="T28" fmla="*/ 752 w 838"/>
                <a:gd name="T29" fmla="*/ 158 h 382"/>
                <a:gd name="T30" fmla="*/ 690 w 838"/>
                <a:gd name="T31" fmla="*/ 151 h 382"/>
                <a:gd name="T32" fmla="*/ 628 w 838"/>
                <a:gd name="T33" fmla="*/ 148 h 382"/>
                <a:gd name="T34" fmla="*/ 567 w 838"/>
                <a:gd name="T35" fmla="*/ 153 h 382"/>
                <a:gd name="T36" fmla="*/ 505 w 838"/>
                <a:gd name="T37" fmla="*/ 162 h 382"/>
                <a:gd name="T38" fmla="*/ 445 w 838"/>
                <a:gd name="T39" fmla="*/ 176 h 382"/>
                <a:gd name="T40" fmla="*/ 386 w 838"/>
                <a:gd name="T41" fmla="*/ 194 h 382"/>
                <a:gd name="T42" fmla="*/ 330 w 838"/>
                <a:gd name="T43" fmla="*/ 219 h 382"/>
                <a:gd name="T44" fmla="*/ 274 w 838"/>
                <a:gd name="T45" fmla="*/ 248 h 382"/>
                <a:gd name="T46" fmla="*/ 222 w 838"/>
                <a:gd name="T47" fmla="*/ 281 h 382"/>
                <a:gd name="T48" fmla="*/ 173 w 838"/>
                <a:gd name="T49" fmla="*/ 319 h 382"/>
                <a:gd name="T50" fmla="*/ 127 w 838"/>
                <a:gd name="T51" fmla="*/ 360 h 382"/>
                <a:gd name="T52" fmla="*/ 110 w 838"/>
                <a:gd name="T53" fmla="*/ 373 h 382"/>
                <a:gd name="T54" fmla="*/ 93 w 838"/>
                <a:gd name="T55" fmla="*/ 380 h 382"/>
                <a:gd name="T56" fmla="*/ 75 w 838"/>
                <a:gd name="T57" fmla="*/ 382 h 382"/>
                <a:gd name="T58" fmla="*/ 55 w 838"/>
                <a:gd name="T59" fmla="*/ 380 h 382"/>
                <a:gd name="T60" fmla="*/ 38 w 838"/>
                <a:gd name="T61" fmla="*/ 373 h 382"/>
                <a:gd name="T62" fmla="*/ 21 w 838"/>
                <a:gd name="T63" fmla="*/ 360 h 382"/>
                <a:gd name="T64" fmla="*/ 9 w 838"/>
                <a:gd name="T65" fmla="*/ 346 h 382"/>
                <a:gd name="T66" fmla="*/ 2 w 838"/>
                <a:gd name="T67" fmla="*/ 327 h 382"/>
                <a:gd name="T68" fmla="*/ 0 w 838"/>
                <a:gd name="T69" fmla="*/ 309 h 382"/>
                <a:gd name="T70" fmla="*/ 2 w 838"/>
                <a:gd name="T71" fmla="*/ 289 h 382"/>
                <a:gd name="T72" fmla="*/ 9 w 838"/>
                <a:gd name="T73" fmla="*/ 272 h 382"/>
                <a:gd name="T74" fmla="*/ 21 w 838"/>
                <a:gd name="T75" fmla="*/ 256 h 382"/>
                <a:gd name="T76" fmla="*/ 72 w 838"/>
                <a:gd name="T77" fmla="*/ 208 h 382"/>
                <a:gd name="T78" fmla="*/ 127 w 838"/>
                <a:gd name="T79" fmla="*/ 166 h 382"/>
                <a:gd name="T80" fmla="*/ 183 w 838"/>
                <a:gd name="T81" fmla="*/ 128 h 382"/>
                <a:gd name="T82" fmla="*/ 243 w 838"/>
                <a:gd name="T83" fmla="*/ 95 h 382"/>
                <a:gd name="T84" fmla="*/ 306 w 838"/>
                <a:gd name="T85" fmla="*/ 67 h 382"/>
                <a:gd name="T86" fmla="*/ 369 w 838"/>
                <a:gd name="T87" fmla="*/ 42 h 382"/>
                <a:gd name="T88" fmla="*/ 435 w 838"/>
                <a:gd name="T89" fmla="*/ 24 h 382"/>
                <a:gd name="T90" fmla="*/ 502 w 838"/>
                <a:gd name="T91" fmla="*/ 11 h 382"/>
                <a:gd name="T92" fmla="*/ 569 w 838"/>
                <a:gd name="T93" fmla="*/ 2 h 382"/>
                <a:gd name="T94" fmla="*/ 638 w 838"/>
                <a:gd name="T95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8" h="382">
                  <a:moveTo>
                    <a:pt x="638" y="0"/>
                  </a:moveTo>
                  <a:lnTo>
                    <a:pt x="706" y="2"/>
                  </a:lnTo>
                  <a:lnTo>
                    <a:pt x="776" y="10"/>
                  </a:lnTo>
                  <a:lnTo>
                    <a:pt x="795" y="16"/>
                  </a:lnTo>
                  <a:lnTo>
                    <a:pt x="811" y="26"/>
                  </a:lnTo>
                  <a:lnTo>
                    <a:pt x="824" y="40"/>
                  </a:lnTo>
                  <a:lnTo>
                    <a:pt x="833" y="56"/>
                  </a:lnTo>
                  <a:lnTo>
                    <a:pt x="838" y="75"/>
                  </a:lnTo>
                  <a:lnTo>
                    <a:pt x="838" y="95"/>
                  </a:lnTo>
                  <a:lnTo>
                    <a:pt x="832" y="114"/>
                  </a:lnTo>
                  <a:lnTo>
                    <a:pt x="822" y="131"/>
                  </a:lnTo>
                  <a:lnTo>
                    <a:pt x="808" y="144"/>
                  </a:lnTo>
                  <a:lnTo>
                    <a:pt x="792" y="153"/>
                  </a:lnTo>
                  <a:lnTo>
                    <a:pt x="772" y="158"/>
                  </a:lnTo>
                  <a:lnTo>
                    <a:pt x="752" y="158"/>
                  </a:lnTo>
                  <a:lnTo>
                    <a:pt x="690" y="151"/>
                  </a:lnTo>
                  <a:lnTo>
                    <a:pt x="628" y="148"/>
                  </a:lnTo>
                  <a:lnTo>
                    <a:pt x="567" y="153"/>
                  </a:lnTo>
                  <a:lnTo>
                    <a:pt x="505" y="162"/>
                  </a:lnTo>
                  <a:lnTo>
                    <a:pt x="445" y="176"/>
                  </a:lnTo>
                  <a:lnTo>
                    <a:pt x="386" y="194"/>
                  </a:lnTo>
                  <a:lnTo>
                    <a:pt x="330" y="219"/>
                  </a:lnTo>
                  <a:lnTo>
                    <a:pt x="274" y="248"/>
                  </a:lnTo>
                  <a:lnTo>
                    <a:pt x="222" y="281"/>
                  </a:lnTo>
                  <a:lnTo>
                    <a:pt x="173" y="319"/>
                  </a:lnTo>
                  <a:lnTo>
                    <a:pt x="127" y="360"/>
                  </a:lnTo>
                  <a:lnTo>
                    <a:pt x="110" y="373"/>
                  </a:lnTo>
                  <a:lnTo>
                    <a:pt x="93" y="380"/>
                  </a:lnTo>
                  <a:lnTo>
                    <a:pt x="75" y="382"/>
                  </a:lnTo>
                  <a:lnTo>
                    <a:pt x="55" y="380"/>
                  </a:lnTo>
                  <a:lnTo>
                    <a:pt x="38" y="373"/>
                  </a:lnTo>
                  <a:lnTo>
                    <a:pt x="21" y="360"/>
                  </a:lnTo>
                  <a:lnTo>
                    <a:pt x="9" y="346"/>
                  </a:lnTo>
                  <a:lnTo>
                    <a:pt x="2" y="327"/>
                  </a:lnTo>
                  <a:lnTo>
                    <a:pt x="0" y="309"/>
                  </a:lnTo>
                  <a:lnTo>
                    <a:pt x="2" y="289"/>
                  </a:lnTo>
                  <a:lnTo>
                    <a:pt x="9" y="272"/>
                  </a:lnTo>
                  <a:lnTo>
                    <a:pt x="21" y="256"/>
                  </a:lnTo>
                  <a:lnTo>
                    <a:pt x="72" y="208"/>
                  </a:lnTo>
                  <a:lnTo>
                    <a:pt x="127" y="166"/>
                  </a:lnTo>
                  <a:lnTo>
                    <a:pt x="183" y="128"/>
                  </a:lnTo>
                  <a:lnTo>
                    <a:pt x="243" y="95"/>
                  </a:lnTo>
                  <a:lnTo>
                    <a:pt x="306" y="67"/>
                  </a:lnTo>
                  <a:lnTo>
                    <a:pt x="369" y="42"/>
                  </a:lnTo>
                  <a:lnTo>
                    <a:pt x="435" y="24"/>
                  </a:lnTo>
                  <a:lnTo>
                    <a:pt x="502" y="11"/>
                  </a:lnTo>
                  <a:lnTo>
                    <a:pt x="569" y="2"/>
                  </a:lnTo>
                  <a:lnTo>
                    <a:pt x="6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1046163" y="2852738"/>
              <a:ext cx="77788" cy="69850"/>
            </a:xfrm>
            <a:custGeom>
              <a:avLst/>
              <a:gdLst>
                <a:gd name="T0" fmla="*/ 75 w 292"/>
                <a:gd name="T1" fmla="*/ 0 h 263"/>
                <a:gd name="T2" fmla="*/ 93 w 292"/>
                <a:gd name="T3" fmla="*/ 4 h 263"/>
                <a:gd name="T4" fmla="*/ 110 w 292"/>
                <a:gd name="T5" fmla="*/ 11 h 263"/>
                <a:gd name="T6" fmla="*/ 127 w 292"/>
                <a:gd name="T7" fmla="*/ 22 h 263"/>
                <a:gd name="T8" fmla="*/ 168 w 292"/>
                <a:gd name="T9" fmla="*/ 60 h 263"/>
                <a:gd name="T10" fmla="*/ 211 w 292"/>
                <a:gd name="T11" fmla="*/ 95 h 263"/>
                <a:gd name="T12" fmla="*/ 257 w 292"/>
                <a:gd name="T13" fmla="*/ 126 h 263"/>
                <a:gd name="T14" fmla="*/ 272 w 292"/>
                <a:gd name="T15" fmla="*/ 139 h 263"/>
                <a:gd name="T16" fmla="*/ 284 w 292"/>
                <a:gd name="T17" fmla="*/ 155 h 263"/>
                <a:gd name="T18" fmla="*/ 289 w 292"/>
                <a:gd name="T19" fmla="*/ 172 h 263"/>
                <a:gd name="T20" fmla="*/ 292 w 292"/>
                <a:gd name="T21" fmla="*/ 192 h 263"/>
                <a:gd name="T22" fmla="*/ 289 w 292"/>
                <a:gd name="T23" fmla="*/ 210 h 263"/>
                <a:gd name="T24" fmla="*/ 280 w 292"/>
                <a:gd name="T25" fmla="*/ 229 h 263"/>
                <a:gd name="T26" fmla="*/ 269 w 292"/>
                <a:gd name="T27" fmla="*/ 244 h 263"/>
                <a:gd name="T28" fmla="*/ 252 w 292"/>
                <a:gd name="T29" fmla="*/ 255 h 263"/>
                <a:gd name="T30" fmla="*/ 235 w 292"/>
                <a:gd name="T31" fmla="*/ 261 h 263"/>
                <a:gd name="T32" fmla="*/ 217 w 292"/>
                <a:gd name="T33" fmla="*/ 263 h 263"/>
                <a:gd name="T34" fmla="*/ 197 w 292"/>
                <a:gd name="T35" fmla="*/ 261 h 263"/>
                <a:gd name="T36" fmla="*/ 177 w 292"/>
                <a:gd name="T37" fmla="*/ 253 h 263"/>
                <a:gd name="T38" fmla="*/ 123 w 292"/>
                <a:gd name="T39" fmla="*/ 215 h 263"/>
                <a:gd name="T40" fmla="*/ 70 w 292"/>
                <a:gd name="T41" fmla="*/ 173 h 263"/>
                <a:gd name="T42" fmla="*/ 21 w 292"/>
                <a:gd name="T43" fmla="*/ 128 h 263"/>
                <a:gd name="T44" fmla="*/ 9 w 292"/>
                <a:gd name="T45" fmla="*/ 112 h 263"/>
                <a:gd name="T46" fmla="*/ 2 w 292"/>
                <a:gd name="T47" fmla="*/ 95 h 263"/>
                <a:gd name="T48" fmla="*/ 0 w 292"/>
                <a:gd name="T49" fmla="*/ 75 h 263"/>
                <a:gd name="T50" fmla="*/ 2 w 292"/>
                <a:gd name="T51" fmla="*/ 57 h 263"/>
                <a:gd name="T52" fmla="*/ 9 w 292"/>
                <a:gd name="T53" fmla="*/ 38 h 263"/>
                <a:gd name="T54" fmla="*/ 21 w 292"/>
                <a:gd name="T55" fmla="*/ 22 h 263"/>
                <a:gd name="T56" fmla="*/ 38 w 292"/>
                <a:gd name="T57" fmla="*/ 11 h 263"/>
                <a:gd name="T58" fmla="*/ 55 w 292"/>
                <a:gd name="T59" fmla="*/ 4 h 263"/>
                <a:gd name="T60" fmla="*/ 75 w 292"/>
                <a:gd name="T6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263">
                  <a:moveTo>
                    <a:pt x="75" y="0"/>
                  </a:moveTo>
                  <a:lnTo>
                    <a:pt x="93" y="4"/>
                  </a:lnTo>
                  <a:lnTo>
                    <a:pt x="110" y="11"/>
                  </a:lnTo>
                  <a:lnTo>
                    <a:pt x="127" y="22"/>
                  </a:lnTo>
                  <a:lnTo>
                    <a:pt x="168" y="60"/>
                  </a:lnTo>
                  <a:lnTo>
                    <a:pt x="211" y="95"/>
                  </a:lnTo>
                  <a:lnTo>
                    <a:pt x="257" y="126"/>
                  </a:lnTo>
                  <a:lnTo>
                    <a:pt x="272" y="139"/>
                  </a:lnTo>
                  <a:lnTo>
                    <a:pt x="284" y="155"/>
                  </a:lnTo>
                  <a:lnTo>
                    <a:pt x="289" y="172"/>
                  </a:lnTo>
                  <a:lnTo>
                    <a:pt x="292" y="192"/>
                  </a:lnTo>
                  <a:lnTo>
                    <a:pt x="289" y="210"/>
                  </a:lnTo>
                  <a:lnTo>
                    <a:pt x="280" y="229"/>
                  </a:lnTo>
                  <a:lnTo>
                    <a:pt x="269" y="244"/>
                  </a:lnTo>
                  <a:lnTo>
                    <a:pt x="252" y="255"/>
                  </a:lnTo>
                  <a:lnTo>
                    <a:pt x="235" y="261"/>
                  </a:lnTo>
                  <a:lnTo>
                    <a:pt x="217" y="263"/>
                  </a:lnTo>
                  <a:lnTo>
                    <a:pt x="197" y="261"/>
                  </a:lnTo>
                  <a:lnTo>
                    <a:pt x="177" y="253"/>
                  </a:lnTo>
                  <a:lnTo>
                    <a:pt x="123" y="215"/>
                  </a:lnTo>
                  <a:lnTo>
                    <a:pt x="70" y="173"/>
                  </a:lnTo>
                  <a:lnTo>
                    <a:pt x="21" y="128"/>
                  </a:lnTo>
                  <a:lnTo>
                    <a:pt x="9" y="112"/>
                  </a:lnTo>
                  <a:lnTo>
                    <a:pt x="2" y="95"/>
                  </a:lnTo>
                  <a:lnTo>
                    <a:pt x="0" y="75"/>
                  </a:lnTo>
                  <a:lnTo>
                    <a:pt x="2" y="57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8" y="11"/>
                  </a:lnTo>
                  <a:lnTo>
                    <a:pt x="55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1171575" y="2852738"/>
              <a:ext cx="214313" cy="101600"/>
            </a:xfrm>
            <a:custGeom>
              <a:avLst/>
              <a:gdLst>
                <a:gd name="T0" fmla="*/ 735 w 810"/>
                <a:gd name="T1" fmla="*/ 0 h 384"/>
                <a:gd name="T2" fmla="*/ 755 w 810"/>
                <a:gd name="T3" fmla="*/ 4 h 384"/>
                <a:gd name="T4" fmla="*/ 772 w 810"/>
                <a:gd name="T5" fmla="*/ 11 h 384"/>
                <a:gd name="T6" fmla="*/ 788 w 810"/>
                <a:gd name="T7" fmla="*/ 22 h 384"/>
                <a:gd name="T8" fmla="*/ 800 w 810"/>
                <a:gd name="T9" fmla="*/ 38 h 384"/>
                <a:gd name="T10" fmla="*/ 808 w 810"/>
                <a:gd name="T11" fmla="*/ 57 h 384"/>
                <a:gd name="T12" fmla="*/ 810 w 810"/>
                <a:gd name="T13" fmla="*/ 75 h 384"/>
                <a:gd name="T14" fmla="*/ 808 w 810"/>
                <a:gd name="T15" fmla="*/ 95 h 384"/>
                <a:gd name="T16" fmla="*/ 800 w 810"/>
                <a:gd name="T17" fmla="*/ 112 h 384"/>
                <a:gd name="T18" fmla="*/ 788 w 810"/>
                <a:gd name="T19" fmla="*/ 128 h 384"/>
                <a:gd name="T20" fmla="*/ 736 w 810"/>
                <a:gd name="T21" fmla="*/ 176 h 384"/>
                <a:gd name="T22" fmla="*/ 682 w 810"/>
                <a:gd name="T23" fmla="*/ 218 h 384"/>
                <a:gd name="T24" fmla="*/ 626 w 810"/>
                <a:gd name="T25" fmla="*/ 256 h 384"/>
                <a:gd name="T26" fmla="*/ 566 w 810"/>
                <a:gd name="T27" fmla="*/ 290 h 384"/>
                <a:gd name="T28" fmla="*/ 504 w 810"/>
                <a:gd name="T29" fmla="*/ 319 h 384"/>
                <a:gd name="T30" fmla="*/ 440 w 810"/>
                <a:gd name="T31" fmla="*/ 342 h 384"/>
                <a:gd name="T32" fmla="*/ 375 w 810"/>
                <a:gd name="T33" fmla="*/ 360 h 384"/>
                <a:gd name="T34" fmla="*/ 308 w 810"/>
                <a:gd name="T35" fmla="*/ 374 h 384"/>
                <a:gd name="T36" fmla="*/ 240 w 810"/>
                <a:gd name="T37" fmla="*/ 382 h 384"/>
                <a:gd name="T38" fmla="*/ 171 w 810"/>
                <a:gd name="T39" fmla="*/ 384 h 384"/>
                <a:gd name="T40" fmla="*/ 119 w 810"/>
                <a:gd name="T41" fmla="*/ 383 h 384"/>
                <a:gd name="T42" fmla="*/ 66 w 810"/>
                <a:gd name="T43" fmla="*/ 378 h 384"/>
                <a:gd name="T44" fmla="*/ 46 w 810"/>
                <a:gd name="T45" fmla="*/ 373 h 384"/>
                <a:gd name="T46" fmla="*/ 30 w 810"/>
                <a:gd name="T47" fmla="*/ 363 h 384"/>
                <a:gd name="T48" fmla="*/ 16 w 810"/>
                <a:gd name="T49" fmla="*/ 350 h 384"/>
                <a:gd name="T50" fmla="*/ 5 w 810"/>
                <a:gd name="T51" fmla="*/ 333 h 384"/>
                <a:gd name="T52" fmla="*/ 1 w 810"/>
                <a:gd name="T53" fmla="*/ 315 h 384"/>
                <a:gd name="T54" fmla="*/ 0 w 810"/>
                <a:gd name="T55" fmla="*/ 295 h 384"/>
                <a:gd name="T56" fmla="*/ 5 w 810"/>
                <a:gd name="T57" fmla="*/ 276 h 384"/>
                <a:gd name="T58" fmla="*/ 15 w 810"/>
                <a:gd name="T59" fmla="*/ 259 h 384"/>
                <a:gd name="T60" fmla="*/ 29 w 810"/>
                <a:gd name="T61" fmla="*/ 246 h 384"/>
                <a:gd name="T62" fmla="*/ 45 w 810"/>
                <a:gd name="T63" fmla="*/ 236 h 384"/>
                <a:gd name="T64" fmla="*/ 63 w 810"/>
                <a:gd name="T65" fmla="*/ 230 h 384"/>
                <a:gd name="T66" fmla="*/ 83 w 810"/>
                <a:gd name="T67" fmla="*/ 230 h 384"/>
                <a:gd name="T68" fmla="*/ 150 w 810"/>
                <a:gd name="T69" fmla="*/ 234 h 384"/>
                <a:gd name="T70" fmla="*/ 216 w 810"/>
                <a:gd name="T71" fmla="*/ 233 h 384"/>
                <a:gd name="T72" fmla="*/ 281 w 810"/>
                <a:gd name="T73" fmla="*/ 226 h 384"/>
                <a:gd name="T74" fmla="*/ 345 w 810"/>
                <a:gd name="T75" fmla="*/ 214 h 384"/>
                <a:gd name="T76" fmla="*/ 407 w 810"/>
                <a:gd name="T77" fmla="*/ 195 h 384"/>
                <a:gd name="T78" fmla="*/ 467 w 810"/>
                <a:gd name="T79" fmla="*/ 171 h 384"/>
                <a:gd name="T80" fmla="*/ 525 w 810"/>
                <a:gd name="T81" fmla="*/ 142 h 384"/>
                <a:gd name="T82" fmla="*/ 581 w 810"/>
                <a:gd name="T83" fmla="*/ 108 h 384"/>
                <a:gd name="T84" fmla="*/ 634 w 810"/>
                <a:gd name="T85" fmla="*/ 67 h 384"/>
                <a:gd name="T86" fmla="*/ 682 w 810"/>
                <a:gd name="T87" fmla="*/ 22 h 384"/>
                <a:gd name="T88" fmla="*/ 698 w 810"/>
                <a:gd name="T89" fmla="*/ 11 h 384"/>
                <a:gd name="T90" fmla="*/ 717 w 810"/>
                <a:gd name="T91" fmla="*/ 4 h 384"/>
                <a:gd name="T92" fmla="*/ 735 w 810"/>
                <a:gd name="T9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0" h="384">
                  <a:moveTo>
                    <a:pt x="735" y="0"/>
                  </a:moveTo>
                  <a:lnTo>
                    <a:pt x="755" y="4"/>
                  </a:lnTo>
                  <a:lnTo>
                    <a:pt x="772" y="11"/>
                  </a:lnTo>
                  <a:lnTo>
                    <a:pt x="788" y="22"/>
                  </a:lnTo>
                  <a:lnTo>
                    <a:pt x="800" y="38"/>
                  </a:lnTo>
                  <a:lnTo>
                    <a:pt x="808" y="57"/>
                  </a:lnTo>
                  <a:lnTo>
                    <a:pt x="810" y="75"/>
                  </a:lnTo>
                  <a:lnTo>
                    <a:pt x="808" y="95"/>
                  </a:lnTo>
                  <a:lnTo>
                    <a:pt x="800" y="112"/>
                  </a:lnTo>
                  <a:lnTo>
                    <a:pt x="788" y="128"/>
                  </a:lnTo>
                  <a:lnTo>
                    <a:pt x="736" y="176"/>
                  </a:lnTo>
                  <a:lnTo>
                    <a:pt x="682" y="218"/>
                  </a:lnTo>
                  <a:lnTo>
                    <a:pt x="626" y="256"/>
                  </a:lnTo>
                  <a:lnTo>
                    <a:pt x="566" y="290"/>
                  </a:lnTo>
                  <a:lnTo>
                    <a:pt x="504" y="319"/>
                  </a:lnTo>
                  <a:lnTo>
                    <a:pt x="440" y="342"/>
                  </a:lnTo>
                  <a:lnTo>
                    <a:pt x="375" y="360"/>
                  </a:lnTo>
                  <a:lnTo>
                    <a:pt x="308" y="374"/>
                  </a:lnTo>
                  <a:lnTo>
                    <a:pt x="240" y="382"/>
                  </a:lnTo>
                  <a:lnTo>
                    <a:pt x="171" y="384"/>
                  </a:lnTo>
                  <a:lnTo>
                    <a:pt x="119" y="383"/>
                  </a:lnTo>
                  <a:lnTo>
                    <a:pt x="66" y="378"/>
                  </a:lnTo>
                  <a:lnTo>
                    <a:pt x="46" y="373"/>
                  </a:lnTo>
                  <a:lnTo>
                    <a:pt x="30" y="363"/>
                  </a:lnTo>
                  <a:lnTo>
                    <a:pt x="16" y="350"/>
                  </a:lnTo>
                  <a:lnTo>
                    <a:pt x="5" y="333"/>
                  </a:lnTo>
                  <a:lnTo>
                    <a:pt x="1" y="315"/>
                  </a:lnTo>
                  <a:lnTo>
                    <a:pt x="0" y="295"/>
                  </a:lnTo>
                  <a:lnTo>
                    <a:pt x="5" y="276"/>
                  </a:lnTo>
                  <a:lnTo>
                    <a:pt x="15" y="259"/>
                  </a:lnTo>
                  <a:lnTo>
                    <a:pt x="29" y="246"/>
                  </a:lnTo>
                  <a:lnTo>
                    <a:pt x="45" y="236"/>
                  </a:lnTo>
                  <a:lnTo>
                    <a:pt x="63" y="230"/>
                  </a:lnTo>
                  <a:lnTo>
                    <a:pt x="83" y="230"/>
                  </a:lnTo>
                  <a:lnTo>
                    <a:pt x="150" y="234"/>
                  </a:lnTo>
                  <a:lnTo>
                    <a:pt x="216" y="233"/>
                  </a:lnTo>
                  <a:lnTo>
                    <a:pt x="281" y="226"/>
                  </a:lnTo>
                  <a:lnTo>
                    <a:pt x="345" y="214"/>
                  </a:lnTo>
                  <a:lnTo>
                    <a:pt x="407" y="195"/>
                  </a:lnTo>
                  <a:lnTo>
                    <a:pt x="467" y="171"/>
                  </a:lnTo>
                  <a:lnTo>
                    <a:pt x="525" y="142"/>
                  </a:lnTo>
                  <a:lnTo>
                    <a:pt x="581" y="108"/>
                  </a:lnTo>
                  <a:lnTo>
                    <a:pt x="634" y="67"/>
                  </a:lnTo>
                  <a:lnTo>
                    <a:pt x="682" y="22"/>
                  </a:lnTo>
                  <a:lnTo>
                    <a:pt x="698" y="11"/>
                  </a:lnTo>
                  <a:lnTo>
                    <a:pt x="717" y="4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/>
            <p:cNvSpPr>
              <a:spLocks noEditPoints="1"/>
            </p:cNvSpPr>
            <p:nvPr/>
          </p:nvSpPr>
          <p:spPr bwMode="auto">
            <a:xfrm>
              <a:off x="838200" y="2346325"/>
              <a:ext cx="1001713" cy="1000125"/>
            </a:xfrm>
            <a:custGeom>
              <a:avLst/>
              <a:gdLst>
                <a:gd name="T0" fmla="*/ 3410 w 3786"/>
                <a:gd name="T1" fmla="*/ 3616 h 3779"/>
                <a:gd name="T2" fmla="*/ 3544 w 3786"/>
                <a:gd name="T3" fmla="*/ 3616 h 3779"/>
                <a:gd name="T4" fmla="*/ 3632 w 3786"/>
                <a:gd name="T5" fmla="*/ 3511 h 3779"/>
                <a:gd name="T6" fmla="*/ 3609 w 3786"/>
                <a:gd name="T7" fmla="*/ 3379 h 3779"/>
                <a:gd name="T8" fmla="*/ 2415 w 3786"/>
                <a:gd name="T9" fmla="*/ 2458 h 3779"/>
                <a:gd name="T10" fmla="*/ 1343 w 3786"/>
                <a:gd name="T11" fmla="*/ 151 h 3779"/>
                <a:gd name="T12" fmla="*/ 938 w 3786"/>
                <a:gd name="T13" fmla="*/ 244 h 3779"/>
                <a:gd name="T14" fmla="*/ 585 w 3786"/>
                <a:gd name="T15" fmla="*/ 464 h 3779"/>
                <a:gd name="T16" fmla="*/ 319 w 3786"/>
                <a:gd name="T17" fmla="*/ 787 h 3779"/>
                <a:gd name="T18" fmla="*/ 172 w 3786"/>
                <a:gd name="T19" fmla="*/ 1174 h 3779"/>
                <a:gd name="T20" fmla="*/ 159 w 3786"/>
                <a:gd name="T21" fmla="*/ 1594 h 3779"/>
                <a:gd name="T22" fmla="*/ 279 w 3786"/>
                <a:gd name="T23" fmla="*/ 1990 h 3779"/>
                <a:gd name="T24" fmla="*/ 523 w 3786"/>
                <a:gd name="T25" fmla="*/ 2329 h 3779"/>
                <a:gd name="T26" fmla="*/ 863 w 3786"/>
                <a:gd name="T27" fmla="*/ 2572 h 3779"/>
                <a:gd name="T28" fmla="*/ 1260 w 3786"/>
                <a:gd name="T29" fmla="*/ 2692 h 3779"/>
                <a:gd name="T30" fmla="*/ 1680 w 3786"/>
                <a:gd name="T31" fmla="*/ 2678 h 3779"/>
                <a:gd name="T32" fmla="*/ 2067 w 3786"/>
                <a:gd name="T33" fmla="*/ 2533 h 3779"/>
                <a:gd name="T34" fmla="*/ 2392 w 3786"/>
                <a:gd name="T35" fmla="*/ 2267 h 3779"/>
                <a:gd name="T36" fmla="*/ 2612 w 3786"/>
                <a:gd name="T37" fmla="*/ 1914 h 3779"/>
                <a:gd name="T38" fmla="*/ 2706 w 3786"/>
                <a:gd name="T39" fmla="*/ 1511 h 3779"/>
                <a:gd name="T40" fmla="*/ 2665 w 3786"/>
                <a:gd name="T41" fmla="*/ 1093 h 3779"/>
                <a:gd name="T42" fmla="*/ 2494 w 3786"/>
                <a:gd name="T43" fmla="*/ 717 h 3779"/>
                <a:gd name="T44" fmla="*/ 2207 w 3786"/>
                <a:gd name="T45" fmla="*/ 410 h 3779"/>
                <a:gd name="T46" fmla="*/ 1841 w 3786"/>
                <a:gd name="T47" fmla="*/ 215 h 3779"/>
                <a:gd name="T48" fmla="*/ 1428 w 3786"/>
                <a:gd name="T49" fmla="*/ 147 h 3779"/>
                <a:gd name="T50" fmla="*/ 1733 w 3786"/>
                <a:gd name="T51" fmla="*/ 32 h 3779"/>
                <a:gd name="T52" fmla="*/ 2148 w 3786"/>
                <a:gd name="T53" fmla="*/ 192 h 3779"/>
                <a:gd name="T54" fmla="*/ 2504 w 3786"/>
                <a:gd name="T55" fmla="*/ 485 h 3779"/>
                <a:gd name="T56" fmla="*/ 2745 w 3786"/>
                <a:gd name="T57" fmla="*/ 868 h 3779"/>
                <a:gd name="T58" fmla="*/ 2851 w 3786"/>
                <a:gd name="T59" fmla="*/ 1295 h 3779"/>
                <a:gd name="T60" fmla="*/ 2825 w 3786"/>
                <a:gd name="T61" fmla="*/ 1732 h 3779"/>
                <a:gd name="T62" fmla="*/ 2663 w 3786"/>
                <a:gd name="T63" fmla="*/ 2145 h 3779"/>
                <a:gd name="T64" fmla="*/ 2702 w 3786"/>
                <a:gd name="T65" fmla="*/ 2336 h 3779"/>
                <a:gd name="T66" fmla="*/ 2792 w 3786"/>
                <a:gd name="T67" fmla="*/ 2349 h 3779"/>
                <a:gd name="T68" fmla="*/ 3776 w 3786"/>
                <a:gd name="T69" fmla="*/ 3392 h 3779"/>
                <a:gd name="T70" fmla="*/ 3765 w 3786"/>
                <a:gd name="T71" fmla="*/ 3587 h 3779"/>
                <a:gd name="T72" fmla="*/ 3629 w 3786"/>
                <a:gd name="T73" fmla="*/ 3739 h 3779"/>
                <a:gd name="T74" fmla="*/ 3437 w 3786"/>
                <a:gd name="T75" fmla="*/ 3777 h 3779"/>
                <a:gd name="T76" fmla="*/ 3258 w 3786"/>
                <a:gd name="T77" fmla="*/ 3689 h 3779"/>
                <a:gd name="T78" fmla="*/ 2334 w 3786"/>
                <a:gd name="T79" fmla="*/ 2714 h 3779"/>
                <a:gd name="T80" fmla="*/ 2222 w 3786"/>
                <a:gd name="T81" fmla="*/ 2613 h 3779"/>
                <a:gd name="T82" fmla="*/ 1794 w 3786"/>
                <a:gd name="T83" fmla="*/ 2804 h 3779"/>
                <a:gd name="T84" fmla="*/ 1344 w 3786"/>
                <a:gd name="T85" fmla="*/ 2849 h 3779"/>
                <a:gd name="T86" fmla="*/ 930 w 3786"/>
                <a:gd name="T87" fmla="*/ 2763 h 3779"/>
                <a:gd name="T88" fmla="*/ 552 w 3786"/>
                <a:gd name="T89" fmla="*/ 2553 h 3779"/>
                <a:gd name="T90" fmla="*/ 240 w 3786"/>
                <a:gd name="T91" fmla="*/ 2220 h 3779"/>
                <a:gd name="T92" fmla="*/ 53 w 3786"/>
                <a:gd name="T93" fmla="*/ 1816 h 3779"/>
                <a:gd name="T94" fmla="*/ 0 w 3786"/>
                <a:gd name="T95" fmla="*/ 1382 h 3779"/>
                <a:gd name="T96" fmla="*/ 80 w 3786"/>
                <a:gd name="T97" fmla="*/ 951 h 3779"/>
                <a:gd name="T98" fmla="*/ 294 w 3786"/>
                <a:gd name="T99" fmla="*/ 556 h 3779"/>
                <a:gd name="T100" fmla="*/ 632 w 3786"/>
                <a:gd name="T101" fmla="*/ 240 h 3779"/>
                <a:gd name="T102" fmla="*/ 1037 w 3786"/>
                <a:gd name="T103" fmla="*/ 53 h 3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86" h="3779">
                  <a:moveTo>
                    <a:pt x="2739" y="2507"/>
                  </a:moveTo>
                  <a:lnTo>
                    <a:pt x="2512" y="2734"/>
                  </a:lnTo>
                  <a:lnTo>
                    <a:pt x="3363" y="3583"/>
                  </a:lnTo>
                  <a:lnTo>
                    <a:pt x="3386" y="3602"/>
                  </a:lnTo>
                  <a:lnTo>
                    <a:pt x="3410" y="3616"/>
                  </a:lnTo>
                  <a:lnTo>
                    <a:pt x="3435" y="3625"/>
                  </a:lnTo>
                  <a:lnTo>
                    <a:pt x="3463" y="3629"/>
                  </a:lnTo>
                  <a:lnTo>
                    <a:pt x="3491" y="3629"/>
                  </a:lnTo>
                  <a:lnTo>
                    <a:pt x="3517" y="3625"/>
                  </a:lnTo>
                  <a:lnTo>
                    <a:pt x="3544" y="3616"/>
                  </a:lnTo>
                  <a:lnTo>
                    <a:pt x="3568" y="3602"/>
                  </a:lnTo>
                  <a:lnTo>
                    <a:pt x="3590" y="3583"/>
                  </a:lnTo>
                  <a:lnTo>
                    <a:pt x="3609" y="3561"/>
                  </a:lnTo>
                  <a:lnTo>
                    <a:pt x="3622" y="3537"/>
                  </a:lnTo>
                  <a:lnTo>
                    <a:pt x="3632" y="3511"/>
                  </a:lnTo>
                  <a:lnTo>
                    <a:pt x="3636" y="3484"/>
                  </a:lnTo>
                  <a:lnTo>
                    <a:pt x="3636" y="3457"/>
                  </a:lnTo>
                  <a:lnTo>
                    <a:pt x="3632" y="3429"/>
                  </a:lnTo>
                  <a:lnTo>
                    <a:pt x="3622" y="3404"/>
                  </a:lnTo>
                  <a:lnTo>
                    <a:pt x="3609" y="3379"/>
                  </a:lnTo>
                  <a:lnTo>
                    <a:pt x="3590" y="3356"/>
                  </a:lnTo>
                  <a:lnTo>
                    <a:pt x="2739" y="2507"/>
                  </a:lnTo>
                  <a:close/>
                  <a:moveTo>
                    <a:pt x="2463" y="2410"/>
                  </a:moveTo>
                  <a:lnTo>
                    <a:pt x="2439" y="2434"/>
                  </a:lnTo>
                  <a:lnTo>
                    <a:pt x="2415" y="2458"/>
                  </a:lnTo>
                  <a:lnTo>
                    <a:pt x="2495" y="2539"/>
                  </a:lnTo>
                  <a:lnTo>
                    <a:pt x="2544" y="2491"/>
                  </a:lnTo>
                  <a:lnTo>
                    <a:pt x="2463" y="2410"/>
                  </a:lnTo>
                  <a:close/>
                  <a:moveTo>
                    <a:pt x="1428" y="147"/>
                  </a:moveTo>
                  <a:lnTo>
                    <a:pt x="1343" y="151"/>
                  </a:lnTo>
                  <a:lnTo>
                    <a:pt x="1259" y="159"/>
                  </a:lnTo>
                  <a:lnTo>
                    <a:pt x="1177" y="172"/>
                  </a:lnTo>
                  <a:lnTo>
                    <a:pt x="1096" y="191"/>
                  </a:lnTo>
                  <a:lnTo>
                    <a:pt x="1016" y="215"/>
                  </a:lnTo>
                  <a:lnTo>
                    <a:pt x="938" y="244"/>
                  </a:lnTo>
                  <a:lnTo>
                    <a:pt x="863" y="278"/>
                  </a:lnTo>
                  <a:lnTo>
                    <a:pt x="789" y="318"/>
                  </a:lnTo>
                  <a:lnTo>
                    <a:pt x="718" y="361"/>
                  </a:lnTo>
                  <a:lnTo>
                    <a:pt x="650" y="410"/>
                  </a:lnTo>
                  <a:lnTo>
                    <a:pt x="585" y="464"/>
                  </a:lnTo>
                  <a:lnTo>
                    <a:pt x="523" y="522"/>
                  </a:lnTo>
                  <a:lnTo>
                    <a:pt x="465" y="584"/>
                  </a:lnTo>
                  <a:lnTo>
                    <a:pt x="411" y="649"/>
                  </a:lnTo>
                  <a:lnTo>
                    <a:pt x="363" y="717"/>
                  </a:lnTo>
                  <a:lnTo>
                    <a:pt x="319" y="787"/>
                  </a:lnTo>
                  <a:lnTo>
                    <a:pt x="279" y="861"/>
                  </a:lnTo>
                  <a:lnTo>
                    <a:pt x="245" y="936"/>
                  </a:lnTo>
                  <a:lnTo>
                    <a:pt x="216" y="1014"/>
                  </a:lnTo>
                  <a:lnTo>
                    <a:pt x="192" y="1093"/>
                  </a:lnTo>
                  <a:lnTo>
                    <a:pt x="172" y="1174"/>
                  </a:lnTo>
                  <a:lnTo>
                    <a:pt x="159" y="1257"/>
                  </a:lnTo>
                  <a:lnTo>
                    <a:pt x="151" y="1340"/>
                  </a:lnTo>
                  <a:lnTo>
                    <a:pt x="148" y="1425"/>
                  </a:lnTo>
                  <a:lnTo>
                    <a:pt x="151" y="1511"/>
                  </a:lnTo>
                  <a:lnTo>
                    <a:pt x="159" y="1594"/>
                  </a:lnTo>
                  <a:lnTo>
                    <a:pt x="172" y="1677"/>
                  </a:lnTo>
                  <a:lnTo>
                    <a:pt x="192" y="1757"/>
                  </a:lnTo>
                  <a:lnTo>
                    <a:pt x="216" y="1837"/>
                  </a:lnTo>
                  <a:lnTo>
                    <a:pt x="245" y="1914"/>
                  </a:lnTo>
                  <a:lnTo>
                    <a:pt x="279" y="1990"/>
                  </a:lnTo>
                  <a:lnTo>
                    <a:pt x="319" y="2063"/>
                  </a:lnTo>
                  <a:lnTo>
                    <a:pt x="363" y="2134"/>
                  </a:lnTo>
                  <a:lnTo>
                    <a:pt x="411" y="2202"/>
                  </a:lnTo>
                  <a:lnTo>
                    <a:pt x="465" y="2267"/>
                  </a:lnTo>
                  <a:lnTo>
                    <a:pt x="523" y="2329"/>
                  </a:lnTo>
                  <a:lnTo>
                    <a:pt x="585" y="2387"/>
                  </a:lnTo>
                  <a:lnTo>
                    <a:pt x="650" y="2441"/>
                  </a:lnTo>
                  <a:lnTo>
                    <a:pt x="718" y="2489"/>
                  </a:lnTo>
                  <a:lnTo>
                    <a:pt x="789" y="2533"/>
                  </a:lnTo>
                  <a:lnTo>
                    <a:pt x="863" y="2572"/>
                  </a:lnTo>
                  <a:lnTo>
                    <a:pt x="938" y="2607"/>
                  </a:lnTo>
                  <a:lnTo>
                    <a:pt x="1016" y="2636"/>
                  </a:lnTo>
                  <a:lnTo>
                    <a:pt x="1096" y="2660"/>
                  </a:lnTo>
                  <a:lnTo>
                    <a:pt x="1177" y="2678"/>
                  </a:lnTo>
                  <a:lnTo>
                    <a:pt x="1260" y="2692"/>
                  </a:lnTo>
                  <a:lnTo>
                    <a:pt x="1343" y="2700"/>
                  </a:lnTo>
                  <a:lnTo>
                    <a:pt x="1428" y="2704"/>
                  </a:lnTo>
                  <a:lnTo>
                    <a:pt x="1513" y="2700"/>
                  </a:lnTo>
                  <a:lnTo>
                    <a:pt x="1597" y="2692"/>
                  </a:lnTo>
                  <a:lnTo>
                    <a:pt x="1680" y="2678"/>
                  </a:lnTo>
                  <a:lnTo>
                    <a:pt x="1761" y="2660"/>
                  </a:lnTo>
                  <a:lnTo>
                    <a:pt x="1841" y="2636"/>
                  </a:lnTo>
                  <a:lnTo>
                    <a:pt x="1918" y="2607"/>
                  </a:lnTo>
                  <a:lnTo>
                    <a:pt x="1994" y="2572"/>
                  </a:lnTo>
                  <a:lnTo>
                    <a:pt x="2067" y="2533"/>
                  </a:lnTo>
                  <a:lnTo>
                    <a:pt x="2139" y="2489"/>
                  </a:lnTo>
                  <a:lnTo>
                    <a:pt x="2207" y="2441"/>
                  </a:lnTo>
                  <a:lnTo>
                    <a:pt x="2271" y="2387"/>
                  </a:lnTo>
                  <a:lnTo>
                    <a:pt x="2334" y="2329"/>
                  </a:lnTo>
                  <a:lnTo>
                    <a:pt x="2392" y="2267"/>
                  </a:lnTo>
                  <a:lnTo>
                    <a:pt x="2446" y="2202"/>
                  </a:lnTo>
                  <a:lnTo>
                    <a:pt x="2494" y="2134"/>
                  </a:lnTo>
                  <a:lnTo>
                    <a:pt x="2538" y="2063"/>
                  </a:lnTo>
                  <a:lnTo>
                    <a:pt x="2577" y="1990"/>
                  </a:lnTo>
                  <a:lnTo>
                    <a:pt x="2612" y="1914"/>
                  </a:lnTo>
                  <a:lnTo>
                    <a:pt x="2641" y="1837"/>
                  </a:lnTo>
                  <a:lnTo>
                    <a:pt x="2665" y="1757"/>
                  </a:lnTo>
                  <a:lnTo>
                    <a:pt x="2684" y="1677"/>
                  </a:lnTo>
                  <a:lnTo>
                    <a:pt x="2698" y="1594"/>
                  </a:lnTo>
                  <a:lnTo>
                    <a:pt x="2706" y="1511"/>
                  </a:lnTo>
                  <a:lnTo>
                    <a:pt x="2708" y="1425"/>
                  </a:lnTo>
                  <a:lnTo>
                    <a:pt x="2706" y="1340"/>
                  </a:lnTo>
                  <a:lnTo>
                    <a:pt x="2698" y="1257"/>
                  </a:lnTo>
                  <a:lnTo>
                    <a:pt x="2684" y="1174"/>
                  </a:lnTo>
                  <a:lnTo>
                    <a:pt x="2665" y="1093"/>
                  </a:lnTo>
                  <a:lnTo>
                    <a:pt x="2641" y="1014"/>
                  </a:lnTo>
                  <a:lnTo>
                    <a:pt x="2612" y="936"/>
                  </a:lnTo>
                  <a:lnTo>
                    <a:pt x="2577" y="861"/>
                  </a:lnTo>
                  <a:lnTo>
                    <a:pt x="2538" y="787"/>
                  </a:lnTo>
                  <a:lnTo>
                    <a:pt x="2494" y="717"/>
                  </a:lnTo>
                  <a:lnTo>
                    <a:pt x="2446" y="649"/>
                  </a:lnTo>
                  <a:lnTo>
                    <a:pt x="2392" y="584"/>
                  </a:lnTo>
                  <a:lnTo>
                    <a:pt x="2334" y="522"/>
                  </a:lnTo>
                  <a:lnTo>
                    <a:pt x="2271" y="464"/>
                  </a:lnTo>
                  <a:lnTo>
                    <a:pt x="2207" y="410"/>
                  </a:lnTo>
                  <a:lnTo>
                    <a:pt x="2139" y="361"/>
                  </a:lnTo>
                  <a:lnTo>
                    <a:pt x="2067" y="318"/>
                  </a:lnTo>
                  <a:lnTo>
                    <a:pt x="1994" y="278"/>
                  </a:lnTo>
                  <a:lnTo>
                    <a:pt x="1918" y="244"/>
                  </a:lnTo>
                  <a:lnTo>
                    <a:pt x="1841" y="215"/>
                  </a:lnTo>
                  <a:lnTo>
                    <a:pt x="1761" y="191"/>
                  </a:lnTo>
                  <a:lnTo>
                    <a:pt x="1680" y="172"/>
                  </a:lnTo>
                  <a:lnTo>
                    <a:pt x="1597" y="159"/>
                  </a:lnTo>
                  <a:lnTo>
                    <a:pt x="1513" y="151"/>
                  </a:lnTo>
                  <a:lnTo>
                    <a:pt x="1428" y="147"/>
                  </a:lnTo>
                  <a:close/>
                  <a:moveTo>
                    <a:pt x="1385" y="0"/>
                  </a:moveTo>
                  <a:lnTo>
                    <a:pt x="1472" y="0"/>
                  </a:lnTo>
                  <a:lnTo>
                    <a:pt x="1560" y="5"/>
                  </a:lnTo>
                  <a:lnTo>
                    <a:pt x="1647" y="16"/>
                  </a:lnTo>
                  <a:lnTo>
                    <a:pt x="1733" y="32"/>
                  </a:lnTo>
                  <a:lnTo>
                    <a:pt x="1820" y="53"/>
                  </a:lnTo>
                  <a:lnTo>
                    <a:pt x="1904" y="80"/>
                  </a:lnTo>
                  <a:lnTo>
                    <a:pt x="1987" y="111"/>
                  </a:lnTo>
                  <a:lnTo>
                    <a:pt x="2068" y="149"/>
                  </a:lnTo>
                  <a:lnTo>
                    <a:pt x="2148" y="192"/>
                  </a:lnTo>
                  <a:lnTo>
                    <a:pt x="2224" y="240"/>
                  </a:lnTo>
                  <a:lnTo>
                    <a:pt x="2299" y="293"/>
                  </a:lnTo>
                  <a:lnTo>
                    <a:pt x="2371" y="352"/>
                  </a:lnTo>
                  <a:lnTo>
                    <a:pt x="2439" y="416"/>
                  </a:lnTo>
                  <a:lnTo>
                    <a:pt x="2504" y="485"/>
                  </a:lnTo>
                  <a:lnTo>
                    <a:pt x="2562" y="556"/>
                  </a:lnTo>
                  <a:lnTo>
                    <a:pt x="2616" y="630"/>
                  </a:lnTo>
                  <a:lnTo>
                    <a:pt x="2664" y="707"/>
                  </a:lnTo>
                  <a:lnTo>
                    <a:pt x="2707" y="787"/>
                  </a:lnTo>
                  <a:lnTo>
                    <a:pt x="2745" y="868"/>
                  </a:lnTo>
                  <a:lnTo>
                    <a:pt x="2776" y="951"/>
                  </a:lnTo>
                  <a:lnTo>
                    <a:pt x="2804" y="1036"/>
                  </a:lnTo>
                  <a:lnTo>
                    <a:pt x="2825" y="1121"/>
                  </a:lnTo>
                  <a:lnTo>
                    <a:pt x="2841" y="1208"/>
                  </a:lnTo>
                  <a:lnTo>
                    <a:pt x="2851" y="1295"/>
                  </a:lnTo>
                  <a:lnTo>
                    <a:pt x="2857" y="1383"/>
                  </a:lnTo>
                  <a:lnTo>
                    <a:pt x="2857" y="1470"/>
                  </a:lnTo>
                  <a:lnTo>
                    <a:pt x="2851" y="1558"/>
                  </a:lnTo>
                  <a:lnTo>
                    <a:pt x="2841" y="1644"/>
                  </a:lnTo>
                  <a:lnTo>
                    <a:pt x="2825" y="1732"/>
                  </a:lnTo>
                  <a:lnTo>
                    <a:pt x="2803" y="1817"/>
                  </a:lnTo>
                  <a:lnTo>
                    <a:pt x="2776" y="1902"/>
                  </a:lnTo>
                  <a:lnTo>
                    <a:pt x="2744" y="1985"/>
                  </a:lnTo>
                  <a:lnTo>
                    <a:pt x="2706" y="2065"/>
                  </a:lnTo>
                  <a:lnTo>
                    <a:pt x="2663" y="2145"/>
                  </a:lnTo>
                  <a:lnTo>
                    <a:pt x="2614" y="2222"/>
                  </a:lnTo>
                  <a:lnTo>
                    <a:pt x="2561" y="2296"/>
                  </a:lnTo>
                  <a:lnTo>
                    <a:pt x="2650" y="2385"/>
                  </a:lnTo>
                  <a:lnTo>
                    <a:pt x="2686" y="2349"/>
                  </a:lnTo>
                  <a:lnTo>
                    <a:pt x="2702" y="2336"/>
                  </a:lnTo>
                  <a:lnTo>
                    <a:pt x="2719" y="2329"/>
                  </a:lnTo>
                  <a:lnTo>
                    <a:pt x="2739" y="2327"/>
                  </a:lnTo>
                  <a:lnTo>
                    <a:pt x="2758" y="2329"/>
                  </a:lnTo>
                  <a:lnTo>
                    <a:pt x="2776" y="2336"/>
                  </a:lnTo>
                  <a:lnTo>
                    <a:pt x="2792" y="2349"/>
                  </a:lnTo>
                  <a:lnTo>
                    <a:pt x="3696" y="3251"/>
                  </a:lnTo>
                  <a:lnTo>
                    <a:pt x="3724" y="3282"/>
                  </a:lnTo>
                  <a:lnTo>
                    <a:pt x="3746" y="3317"/>
                  </a:lnTo>
                  <a:lnTo>
                    <a:pt x="3765" y="3354"/>
                  </a:lnTo>
                  <a:lnTo>
                    <a:pt x="3776" y="3392"/>
                  </a:lnTo>
                  <a:lnTo>
                    <a:pt x="3784" y="3430"/>
                  </a:lnTo>
                  <a:lnTo>
                    <a:pt x="3786" y="3470"/>
                  </a:lnTo>
                  <a:lnTo>
                    <a:pt x="3784" y="3510"/>
                  </a:lnTo>
                  <a:lnTo>
                    <a:pt x="3776" y="3549"/>
                  </a:lnTo>
                  <a:lnTo>
                    <a:pt x="3765" y="3587"/>
                  </a:lnTo>
                  <a:lnTo>
                    <a:pt x="3746" y="3623"/>
                  </a:lnTo>
                  <a:lnTo>
                    <a:pt x="3724" y="3657"/>
                  </a:lnTo>
                  <a:lnTo>
                    <a:pt x="3696" y="3689"/>
                  </a:lnTo>
                  <a:lnTo>
                    <a:pt x="3664" y="3717"/>
                  </a:lnTo>
                  <a:lnTo>
                    <a:pt x="3629" y="3739"/>
                  </a:lnTo>
                  <a:lnTo>
                    <a:pt x="3594" y="3757"/>
                  </a:lnTo>
                  <a:lnTo>
                    <a:pt x="3556" y="3769"/>
                  </a:lnTo>
                  <a:lnTo>
                    <a:pt x="3516" y="3777"/>
                  </a:lnTo>
                  <a:lnTo>
                    <a:pt x="3477" y="3779"/>
                  </a:lnTo>
                  <a:lnTo>
                    <a:pt x="3437" y="3777"/>
                  </a:lnTo>
                  <a:lnTo>
                    <a:pt x="3398" y="3769"/>
                  </a:lnTo>
                  <a:lnTo>
                    <a:pt x="3360" y="3757"/>
                  </a:lnTo>
                  <a:lnTo>
                    <a:pt x="3323" y="3739"/>
                  </a:lnTo>
                  <a:lnTo>
                    <a:pt x="3289" y="3717"/>
                  </a:lnTo>
                  <a:lnTo>
                    <a:pt x="3258" y="3689"/>
                  </a:lnTo>
                  <a:lnTo>
                    <a:pt x="2353" y="2787"/>
                  </a:lnTo>
                  <a:lnTo>
                    <a:pt x="2341" y="2771"/>
                  </a:lnTo>
                  <a:lnTo>
                    <a:pt x="2334" y="2753"/>
                  </a:lnTo>
                  <a:lnTo>
                    <a:pt x="2331" y="2734"/>
                  </a:lnTo>
                  <a:lnTo>
                    <a:pt x="2334" y="2714"/>
                  </a:lnTo>
                  <a:lnTo>
                    <a:pt x="2341" y="2697"/>
                  </a:lnTo>
                  <a:lnTo>
                    <a:pt x="2353" y="2681"/>
                  </a:lnTo>
                  <a:lnTo>
                    <a:pt x="2389" y="2645"/>
                  </a:lnTo>
                  <a:lnTo>
                    <a:pt x="2300" y="2556"/>
                  </a:lnTo>
                  <a:lnTo>
                    <a:pt x="2222" y="2613"/>
                  </a:lnTo>
                  <a:lnTo>
                    <a:pt x="2141" y="2662"/>
                  </a:lnTo>
                  <a:lnTo>
                    <a:pt x="2058" y="2707"/>
                  </a:lnTo>
                  <a:lnTo>
                    <a:pt x="1971" y="2745"/>
                  </a:lnTo>
                  <a:lnTo>
                    <a:pt x="1883" y="2778"/>
                  </a:lnTo>
                  <a:lnTo>
                    <a:pt x="1794" y="2804"/>
                  </a:lnTo>
                  <a:lnTo>
                    <a:pt x="1704" y="2825"/>
                  </a:lnTo>
                  <a:lnTo>
                    <a:pt x="1613" y="2840"/>
                  </a:lnTo>
                  <a:lnTo>
                    <a:pt x="1521" y="2849"/>
                  </a:lnTo>
                  <a:lnTo>
                    <a:pt x="1428" y="2851"/>
                  </a:lnTo>
                  <a:lnTo>
                    <a:pt x="1344" y="2849"/>
                  </a:lnTo>
                  <a:lnTo>
                    <a:pt x="1260" y="2842"/>
                  </a:lnTo>
                  <a:lnTo>
                    <a:pt x="1176" y="2829"/>
                  </a:lnTo>
                  <a:lnTo>
                    <a:pt x="1092" y="2812"/>
                  </a:lnTo>
                  <a:lnTo>
                    <a:pt x="1010" y="2790"/>
                  </a:lnTo>
                  <a:lnTo>
                    <a:pt x="930" y="2763"/>
                  </a:lnTo>
                  <a:lnTo>
                    <a:pt x="851" y="2730"/>
                  </a:lnTo>
                  <a:lnTo>
                    <a:pt x="773" y="2693"/>
                  </a:lnTo>
                  <a:lnTo>
                    <a:pt x="696" y="2652"/>
                  </a:lnTo>
                  <a:lnTo>
                    <a:pt x="624" y="2605"/>
                  </a:lnTo>
                  <a:lnTo>
                    <a:pt x="552" y="2553"/>
                  </a:lnTo>
                  <a:lnTo>
                    <a:pt x="483" y="2496"/>
                  </a:lnTo>
                  <a:lnTo>
                    <a:pt x="417" y="2434"/>
                  </a:lnTo>
                  <a:lnTo>
                    <a:pt x="353" y="2366"/>
                  </a:lnTo>
                  <a:lnTo>
                    <a:pt x="294" y="2295"/>
                  </a:lnTo>
                  <a:lnTo>
                    <a:pt x="240" y="2220"/>
                  </a:lnTo>
                  <a:lnTo>
                    <a:pt x="193" y="2144"/>
                  </a:lnTo>
                  <a:lnTo>
                    <a:pt x="150" y="2064"/>
                  </a:lnTo>
                  <a:lnTo>
                    <a:pt x="112" y="1983"/>
                  </a:lnTo>
                  <a:lnTo>
                    <a:pt x="80" y="1900"/>
                  </a:lnTo>
                  <a:lnTo>
                    <a:pt x="53" y="1816"/>
                  </a:lnTo>
                  <a:lnTo>
                    <a:pt x="32" y="1731"/>
                  </a:lnTo>
                  <a:lnTo>
                    <a:pt x="16" y="1643"/>
                  </a:lnTo>
                  <a:lnTo>
                    <a:pt x="6" y="1557"/>
                  </a:lnTo>
                  <a:lnTo>
                    <a:pt x="0" y="1469"/>
                  </a:lnTo>
                  <a:lnTo>
                    <a:pt x="0" y="1382"/>
                  </a:lnTo>
                  <a:lnTo>
                    <a:pt x="6" y="1294"/>
                  </a:lnTo>
                  <a:lnTo>
                    <a:pt x="16" y="1206"/>
                  </a:lnTo>
                  <a:lnTo>
                    <a:pt x="32" y="1120"/>
                  </a:lnTo>
                  <a:lnTo>
                    <a:pt x="53" y="1035"/>
                  </a:lnTo>
                  <a:lnTo>
                    <a:pt x="80" y="951"/>
                  </a:lnTo>
                  <a:lnTo>
                    <a:pt x="112" y="868"/>
                  </a:lnTo>
                  <a:lnTo>
                    <a:pt x="150" y="787"/>
                  </a:lnTo>
                  <a:lnTo>
                    <a:pt x="193" y="707"/>
                  </a:lnTo>
                  <a:lnTo>
                    <a:pt x="240" y="630"/>
                  </a:lnTo>
                  <a:lnTo>
                    <a:pt x="294" y="556"/>
                  </a:lnTo>
                  <a:lnTo>
                    <a:pt x="353" y="485"/>
                  </a:lnTo>
                  <a:lnTo>
                    <a:pt x="417" y="416"/>
                  </a:lnTo>
                  <a:lnTo>
                    <a:pt x="486" y="352"/>
                  </a:lnTo>
                  <a:lnTo>
                    <a:pt x="558" y="293"/>
                  </a:lnTo>
                  <a:lnTo>
                    <a:pt x="632" y="240"/>
                  </a:lnTo>
                  <a:lnTo>
                    <a:pt x="709" y="192"/>
                  </a:lnTo>
                  <a:lnTo>
                    <a:pt x="789" y="149"/>
                  </a:lnTo>
                  <a:lnTo>
                    <a:pt x="870" y="111"/>
                  </a:lnTo>
                  <a:lnTo>
                    <a:pt x="953" y="80"/>
                  </a:lnTo>
                  <a:lnTo>
                    <a:pt x="1037" y="53"/>
                  </a:lnTo>
                  <a:lnTo>
                    <a:pt x="1122" y="32"/>
                  </a:lnTo>
                  <a:lnTo>
                    <a:pt x="1209" y="16"/>
                  </a:lnTo>
                  <a:lnTo>
                    <a:pt x="1297" y="5"/>
                  </a:lnTo>
                  <a:lnTo>
                    <a:pt x="13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Oval 93"/>
          <p:cNvSpPr/>
          <p:nvPr/>
        </p:nvSpPr>
        <p:spPr>
          <a:xfrm>
            <a:off x="1676198" y="1563720"/>
            <a:ext cx="607978" cy="6079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778228" y="1666911"/>
            <a:ext cx="403918" cy="401596"/>
            <a:chOff x="3505200" y="1770063"/>
            <a:chExt cx="552450" cy="549275"/>
          </a:xfrm>
          <a:solidFill>
            <a:schemeClr val="bg1"/>
          </a:solidFill>
        </p:grpSpPr>
        <p:sp>
          <p:nvSpPr>
            <p:cNvPr id="96" name="Freeform 32"/>
            <p:cNvSpPr>
              <a:spLocks noEditPoints="1"/>
            </p:cNvSpPr>
            <p:nvPr/>
          </p:nvSpPr>
          <p:spPr bwMode="auto">
            <a:xfrm>
              <a:off x="3505200" y="1770063"/>
              <a:ext cx="552450" cy="549275"/>
            </a:xfrm>
            <a:custGeom>
              <a:avLst/>
              <a:gdLst>
                <a:gd name="T0" fmla="*/ 1477 w 3476"/>
                <a:gd name="T1" fmla="*/ 539 h 3456"/>
                <a:gd name="T2" fmla="*/ 1287 w 3476"/>
                <a:gd name="T3" fmla="*/ 747 h 3456"/>
                <a:gd name="T4" fmla="*/ 818 w 3476"/>
                <a:gd name="T5" fmla="*/ 451 h 3456"/>
                <a:gd name="T6" fmla="*/ 439 w 3476"/>
                <a:gd name="T7" fmla="*/ 769 h 3456"/>
                <a:gd name="T8" fmla="*/ 754 w 3476"/>
                <a:gd name="T9" fmla="*/ 1171 h 3456"/>
                <a:gd name="T10" fmla="*/ 645 w 3476"/>
                <a:gd name="T11" fmla="*/ 1431 h 3456"/>
                <a:gd name="T12" fmla="*/ 138 w 3476"/>
                <a:gd name="T13" fmla="*/ 1493 h 3456"/>
                <a:gd name="T14" fmla="*/ 179 w 3476"/>
                <a:gd name="T15" fmla="*/ 1984 h 3456"/>
                <a:gd name="T16" fmla="*/ 721 w 3476"/>
                <a:gd name="T17" fmla="*/ 2106 h 3456"/>
                <a:gd name="T18" fmla="*/ 709 w 3476"/>
                <a:gd name="T19" fmla="*/ 2385 h 3456"/>
                <a:gd name="T20" fmla="*/ 746 w 3476"/>
                <a:gd name="T21" fmla="*/ 3005 h 3456"/>
                <a:gd name="T22" fmla="*/ 1101 w 3476"/>
                <a:gd name="T23" fmla="*/ 2735 h 3456"/>
                <a:gd name="T24" fmla="*/ 1358 w 3476"/>
                <a:gd name="T25" fmla="*/ 2739 h 3456"/>
                <a:gd name="T26" fmla="*/ 1480 w 3476"/>
                <a:gd name="T27" fmla="*/ 3279 h 3456"/>
                <a:gd name="T28" fmla="*/ 1975 w 3476"/>
                <a:gd name="T29" fmla="*/ 3319 h 3456"/>
                <a:gd name="T30" fmla="*/ 2038 w 3476"/>
                <a:gd name="T31" fmla="*/ 2814 h 3456"/>
                <a:gd name="T32" fmla="*/ 2299 w 3476"/>
                <a:gd name="T33" fmla="*/ 2707 h 3456"/>
                <a:gd name="T34" fmla="*/ 2702 w 3476"/>
                <a:gd name="T35" fmla="*/ 3019 h 3456"/>
                <a:gd name="T36" fmla="*/ 3022 w 3476"/>
                <a:gd name="T37" fmla="*/ 2644 h 3456"/>
                <a:gd name="T38" fmla="*/ 2726 w 3476"/>
                <a:gd name="T39" fmla="*/ 2176 h 3456"/>
                <a:gd name="T40" fmla="*/ 2933 w 3476"/>
                <a:gd name="T41" fmla="*/ 1987 h 3456"/>
                <a:gd name="T42" fmla="*/ 3347 w 3476"/>
                <a:gd name="T43" fmla="*/ 1522 h 3456"/>
                <a:gd name="T44" fmla="*/ 2897 w 3476"/>
                <a:gd name="T45" fmla="*/ 1461 h 3456"/>
                <a:gd name="T46" fmla="*/ 2719 w 3476"/>
                <a:gd name="T47" fmla="*/ 1243 h 3456"/>
                <a:gd name="T48" fmla="*/ 3032 w 3476"/>
                <a:gd name="T49" fmla="*/ 800 h 3456"/>
                <a:gd name="T50" fmla="*/ 2686 w 3476"/>
                <a:gd name="T51" fmla="*/ 437 h 3456"/>
                <a:gd name="T52" fmla="*/ 2263 w 3476"/>
                <a:gd name="T53" fmla="*/ 754 h 3456"/>
                <a:gd name="T54" fmla="*/ 2019 w 3476"/>
                <a:gd name="T55" fmla="*/ 610 h 3456"/>
                <a:gd name="T56" fmla="*/ 1961 w 3476"/>
                <a:gd name="T57" fmla="*/ 130 h 3456"/>
                <a:gd name="T58" fmla="*/ 2061 w 3476"/>
                <a:gd name="T59" fmla="*/ 42 h 3456"/>
                <a:gd name="T60" fmla="*/ 2133 w 3476"/>
                <a:gd name="T61" fmla="*/ 549 h 3456"/>
                <a:gd name="T62" fmla="*/ 2297 w 3476"/>
                <a:gd name="T63" fmla="*/ 617 h 3456"/>
                <a:gd name="T64" fmla="*/ 2709 w 3476"/>
                <a:gd name="T65" fmla="*/ 310 h 3456"/>
                <a:gd name="T66" fmla="*/ 3157 w 3476"/>
                <a:gd name="T67" fmla="*/ 723 h 3456"/>
                <a:gd name="T68" fmla="*/ 2884 w 3476"/>
                <a:gd name="T69" fmla="*/ 1132 h 3456"/>
                <a:gd name="T70" fmla="*/ 2884 w 3476"/>
                <a:gd name="T71" fmla="*/ 1308 h 3456"/>
                <a:gd name="T72" fmla="*/ 3387 w 3476"/>
                <a:gd name="T73" fmla="*/ 1368 h 3456"/>
                <a:gd name="T74" fmla="*/ 3473 w 3476"/>
                <a:gd name="T75" fmla="*/ 1966 h 3456"/>
                <a:gd name="T76" fmla="*/ 3297 w 3476"/>
                <a:gd name="T77" fmla="*/ 2112 h 3456"/>
                <a:gd name="T78" fmla="*/ 2849 w 3476"/>
                <a:gd name="T79" fmla="*/ 2213 h 3456"/>
                <a:gd name="T80" fmla="*/ 3146 w 3476"/>
                <a:gd name="T81" fmla="*/ 2598 h 3456"/>
                <a:gd name="T82" fmla="*/ 3113 w 3476"/>
                <a:gd name="T83" fmla="*/ 2804 h 3456"/>
                <a:gd name="T84" fmla="*/ 2618 w 3476"/>
                <a:gd name="T85" fmla="*/ 3130 h 3456"/>
                <a:gd name="T86" fmla="*/ 2225 w 3476"/>
                <a:gd name="T87" fmla="*/ 2832 h 3456"/>
                <a:gd name="T88" fmla="*/ 2124 w 3476"/>
                <a:gd name="T89" fmla="*/ 3279 h 3456"/>
                <a:gd name="T90" fmla="*/ 1977 w 3476"/>
                <a:gd name="T91" fmla="*/ 3453 h 3456"/>
                <a:gd name="T92" fmla="*/ 1376 w 3476"/>
                <a:gd name="T93" fmla="*/ 3368 h 3456"/>
                <a:gd name="T94" fmla="*/ 1316 w 3476"/>
                <a:gd name="T95" fmla="*/ 2867 h 3456"/>
                <a:gd name="T96" fmla="*/ 1138 w 3476"/>
                <a:gd name="T97" fmla="*/ 2867 h 3456"/>
                <a:gd name="T98" fmla="*/ 707 w 3476"/>
                <a:gd name="T99" fmla="*/ 3130 h 3456"/>
                <a:gd name="T100" fmla="*/ 309 w 3476"/>
                <a:gd name="T101" fmla="*/ 2679 h 3456"/>
                <a:gd name="T102" fmla="*/ 620 w 3476"/>
                <a:gd name="T103" fmla="*/ 2284 h 3456"/>
                <a:gd name="T104" fmla="*/ 552 w 3476"/>
                <a:gd name="T105" fmla="*/ 2121 h 3456"/>
                <a:gd name="T106" fmla="*/ 42 w 3476"/>
                <a:gd name="T107" fmla="*/ 2049 h 3456"/>
                <a:gd name="T108" fmla="*/ 24 w 3476"/>
                <a:gd name="T109" fmla="*/ 1432 h 3456"/>
                <a:gd name="T110" fmla="*/ 529 w 3476"/>
                <a:gd name="T111" fmla="*/ 1342 h 3456"/>
                <a:gd name="T112" fmla="*/ 627 w 3476"/>
                <a:gd name="T113" fmla="*/ 1196 h 3456"/>
                <a:gd name="T114" fmla="*/ 312 w 3476"/>
                <a:gd name="T115" fmla="*/ 805 h 3456"/>
                <a:gd name="T116" fmla="*/ 679 w 3476"/>
                <a:gd name="T117" fmla="*/ 341 h 3456"/>
                <a:gd name="T118" fmla="*/ 909 w 3476"/>
                <a:gd name="T119" fmla="*/ 360 h 3456"/>
                <a:gd name="T120" fmla="*/ 1297 w 3476"/>
                <a:gd name="T121" fmla="*/ 604 h 3456"/>
                <a:gd name="T122" fmla="*/ 1363 w 3476"/>
                <a:gd name="T123" fmla="*/ 116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6" h="3456">
                  <a:moveTo>
                    <a:pt x="1531" y="128"/>
                  </a:moveTo>
                  <a:lnTo>
                    <a:pt x="1514" y="130"/>
                  </a:lnTo>
                  <a:lnTo>
                    <a:pt x="1501" y="138"/>
                  </a:lnTo>
                  <a:lnTo>
                    <a:pt x="1490" y="149"/>
                  </a:lnTo>
                  <a:lnTo>
                    <a:pt x="1482" y="162"/>
                  </a:lnTo>
                  <a:lnTo>
                    <a:pt x="1480" y="178"/>
                  </a:lnTo>
                  <a:lnTo>
                    <a:pt x="1480" y="501"/>
                  </a:lnTo>
                  <a:lnTo>
                    <a:pt x="1477" y="539"/>
                  </a:lnTo>
                  <a:lnTo>
                    <a:pt x="1469" y="576"/>
                  </a:lnTo>
                  <a:lnTo>
                    <a:pt x="1456" y="610"/>
                  </a:lnTo>
                  <a:lnTo>
                    <a:pt x="1439" y="642"/>
                  </a:lnTo>
                  <a:lnTo>
                    <a:pt x="1416" y="670"/>
                  </a:lnTo>
                  <a:lnTo>
                    <a:pt x="1389" y="695"/>
                  </a:lnTo>
                  <a:lnTo>
                    <a:pt x="1358" y="717"/>
                  </a:lnTo>
                  <a:lnTo>
                    <a:pt x="1323" y="735"/>
                  </a:lnTo>
                  <a:lnTo>
                    <a:pt x="1287" y="747"/>
                  </a:lnTo>
                  <a:lnTo>
                    <a:pt x="1250" y="753"/>
                  </a:lnTo>
                  <a:lnTo>
                    <a:pt x="1214" y="754"/>
                  </a:lnTo>
                  <a:lnTo>
                    <a:pt x="1177" y="749"/>
                  </a:lnTo>
                  <a:lnTo>
                    <a:pt x="1142" y="740"/>
                  </a:lnTo>
                  <a:lnTo>
                    <a:pt x="1108" y="725"/>
                  </a:lnTo>
                  <a:lnTo>
                    <a:pt x="1076" y="704"/>
                  </a:lnTo>
                  <a:lnTo>
                    <a:pt x="1047" y="679"/>
                  </a:lnTo>
                  <a:lnTo>
                    <a:pt x="818" y="451"/>
                  </a:lnTo>
                  <a:lnTo>
                    <a:pt x="804" y="442"/>
                  </a:lnTo>
                  <a:lnTo>
                    <a:pt x="790" y="437"/>
                  </a:lnTo>
                  <a:lnTo>
                    <a:pt x="774" y="437"/>
                  </a:lnTo>
                  <a:lnTo>
                    <a:pt x="759" y="442"/>
                  </a:lnTo>
                  <a:lnTo>
                    <a:pt x="746" y="451"/>
                  </a:lnTo>
                  <a:lnTo>
                    <a:pt x="453" y="742"/>
                  </a:lnTo>
                  <a:lnTo>
                    <a:pt x="444" y="755"/>
                  </a:lnTo>
                  <a:lnTo>
                    <a:pt x="439" y="769"/>
                  </a:lnTo>
                  <a:lnTo>
                    <a:pt x="439" y="786"/>
                  </a:lnTo>
                  <a:lnTo>
                    <a:pt x="444" y="800"/>
                  </a:lnTo>
                  <a:lnTo>
                    <a:pt x="453" y="813"/>
                  </a:lnTo>
                  <a:lnTo>
                    <a:pt x="684" y="1041"/>
                  </a:lnTo>
                  <a:lnTo>
                    <a:pt x="709" y="1071"/>
                  </a:lnTo>
                  <a:lnTo>
                    <a:pt x="729" y="1102"/>
                  </a:lnTo>
                  <a:lnTo>
                    <a:pt x="744" y="1135"/>
                  </a:lnTo>
                  <a:lnTo>
                    <a:pt x="754" y="1171"/>
                  </a:lnTo>
                  <a:lnTo>
                    <a:pt x="758" y="1207"/>
                  </a:lnTo>
                  <a:lnTo>
                    <a:pt x="757" y="1243"/>
                  </a:lnTo>
                  <a:lnTo>
                    <a:pt x="751" y="1280"/>
                  </a:lnTo>
                  <a:lnTo>
                    <a:pt x="739" y="1316"/>
                  </a:lnTo>
                  <a:lnTo>
                    <a:pt x="721" y="1351"/>
                  </a:lnTo>
                  <a:lnTo>
                    <a:pt x="699" y="1381"/>
                  </a:lnTo>
                  <a:lnTo>
                    <a:pt x="674" y="1408"/>
                  </a:lnTo>
                  <a:lnTo>
                    <a:pt x="645" y="1431"/>
                  </a:lnTo>
                  <a:lnTo>
                    <a:pt x="613" y="1448"/>
                  </a:lnTo>
                  <a:lnTo>
                    <a:pt x="579" y="1461"/>
                  </a:lnTo>
                  <a:lnTo>
                    <a:pt x="542" y="1469"/>
                  </a:lnTo>
                  <a:lnTo>
                    <a:pt x="504" y="1472"/>
                  </a:lnTo>
                  <a:lnTo>
                    <a:pt x="179" y="1472"/>
                  </a:lnTo>
                  <a:lnTo>
                    <a:pt x="162" y="1474"/>
                  </a:lnTo>
                  <a:lnTo>
                    <a:pt x="149" y="1482"/>
                  </a:lnTo>
                  <a:lnTo>
                    <a:pt x="138" y="1493"/>
                  </a:lnTo>
                  <a:lnTo>
                    <a:pt x="131" y="1506"/>
                  </a:lnTo>
                  <a:lnTo>
                    <a:pt x="128" y="1522"/>
                  </a:lnTo>
                  <a:lnTo>
                    <a:pt x="128" y="1935"/>
                  </a:lnTo>
                  <a:lnTo>
                    <a:pt x="131" y="1950"/>
                  </a:lnTo>
                  <a:lnTo>
                    <a:pt x="138" y="1964"/>
                  </a:lnTo>
                  <a:lnTo>
                    <a:pt x="149" y="1975"/>
                  </a:lnTo>
                  <a:lnTo>
                    <a:pt x="162" y="1981"/>
                  </a:lnTo>
                  <a:lnTo>
                    <a:pt x="179" y="1984"/>
                  </a:lnTo>
                  <a:lnTo>
                    <a:pt x="504" y="1984"/>
                  </a:lnTo>
                  <a:lnTo>
                    <a:pt x="542" y="1987"/>
                  </a:lnTo>
                  <a:lnTo>
                    <a:pt x="579" y="1995"/>
                  </a:lnTo>
                  <a:lnTo>
                    <a:pt x="613" y="2008"/>
                  </a:lnTo>
                  <a:lnTo>
                    <a:pt x="645" y="2026"/>
                  </a:lnTo>
                  <a:lnTo>
                    <a:pt x="674" y="2048"/>
                  </a:lnTo>
                  <a:lnTo>
                    <a:pt x="699" y="2075"/>
                  </a:lnTo>
                  <a:lnTo>
                    <a:pt x="721" y="2106"/>
                  </a:lnTo>
                  <a:lnTo>
                    <a:pt x="739" y="2140"/>
                  </a:lnTo>
                  <a:lnTo>
                    <a:pt x="751" y="2176"/>
                  </a:lnTo>
                  <a:lnTo>
                    <a:pt x="757" y="2213"/>
                  </a:lnTo>
                  <a:lnTo>
                    <a:pt x="758" y="2250"/>
                  </a:lnTo>
                  <a:lnTo>
                    <a:pt x="754" y="2286"/>
                  </a:lnTo>
                  <a:lnTo>
                    <a:pt x="744" y="2321"/>
                  </a:lnTo>
                  <a:lnTo>
                    <a:pt x="729" y="2353"/>
                  </a:lnTo>
                  <a:lnTo>
                    <a:pt x="709" y="2385"/>
                  </a:lnTo>
                  <a:lnTo>
                    <a:pt x="684" y="2415"/>
                  </a:lnTo>
                  <a:lnTo>
                    <a:pt x="453" y="2643"/>
                  </a:lnTo>
                  <a:lnTo>
                    <a:pt x="444" y="2656"/>
                  </a:lnTo>
                  <a:lnTo>
                    <a:pt x="439" y="2671"/>
                  </a:lnTo>
                  <a:lnTo>
                    <a:pt x="439" y="2686"/>
                  </a:lnTo>
                  <a:lnTo>
                    <a:pt x="444" y="2700"/>
                  </a:lnTo>
                  <a:lnTo>
                    <a:pt x="453" y="2713"/>
                  </a:lnTo>
                  <a:lnTo>
                    <a:pt x="746" y="3005"/>
                  </a:lnTo>
                  <a:lnTo>
                    <a:pt x="759" y="3015"/>
                  </a:lnTo>
                  <a:lnTo>
                    <a:pt x="774" y="3019"/>
                  </a:lnTo>
                  <a:lnTo>
                    <a:pt x="790" y="3019"/>
                  </a:lnTo>
                  <a:lnTo>
                    <a:pt x="804" y="3015"/>
                  </a:lnTo>
                  <a:lnTo>
                    <a:pt x="818" y="3005"/>
                  </a:lnTo>
                  <a:lnTo>
                    <a:pt x="1047" y="2777"/>
                  </a:lnTo>
                  <a:lnTo>
                    <a:pt x="1073" y="2754"/>
                  </a:lnTo>
                  <a:lnTo>
                    <a:pt x="1101" y="2735"/>
                  </a:lnTo>
                  <a:lnTo>
                    <a:pt x="1130" y="2721"/>
                  </a:lnTo>
                  <a:lnTo>
                    <a:pt x="1161" y="2710"/>
                  </a:lnTo>
                  <a:lnTo>
                    <a:pt x="1193" y="2704"/>
                  </a:lnTo>
                  <a:lnTo>
                    <a:pt x="1225" y="2701"/>
                  </a:lnTo>
                  <a:lnTo>
                    <a:pt x="1258" y="2704"/>
                  </a:lnTo>
                  <a:lnTo>
                    <a:pt x="1290" y="2710"/>
                  </a:lnTo>
                  <a:lnTo>
                    <a:pt x="1323" y="2722"/>
                  </a:lnTo>
                  <a:lnTo>
                    <a:pt x="1358" y="2739"/>
                  </a:lnTo>
                  <a:lnTo>
                    <a:pt x="1389" y="2760"/>
                  </a:lnTo>
                  <a:lnTo>
                    <a:pt x="1416" y="2785"/>
                  </a:lnTo>
                  <a:lnTo>
                    <a:pt x="1439" y="2814"/>
                  </a:lnTo>
                  <a:lnTo>
                    <a:pt x="1456" y="2845"/>
                  </a:lnTo>
                  <a:lnTo>
                    <a:pt x="1469" y="2880"/>
                  </a:lnTo>
                  <a:lnTo>
                    <a:pt x="1477" y="2916"/>
                  </a:lnTo>
                  <a:lnTo>
                    <a:pt x="1480" y="2955"/>
                  </a:lnTo>
                  <a:lnTo>
                    <a:pt x="1480" y="3279"/>
                  </a:lnTo>
                  <a:lnTo>
                    <a:pt x="1482" y="3294"/>
                  </a:lnTo>
                  <a:lnTo>
                    <a:pt x="1490" y="3308"/>
                  </a:lnTo>
                  <a:lnTo>
                    <a:pt x="1501" y="3319"/>
                  </a:lnTo>
                  <a:lnTo>
                    <a:pt x="1514" y="3325"/>
                  </a:lnTo>
                  <a:lnTo>
                    <a:pt x="1531" y="3328"/>
                  </a:lnTo>
                  <a:lnTo>
                    <a:pt x="1946" y="3328"/>
                  </a:lnTo>
                  <a:lnTo>
                    <a:pt x="1961" y="3325"/>
                  </a:lnTo>
                  <a:lnTo>
                    <a:pt x="1975" y="3319"/>
                  </a:lnTo>
                  <a:lnTo>
                    <a:pt x="1986" y="3308"/>
                  </a:lnTo>
                  <a:lnTo>
                    <a:pt x="1993" y="3294"/>
                  </a:lnTo>
                  <a:lnTo>
                    <a:pt x="1995" y="3279"/>
                  </a:lnTo>
                  <a:lnTo>
                    <a:pt x="1995" y="2955"/>
                  </a:lnTo>
                  <a:lnTo>
                    <a:pt x="1998" y="2916"/>
                  </a:lnTo>
                  <a:lnTo>
                    <a:pt x="2006" y="2880"/>
                  </a:lnTo>
                  <a:lnTo>
                    <a:pt x="2019" y="2845"/>
                  </a:lnTo>
                  <a:lnTo>
                    <a:pt x="2038" y="2814"/>
                  </a:lnTo>
                  <a:lnTo>
                    <a:pt x="2060" y="2785"/>
                  </a:lnTo>
                  <a:lnTo>
                    <a:pt x="2087" y="2760"/>
                  </a:lnTo>
                  <a:lnTo>
                    <a:pt x="2118" y="2739"/>
                  </a:lnTo>
                  <a:lnTo>
                    <a:pt x="2152" y="2722"/>
                  </a:lnTo>
                  <a:lnTo>
                    <a:pt x="2188" y="2710"/>
                  </a:lnTo>
                  <a:lnTo>
                    <a:pt x="2225" y="2704"/>
                  </a:lnTo>
                  <a:lnTo>
                    <a:pt x="2263" y="2703"/>
                  </a:lnTo>
                  <a:lnTo>
                    <a:pt x="2299" y="2707"/>
                  </a:lnTo>
                  <a:lnTo>
                    <a:pt x="2334" y="2717"/>
                  </a:lnTo>
                  <a:lnTo>
                    <a:pt x="2367" y="2731"/>
                  </a:lnTo>
                  <a:lnTo>
                    <a:pt x="2399" y="2752"/>
                  </a:lnTo>
                  <a:lnTo>
                    <a:pt x="2428" y="2777"/>
                  </a:lnTo>
                  <a:lnTo>
                    <a:pt x="2659" y="3005"/>
                  </a:lnTo>
                  <a:lnTo>
                    <a:pt x="2671" y="3015"/>
                  </a:lnTo>
                  <a:lnTo>
                    <a:pt x="2686" y="3019"/>
                  </a:lnTo>
                  <a:lnTo>
                    <a:pt x="2702" y="3019"/>
                  </a:lnTo>
                  <a:lnTo>
                    <a:pt x="2716" y="3015"/>
                  </a:lnTo>
                  <a:lnTo>
                    <a:pt x="2729" y="3005"/>
                  </a:lnTo>
                  <a:lnTo>
                    <a:pt x="3022" y="2713"/>
                  </a:lnTo>
                  <a:lnTo>
                    <a:pt x="3032" y="2700"/>
                  </a:lnTo>
                  <a:lnTo>
                    <a:pt x="3036" y="2686"/>
                  </a:lnTo>
                  <a:lnTo>
                    <a:pt x="3036" y="2671"/>
                  </a:lnTo>
                  <a:lnTo>
                    <a:pt x="3032" y="2656"/>
                  </a:lnTo>
                  <a:lnTo>
                    <a:pt x="3022" y="2644"/>
                  </a:lnTo>
                  <a:lnTo>
                    <a:pt x="2793" y="2415"/>
                  </a:lnTo>
                  <a:lnTo>
                    <a:pt x="2767" y="2385"/>
                  </a:lnTo>
                  <a:lnTo>
                    <a:pt x="2747" y="2353"/>
                  </a:lnTo>
                  <a:lnTo>
                    <a:pt x="2732" y="2321"/>
                  </a:lnTo>
                  <a:lnTo>
                    <a:pt x="2722" y="2286"/>
                  </a:lnTo>
                  <a:lnTo>
                    <a:pt x="2718" y="2250"/>
                  </a:lnTo>
                  <a:lnTo>
                    <a:pt x="2719" y="2213"/>
                  </a:lnTo>
                  <a:lnTo>
                    <a:pt x="2726" y="2176"/>
                  </a:lnTo>
                  <a:lnTo>
                    <a:pt x="2738" y="2140"/>
                  </a:lnTo>
                  <a:lnTo>
                    <a:pt x="2754" y="2106"/>
                  </a:lnTo>
                  <a:lnTo>
                    <a:pt x="2776" y="2075"/>
                  </a:lnTo>
                  <a:lnTo>
                    <a:pt x="2801" y="2048"/>
                  </a:lnTo>
                  <a:lnTo>
                    <a:pt x="2830" y="2026"/>
                  </a:lnTo>
                  <a:lnTo>
                    <a:pt x="2862" y="2008"/>
                  </a:lnTo>
                  <a:lnTo>
                    <a:pt x="2897" y="1995"/>
                  </a:lnTo>
                  <a:lnTo>
                    <a:pt x="2933" y="1987"/>
                  </a:lnTo>
                  <a:lnTo>
                    <a:pt x="2972" y="1984"/>
                  </a:lnTo>
                  <a:lnTo>
                    <a:pt x="3297" y="1984"/>
                  </a:lnTo>
                  <a:lnTo>
                    <a:pt x="3313" y="1981"/>
                  </a:lnTo>
                  <a:lnTo>
                    <a:pt x="3327" y="1975"/>
                  </a:lnTo>
                  <a:lnTo>
                    <a:pt x="3338" y="1964"/>
                  </a:lnTo>
                  <a:lnTo>
                    <a:pt x="3345" y="1950"/>
                  </a:lnTo>
                  <a:lnTo>
                    <a:pt x="3347" y="1935"/>
                  </a:lnTo>
                  <a:lnTo>
                    <a:pt x="3347" y="1522"/>
                  </a:lnTo>
                  <a:lnTo>
                    <a:pt x="3345" y="1506"/>
                  </a:lnTo>
                  <a:lnTo>
                    <a:pt x="3338" y="1493"/>
                  </a:lnTo>
                  <a:lnTo>
                    <a:pt x="3327" y="1482"/>
                  </a:lnTo>
                  <a:lnTo>
                    <a:pt x="3313" y="1474"/>
                  </a:lnTo>
                  <a:lnTo>
                    <a:pt x="3297" y="1472"/>
                  </a:lnTo>
                  <a:lnTo>
                    <a:pt x="2972" y="1472"/>
                  </a:lnTo>
                  <a:lnTo>
                    <a:pt x="2933" y="1470"/>
                  </a:lnTo>
                  <a:lnTo>
                    <a:pt x="2897" y="1461"/>
                  </a:lnTo>
                  <a:lnTo>
                    <a:pt x="2862" y="1448"/>
                  </a:lnTo>
                  <a:lnTo>
                    <a:pt x="2830" y="1431"/>
                  </a:lnTo>
                  <a:lnTo>
                    <a:pt x="2801" y="1408"/>
                  </a:lnTo>
                  <a:lnTo>
                    <a:pt x="2776" y="1381"/>
                  </a:lnTo>
                  <a:lnTo>
                    <a:pt x="2754" y="1351"/>
                  </a:lnTo>
                  <a:lnTo>
                    <a:pt x="2738" y="1317"/>
                  </a:lnTo>
                  <a:lnTo>
                    <a:pt x="2726" y="1280"/>
                  </a:lnTo>
                  <a:lnTo>
                    <a:pt x="2719" y="1243"/>
                  </a:lnTo>
                  <a:lnTo>
                    <a:pt x="2718" y="1207"/>
                  </a:lnTo>
                  <a:lnTo>
                    <a:pt x="2722" y="1171"/>
                  </a:lnTo>
                  <a:lnTo>
                    <a:pt x="2732" y="1136"/>
                  </a:lnTo>
                  <a:lnTo>
                    <a:pt x="2747" y="1102"/>
                  </a:lnTo>
                  <a:lnTo>
                    <a:pt x="2767" y="1071"/>
                  </a:lnTo>
                  <a:lnTo>
                    <a:pt x="2793" y="1041"/>
                  </a:lnTo>
                  <a:lnTo>
                    <a:pt x="3022" y="813"/>
                  </a:lnTo>
                  <a:lnTo>
                    <a:pt x="3032" y="800"/>
                  </a:lnTo>
                  <a:lnTo>
                    <a:pt x="3036" y="786"/>
                  </a:lnTo>
                  <a:lnTo>
                    <a:pt x="3036" y="771"/>
                  </a:lnTo>
                  <a:lnTo>
                    <a:pt x="3032" y="755"/>
                  </a:lnTo>
                  <a:lnTo>
                    <a:pt x="3022" y="742"/>
                  </a:lnTo>
                  <a:lnTo>
                    <a:pt x="2729" y="451"/>
                  </a:lnTo>
                  <a:lnTo>
                    <a:pt x="2716" y="442"/>
                  </a:lnTo>
                  <a:lnTo>
                    <a:pt x="2702" y="437"/>
                  </a:lnTo>
                  <a:lnTo>
                    <a:pt x="2686" y="437"/>
                  </a:lnTo>
                  <a:lnTo>
                    <a:pt x="2671" y="442"/>
                  </a:lnTo>
                  <a:lnTo>
                    <a:pt x="2659" y="451"/>
                  </a:lnTo>
                  <a:lnTo>
                    <a:pt x="2428" y="680"/>
                  </a:lnTo>
                  <a:lnTo>
                    <a:pt x="2399" y="705"/>
                  </a:lnTo>
                  <a:lnTo>
                    <a:pt x="2367" y="725"/>
                  </a:lnTo>
                  <a:lnTo>
                    <a:pt x="2334" y="740"/>
                  </a:lnTo>
                  <a:lnTo>
                    <a:pt x="2299" y="750"/>
                  </a:lnTo>
                  <a:lnTo>
                    <a:pt x="2263" y="754"/>
                  </a:lnTo>
                  <a:lnTo>
                    <a:pt x="2225" y="753"/>
                  </a:lnTo>
                  <a:lnTo>
                    <a:pt x="2188" y="747"/>
                  </a:lnTo>
                  <a:lnTo>
                    <a:pt x="2152" y="735"/>
                  </a:lnTo>
                  <a:lnTo>
                    <a:pt x="2118" y="717"/>
                  </a:lnTo>
                  <a:lnTo>
                    <a:pt x="2087" y="695"/>
                  </a:lnTo>
                  <a:lnTo>
                    <a:pt x="2060" y="670"/>
                  </a:lnTo>
                  <a:lnTo>
                    <a:pt x="2038" y="642"/>
                  </a:lnTo>
                  <a:lnTo>
                    <a:pt x="2019" y="610"/>
                  </a:lnTo>
                  <a:lnTo>
                    <a:pt x="2006" y="576"/>
                  </a:lnTo>
                  <a:lnTo>
                    <a:pt x="1998" y="539"/>
                  </a:lnTo>
                  <a:lnTo>
                    <a:pt x="1995" y="501"/>
                  </a:lnTo>
                  <a:lnTo>
                    <a:pt x="1995" y="178"/>
                  </a:lnTo>
                  <a:lnTo>
                    <a:pt x="1993" y="162"/>
                  </a:lnTo>
                  <a:lnTo>
                    <a:pt x="1986" y="149"/>
                  </a:lnTo>
                  <a:lnTo>
                    <a:pt x="1975" y="138"/>
                  </a:lnTo>
                  <a:lnTo>
                    <a:pt x="1961" y="130"/>
                  </a:lnTo>
                  <a:lnTo>
                    <a:pt x="1946" y="128"/>
                  </a:lnTo>
                  <a:lnTo>
                    <a:pt x="1531" y="128"/>
                  </a:lnTo>
                  <a:close/>
                  <a:moveTo>
                    <a:pt x="1531" y="0"/>
                  </a:moveTo>
                  <a:lnTo>
                    <a:pt x="1946" y="0"/>
                  </a:lnTo>
                  <a:lnTo>
                    <a:pt x="1977" y="3"/>
                  </a:lnTo>
                  <a:lnTo>
                    <a:pt x="2007" y="11"/>
                  </a:lnTo>
                  <a:lnTo>
                    <a:pt x="2036" y="24"/>
                  </a:lnTo>
                  <a:lnTo>
                    <a:pt x="2061" y="42"/>
                  </a:lnTo>
                  <a:lnTo>
                    <a:pt x="2082" y="64"/>
                  </a:lnTo>
                  <a:lnTo>
                    <a:pt x="2099" y="88"/>
                  </a:lnTo>
                  <a:lnTo>
                    <a:pt x="2112" y="116"/>
                  </a:lnTo>
                  <a:lnTo>
                    <a:pt x="2121" y="145"/>
                  </a:lnTo>
                  <a:lnTo>
                    <a:pt x="2124" y="178"/>
                  </a:lnTo>
                  <a:lnTo>
                    <a:pt x="2124" y="501"/>
                  </a:lnTo>
                  <a:lnTo>
                    <a:pt x="2127" y="526"/>
                  </a:lnTo>
                  <a:lnTo>
                    <a:pt x="2133" y="549"/>
                  </a:lnTo>
                  <a:lnTo>
                    <a:pt x="2144" y="571"/>
                  </a:lnTo>
                  <a:lnTo>
                    <a:pt x="2160" y="588"/>
                  </a:lnTo>
                  <a:lnTo>
                    <a:pt x="2178" y="604"/>
                  </a:lnTo>
                  <a:lnTo>
                    <a:pt x="2201" y="616"/>
                  </a:lnTo>
                  <a:lnTo>
                    <a:pt x="2225" y="623"/>
                  </a:lnTo>
                  <a:lnTo>
                    <a:pt x="2250" y="625"/>
                  </a:lnTo>
                  <a:lnTo>
                    <a:pt x="2274" y="623"/>
                  </a:lnTo>
                  <a:lnTo>
                    <a:pt x="2297" y="617"/>
                  </a:lnTo>
                  <a:lnTo>
                    <a:pt x="2318" y="605"/>
                  </a:lnTo>
                  <a:lnTo>
                    <a:pt x="2337" y="589"/>
                  </a:lnTo>
                  <a:lnTo>
                    <a:pt x="2567" y="360"/>
                  </a:lnTo>
                  <a:lnTo>
                    <a:pt x="2592" y="341"/>
                  </a:lnTo>
                  <a:lnTo>
                    <a:pt x="2618" y="325"/>
                  </a:lnTo>
                  <a:lnTo>
                    <a:pt x="2648" y="316"/>
                  </a:lnTo>
                  <a:lnTo>
                    <a:pt x="2679" y="310"/>
                  </a:lnTo>
                  <a:lnTo>
                    <a:pt x="2709" y="310"/>
                  </a:lnTo>
                  <a:lnTo>
                    <a:pt x="2740" y="316"/>
                  </a:lnTo>
                  <a:lnTo>
                    <a:pt x="2769" y="325"/>
                  </a:lnTo>
                  <a:lnTo>
                    <a:pt x="2796" y="341"/>
                  </a:lnTo>
                  <a:lnTo>
                    <a:pt x="2820" y="360"/>
                  </a:lnTo>
                  <a:lnTo>
                    <a:pt x="3113" y="652"/>
                  </a:lnTo>
                  <a:lnTo>
                    <a:pt x="3132" y="673"/>
                  </a:lnTo>
                  <a:lnTo>
                    <a:pt x="3146" y="697"/>
                  </a:lnTo>
                  <a:lnTo>
                    <a:pt x="3157" y="723"/>
                  </a:lnTo>
                  <a:lnTo>
                    <a:pt x="3164" y="750"/>
                  </a:lnTo>
                  <a:lnTo>
                    <a:pt x="3166" y="778"/>
                  </a:lnTo>
                  <a:lnTo>
                    <a:pt x="3164" y="805"/>
                  </a:lnTo>
                  <a:lnTo>
                    <a:pt x="3157" y="833"/>
                  </a:lnTo>
                  <a:lnTo>
                    <a:pt x="3146" y="859"/>
                  </a:lnTo>
                  <a:lnTo>
                    <a:pt x="3132" y="882"/>
                  </a:lnTo>
                  <a:lnTo>
                    <a:pt x="3113" y="904"/>
                  </a:lnTo>
                  <a:lnTo>
                    <a:pt x="2884" y="1132"/>
                  </a:lnTo>
                  <a:lnTo>
                    <a:pt x="2867" y="1151"/>
                  </a:lnTo>
                  <a:lnTo>
                    <a:pt x="2855" y="1173"/>
                  </a:lnTo>
                  <a:lnTo>
                    <a:pt x="2849" y="1196"/>
                  </a:lnTo>
                  <a:lnTo>
                    <a:pt x="2846" y="1219"/>
                  </a:lnTo>
                  <a:lnTo>
                    <a:pt x="2849" y="1243"/>
                  </a:lnTo>
                  <a:lnTo>
                    <a:pt x="2856" y="1268"/>
                  </a:lnTo>
                  <a:lnTo>
                    <a:pt x="2868" y="1290"/>
                  </a:lnTo>
                  <a:lnTo>
                    <a:pt x="2884" y="1308"/>
                  </a:lnTo>
                  <a:lnTo>
                    <a:pt x="2902" y="1324"/>
                  </a:lnTo>
                  <a:lnTo>
                    <a:pt x="2923" y="1335"/>
                  </a:lnTo>
                  <a:lnTo>
                    <a:pt x="2946" y="1342"/>
                  </a:lnTo>
                  <a:lnTo>
                    <a:pt x="2972" y="1344"/>
                  </a:lnTo>
                  <a:lnTo>
                    <a:pt x="3297" y="1344"/>
                  </a:lnTo>
                  <a:lnTo>
                    <a:pt x="3329" y="1347"/>
                  </a:lnTo>
                  <a:lnTo>
                    <a:pt x="3359" y="1355"/>
                  </a:lnTo>
                  <a:lnTo>
                    <a:pt x="3387" y="1368"/>
                  </a:lnTo>
                  <a:lnTo>
                    <a:pt x="3413" y="1386"/>
                  </a:lnTo>
                  <a:lnTo>
                    <a:pt x="3434" y="1408"/>
                  </a:lnTo>
                  <a:lnTo>
                    <a:pt x="3451" y="1432"/>
                  </a:lnTo>
                  <a:lnTo>
                    <a:pt x="3464" y="1460"/>
                  </a:lnTo>
                  <a:lnTo>
                    <a:pt x="3473" y="1489"/>
                  </a:lnTo>
                  <a:lnTo>
                    <a:pt x="3476" y="1522"/>
                  </a:lnTo>
                  <a:lnTo>
                    <a:pt x="3476" y="1935"/>
                  </a:lnTo>
                  <a:lnTo>
                    <a:pt x="3473" y="1966"/>
                  </a:lnTo>
                  <a:lnTo>
                    <a:pt x="3464" y="1996"/>
                  </a:lnTo>
                  <a:lnTo>
                    <a:pt x="3451" y="2024"/>
                  </a:lnTo>
                  <a:lnTo>
                    <a:pt x="3434" y="2049"/>
                  </a:lnTo>
                  <a:lnTo>
                    <a:pt x="3413" y="2070"/>
                  </a:lnTo>
                  <a:lnTo>
                    <a:pt x="3387" y="2087"/>
                  </a:lnTo>
                  <a:lnTo>
                    <a:pt x="3359" y="2100"/>
                  </a:lnTo>
                  <a:lnTo>
                    <a:pt x="3329" y="2109"/>
                  </a:lnTo>
                  <a:lnTo>
                    <a:pt x="3297" y="2112"/>
                  </a:lnTo>
                  <a:lnTo>
                    <a:pt x="2972" y="2112"/>
                  </a:lnTo>
                  <a:lnTo>
                    <a:pt x="2946" y="2115"/>
                  </a:lnTo>
                  <a:lnTo>
                    <a:pt x="2923" y="2121"/>
                  </a:lnTo>
                  <a:lnTo>
                    <a:pt x="2901" y="2132"/>
                  </a:lnTo>
                  <a:lnTo>
                    <a:pt x="2884" y="2147"/>
                  </a:lnTo>
                  <a:lnTo>
                    <a:pt x="2868" y="2166"/>
                  </a:lnTo>
                  <a:lnTo>
                    <a:pt x="2856" y="2189"/>
                  </a:lnTo>
                  <a:lnTo>
                    <a:pt x="2849" y="2213"/>
                  </a:lnTo>
                  <a:lnTo>
                    <a:pt x="2846" y="2237"/>
                  </a:lnTo>
                  <a:lnTo>
                    <a:pt x="2849" y="2261"/>
                  </a:lnTo>
                  <a:lnTo>
                    <a:pt x="2855" y="2284"/>
                  </a:lnTo>
                  <a:lnTo>
                    <a:pt x="2867" y="2304"/>
                  </a:lnTo>
                  <a:lnTo>
                    <a:pt x="2884" y="2324"/>
                  </a:lnTo>
                  <a:lnTo>
                    <a:pt x="3113" y="2552"/>
                  </a:lnTo>
                  <a:lnTo>
                    <a:pt x="3132" y="2574"/>
                  </a:lnTo>
                  <a:lnTo>
                    <a:pt x="3146" y="2598"/>
                  </a:lnTo>
                  <a:lnTo>
                    <a:pt x="3157" y="2623"/>
                  </a:lnTo>
                  <a:lnTo>
                    <a:pt x="3164" y="2650"/>
                  </a:lnTo>
                  <a:lnTo>
                    <a:pt x="3166" y="2679"/>
                  </a:lnTo>
                  <a:lnTo>
                    <a:pt x="3164" y="2707"/>
                  </a:lnTo>
                  <a:lnTo>
                    <a:pt x="3157" y="2733"/>
                  </a:lnTo>
                  <a:lnTo>
                    <a:pt x="3146" y="2759"/>
                  </a:lnTo>
                  <a:lnTo>
                    <a:pt x="3132" y="2783"/>
                  </a:lnTo>
                  <a:lnTo>
                    <a:pt x="3113" y="2804"/>
                  </a:lnTo>
                  <a:lnTo>
                    <a:pt x="2820" y="3095"/>
                  </a:lnTo>
                  <a:lnTo>
                    <a:pt x="2796" y="3116"/>
                  </a:lnTo>
                  <a:lnTo>
                    <a:pt x="2769" y="3130"/>
                  </a:lnTo>
                  <a:lnTo>
                    <a:pt x="2740" y="3140"/>
                  </a:lnTo>
                  <a:lnTo>
                    <a:pt x="2709" y="3145"/>
                  </a:lnTo>
                  <a:lnTo>
                    <a:pt x="2679" y="3145"/>
                  </a:lnTo>
                  <a:lnTo>
                    <a:pt x="2648" y="3140"/>
                  </a:lnTo>
                  <a:lnTo>
                    <a:pt x="2618" y="3130"/>
                  </a:lnTo>
                  <a:lnTo>
                    <a:pt x="2592" y="3116"/>
                  </a:lnTo>
                  <a:lnTo>
                    <a:pt x="2567" y="3095"/>
                  </a:lnTo>
                  <a:lnTo>
                    <a:pt x="2337" y="2867"/>
                  </a:lnTo>
                  <a:lnTo>
                    <a:pt x="2318" y="2851"/>
                  </a:lnTo>
                  <a:lnTo>
                    <a:pt x="2297" y="2839"/>
                  </a:lnTo>
                  <a:lnTo>
                    <a:pt x="2274" y="2832"/>
                  </a:lnTo>
                  <a:lnTo>
                    <a:pt x="2250" y="2830"/>
                  </a:lnTo>
                  <a:lnTo>
                    <a:pt x="2225" y="2832"/>
                  </a:lnTo>
                  <a:lnTo>
                    <a:pt x="2201" y="2840"/>
                  </a:lnTo>
                  <a:lnTo>
                    <a:pt x="2178" y="2852"/>
                  </a:lnTo>
                  <a:lnTo>
                    <a:pt x="2160" y="2867"/>
                  </a:lnTo>
                  <a:lnTo>
                    <a:pt x="2144" y="2886"/>
                  </a:lnTo>
                  <a:lnTo>
                    <a:pt x="2133" y="2907"/>
                  </a:lnTo>
                  <a:lnTo>
                    <a:pt x="2127" y="2929"/>
                  </a:lnTo>
                  <a:lnTo>
                    <a:pt x="2124" y="2955"/>
                  </a:lnTo>
                  <a:lnTo>
                    <a:pt x="2124" y="3279"/>
                  </a:lnTo>
                  <a:lnTo>
                    <a:pt x="2121" y="3310"/>
                  </a:lnTo>
                  <a:lnTo>
                    <a:pt x="2112" y="3340"/>
                  </a:lnTo>
                  <a:lnTo>
                    <a:pt x="2099" y="3368"/>
                  </a:lnTo>
                  <a:lnTo>
                    <a:pt x="2082" y="3393"/>
                  </a:lnTo>
                  <a:lnTo>
                    <a:pt x="2061" y="3414"/>
                  </a:lnTo>
                  <a:lnTo>
                    <a:pt x="2036" y="3431"/>
                  </a:lnTo>
                  <a:lnTo>
                    <a:pt x="2007" y="3444"/>
                  </a:lnTo>
                  <a:lnTo>
                    <a:pt x="1977" y="3453"/>
                  </a:lnTo>
                  <a:lnTo>
                    <a:pt x="1946" y="3456"/>
                  </a:lnTo>
                  <a:lnTo>
                    <a:pt x="1531" y="3456"/>
                  </a:lnTo>
                  <a:lnTo>
                    <a:pt x="1498" y="3453"/>
                  </a:lnTo>
                  <a:lnTo>
                    <a:pt x="1468" y="3444"/>
                  </a:lnTo>
                  <a:lnTo>
                    <a:pt x="1440" y="3431"/>
                  </a:lnTo>
                  <a:lnTo>
                    <a:pt x="1416" y="3414"/>
                  </a:lnTo>
                  <a:lnTo>
                    <a:pt x="1394" y="3393"/>
                  </a:lnTo>
                  <a:lnTo>
                    <a:pt x="1376" y="3368"/>
                  </a:lnTo>
                  <a:lnTo>
                    <a:pt x="1363" y="3340"/>
                  </a:lnTo>
                  <a:lnTo>
                    <a:pt x="1354" y="3310"/>
                  </a:lnTo>
                  <a:lnTo>
                    <a:pt x="1352" y="3279"/>
                  </a:lnTo>
                  <a:lnTo>
                    <a:pt x="1352" y="2955"/>
                  </a:lnTo>
                  <a:lnTo>
                    <a:pt x="1350" y="2929"/>
                  </a:lnTo>
                  <a:lnTo>
                    <a:pt x="1342" y="2907"/>
                  </a:lnTo>
                  <a:lnTo>
                    <a:pt x="1331" y="2886"/>
                  </a:lnTo>
                  <a:lnTo>
                    <a:pt x="1316" y="2867"/>
                  </a:lnTo>
                  <a:lnTo>
                    <a:pt x="1297" y="2852"/>
                  </a:lnTo>
                  <a:lnTo>
                    <a:pt x="1275" y="2840"/>
                  </a:lnTo>
                  <a:lnTo>
                    <a:pt x="1250" y="2832"/>
                  </a:lnTo>
                  <a:lnTo>
                    <a:pt x="1226" y="2830"/>
                  </a:lnTo>
                  <a:lnTo>
                    <a:pt x="1203" y="2832"/>
                  </a:lnTo>
                  <a:lnTo>
                    <a:pt x="1180" y="2839"/>
                  </a:lnTo>
                  <a:lnTo>
                    <a:pt x="1158" y="2851"/>
                  </a:lnTo>
                  <a:lnTo>
                    <a:pt x="1138" y="2867"/>
                  </a:lnTo>
                  <a:lnTo>
                    <a:pt x="909" y="3095"/>
                  </a:lnTo>
                  <a:lnTo>
                    <a:pt x="884" y="3116"/>
                  </a:lnTo>
                  <a:lnTo>
                    <a:pt x="857" y="3130"/>
                  </a:lnTo>
                  <a:lnTo>
                    <a:pt x="827" y="3140"/>
                  </a:lnTo>
                  <a:lnTo>
                    <a:pt x="798" y="3145"/>
                  </a:lnTo>
                  <a:lnTo>
                    <a:pt x="766" y="3145"/>
                  </a:lnTo>
                  <a:lnTo>
                    <a:pt x="736" y="3140"/>
                  </a:lnTo>
                  <a:lnTo>
                    <a:pt x="707" y="3130"/>
                  </a:lnTo>
                  <a:lnTo>
                    <a:pt x="679" y="3116"/>
                  </a:lnTo>
                  <a:lnTo>
                    <a:pt x="655" y="3095"/>
                  </a:lnTo>
                  <a:lnTo>
                    <a:pt x="362" y="2804"/>
                  </a:lnTo>
                  <a:lnTo>
                    <a:pt x="343" y="2783"/>
                  </a:lnTo>
                  <a:lnTo>
                    <a:pt x="329" y="2759"/>
                  </a:lnTo>
                  <a:lnTo>
                    <a:pt x="318" y="2733"/>
                  </a:lnTo>
                  <a:lnTo>
                    <a:pt x="312" y="2707"/>
                  </a:lnTo>
                  <a:lnTo>
                    <a:pt x="309" y="2679"/>
                  </a:lnTo>
                  <a:lnTo>
                    <a:pt x="312" y="2650"/>
                  </a:lnTo>
                  <a:lnTo>
                    <a:pt x="318" y="2623"/>
                  </a:lnTo>
                  <a:lnTo>
                    <a:pt x="329" y="2598"/>
                  </a:lnTo>
                  <a:lnTo>
                    <a:pt x="343" y="2574"/>
                  </a:lnTo>
                  <a:lnTo>
                    <a:pt x="362" y="2552"/>
                  </a:lnTo>
                  <a:lnTo>
                    <a:pt x="593" y="2324"/>
                  </a:lnTo>
                  <a:lnTo>
                    <a:pt x="608" y="2304"/>
                  </a:lnTo>
                  <a:lnTo>
                    <a:pt x="620" y="2284"/>
                  </a:lnTo>
                  <a:lnTo>
                    <a:pt x="627" y="2261"/>
                  </a:lnTo>
                  <a:lnTo>
                    <a:pt x="629" y="2237"/>
                  </a:lnTo>
                  <a:lnTo>
                    <a:pt x="627" y="2213"/>
                  </a:lnTo>
                  <a:lnTo>
                    <a:pt x="619" y="2189"/>
                  </a:lnTo>
                  <a:lnTo>
                    <a:pt x="607" y="2166"/>
                  </a:lnTo>
                  <a:lnTo>
                    <a:pt x="591" y="2147"/>
                  </a:lnTo>
                  <a:lnTo>
                    <a:pt x="574" y="2132"/>
                  </a:lnTo>
                  <a:lnTo>
                    <a:pt x="552" y="2121"/>
                  </a:lnTo>
                  <a:lnTo>
                    <a:pt x="529" y="2115"/>
                  </a:lnTo>
                  <a:lnTo>
                    <a:pt x="504" y="2112"/>
                  </a:lnTo>
                  <a:lnTo>
                    <a:pt x="179" y="2112"/>
                  </a:lnTo>
                  <a:lnTo>
                    <a:pt x="146" y="2109"/>
                  </a:lnTo>
                  <a:lnTo>
                    <a:pt x="116" y="2100"/>
                  </a:lnTo>
                  <a:lnTo>
                    <a:pt x="88" y="2087"/>
                  </a:lnTo>
                  <a:lnTo>
                    <a:pt x="64" y="2070"/>
                  </a:lnTo>
                  <a:lnTo>
                    <a:pt x="42" y="2049"/>
                  </a:lnTo>
                  <a:lnTo>
                    <a:pt x="24" y="2024"/>
                  </a:lnTo>
                  <a:lnTo>
                    <a:pt x="11" y="1996"/>
                  </a:lnTo>
                  <a:lnTo>
                    <a:pt x="2" y="1966"/>
                  </a:lnTo>
                  <a:lnTo>
                    <a:pt x="0" y="1935"/>
                  </a:lnTo>
                  <a:lnTo>
                    <a:pt x="0" y="1522"/>
                  </a:lnTo>
                  <a:lnTo>
                    <a:pt x="2" y="1489"/>
                  </a:lnTo>
                  <a:lnTo>
                    <a:pt x="11" y="1460"/>
                  </a:lnTo>
                  <a:lnTo>
                    <a:pt x="24" y="1432"/>
                  </a:lnTo>
                  <a:lnTo>
                    <a:pt x="42" y="1408"/>
                  </a:lnTo>
                  <a:lnTo>
                    <a:pt x="64" y="1386"/>
                  </a:lnTo>
                  <a:lnTo>
                    <a:pt x="88" y="1368"/>
                  </a:lnTo>
                  <a:lnTo>
                    <a:pt x="116" y="1355"/>
                  </a:lnTo>
                  <a:lnTo>
                    <a:pt x="146" y="1347"/>
                  </a:lnTo>
                  <a:lnTo>
                    <a:pt x="179" y="1344"/>
                  </a:lnTo>
                  <a:lnTo>
                    <a:pt x="504" y="1344"/>
                  </a:lnTo>
                  <a:lnTo>
                    <a:pt x="529" y="1342"/>
                  </a:lnTo>
                  <a:lnTo>
                    <a:pt x="553" y="1335"/>
                  </a:lnTo>
                  <a:lnTo>
                    <a:pt x="574" y="1324"/>
                  </a:lnTo>
                  <a:lnTo>
                    <a:pt x="593" y="1308"/>
                  </a:lnTo>
                  <a:lnTo>
                    <a:pt x="608" y="1290"/>
                  </a:lnTo>
                  <a:lnTo>
                    <a:pt x="619" y="1268"/>
                  </a:lnTo>
                  <a:lnTo>
                    <a:pt x="627" y="1243"/>
                  </a:lnTo>
                  <a:lnTo>
                    <a:pt x="629" y="1219"/>
                  </a:lnTo>
                  <a:lnTo>
                    <a:pt x="627" y="1196"/>
                  </a:lnTo>
                  <a:lnTo>
                    <a:pt x="620" y="1173"/>
                  </a:lnTo>
                  <a:lnTo>
                    <a:pt x="608" y="1151"/>
                  </a:lnTo>
                  <a:lnTo>
                    <a:pt x="593" y="1132"/>
                  </a:lnTo>
                  <a:lnTo>
                    <a:pt x="362" y="904"/>
                  </a:lnTo>
                  <a:lnTo>
                    <a:pt x="343" y="882"/>
                  </a:lnTo>
                  <a:lnTo>
                    <a:pt x="329" y="859"/>
                  </a:lnTo>
                  <a:lnTo>
                    <a:pt x="318" y="833"/>
                  </a:lnTo>
                  <a:lnTo>
                    <a:pt x="312" y="805"/>
                  </a:lnTo>
                  <a:lnTo>
                    <a:pt x="309" y="778"/>
                  </a:lnTo>
                  <a:lnTo>
                    <a:pt x="312" y="750"/>
                  </a:lnTo>
                  <a:lnTo>
                    <a:pt x="318" y="723"/>
                  </a:lnTo>
                  <a:lnTo>
                    <a:pt x="329" y="697"/>
                  </a:lnTo>
                  <a:lnTo>
                    <a:pt x="343" y="673"/>
                  </a:lnTo>
                  <a:lnTo>
                    <a:pt x="362" y="652"/>
                  </a:lnTo>
                  <a:lnTo>
                    <a:pt x="655" y="360"/>
                  </a:lnTo>
                  <a:lnTo>
                    <a:pt x="679" y="341"/>
                  </a:lnTo>
                  <a:lnTo>
                    <a:pt x="707" y="325"/>
                  </a:lnTo>
                  <a:lnTo>
                    <a:pt x="736" y="316"/>
                  </a:lnTo>
                  <a:lnTo>
                    <a:pt x="766" y="310"/>
                  </a:lnTo>
                  <a:lnTo>
                    <a:pt x="798" y="310"/>
                  </a:lnTo>
                  <a:lnTo>
                    <a:pt x="827" y="316"/>
                  </a:lnTo>
                  <a:lnTo>
                    <a:pt x="857" y="325"/>
                  </a:lnTo>
                  <a:lnTo>
                    <a:pt x="884" y="341"/>
                  </a:lnTo>
                  <a:lnTo>
                    <a:pt x="909" y="360"/>
                  </a:lnTo>
                  <a:lnTo>
                    <a:pt x="1138" y="589"/>
                  </a:lnTo>
                  <a:lnTo>
                    <a:pt x="1158" y="605"/>
                  </a:lnTo>
                  <a:lnTo>
                    <a:pt x="1180" y="617"/>
                  </a:lnTo>
                  <a:lnTo>
                    <a:pt x="1203" y="623"/>
                  </a:lnTo>
                  <a:lnTo>
                    <a:pt x="1226" y="625"/>
                  </a:lnTo>
                  <a:lnTo>
                    <a:pt x="1250" y="623"/>
                  </a:lnTo>
                  <a:lnTo>
                    <a:pt x="1275" y="616"/>
                  </a:lnTo>
                  <a:lnTo>
                    <a:pt x="1297" y="604"/>
                  </a:lnTo>
                  <a:lnTo>
                    <a:pt x="1316" y="588"/>
                  </a:lnTo>
                  <a:lnTo>
                    <a:pt x="1331" y="571"/>
                  </a:lnTo>
                  <a:lnTo>
                    <a:pt x="1342" y="549"/>
                  </a:lnTo>
                  <a:lnTo>
                    <a:pt x="1350" y="526"/>
                  </a:lnTo>
                  <a:lnTo>
                    <a:pt x="1352" y="501"/>
                  </a:lnTo>
                  <a:lnTo>
                    <a:pt x="1352" y="178"/>
                  </a:lnTo>
                  <a:lnTo>
                    <a:pt x="1354" y="145"/>
                  </a:lnTo>
                  <a:lnTo>
                    <a:pt x="1363" y="116"/>
                  </a:lnTo>
                  <a:lnTo>
                    <a:pt x="1376" y="88"/>
                  </a:lnTo>
                  <a:lnTo>
                    <a:pt x="1394" y="64"/>
                  </a:lnTo>
                  <a:lnTo>
                    <a:pt x="1416" y="42"/>
                  </a:lnTo>
                  <a:lnTo>
                    <a:pt x="1440" y="24"/>
                  </a:lnTo>
                  <a:lnTo>
                    <a:pt x="1468" y="11"/>
                  </a:lnTo>
                  <a:lnTo>
                    <a:pt x="1498" y="3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3"/>
            <p:cNvSpPr>
              <a:spLocks noEditPoints="1"/>
            </p:cNvSpPr>
            <p:nvPr/>
          </p:nvSpPr>
          <p:spPr bwMode="auto">
            <a:xfrm>
              <a:off x="3689350" y="1954213"/>
              <a:ext cx="184150" cy="182563"/>
            </a:xfrm>
            <a:custGeom>
              <a:avLst/>
              <a:gdLst>
                <a:gd name="T0" fmla="*/ 527 w 1159"/>
                <a:gd name="T1" fmla="*/ 131 h 1152"/>
                <a:gd name="T2" fmla="*/ 427 w 1159"/>
                <a:gd name="T3" fmla="*/ 154 h 1152"/>
                <a:gd name="T4" fmla="*/ 338 w 1159"/>
                <a:gd name="T5" fmla="*/ 198 h 1152"/>
                <a:gd name="T6" fmla="*/ 260 w 1159"/>
                <a:gd name="T7" fmla="*/ 259 h 1152"/>
                <a:gd name="T8" fmla="*/ 198 w 1159"/>
                <a:gd name="T9" fmla="*/ 336 h 1152"/>
                <a:gd name="T10" fmla="*/ 155 w 1159"/>
                <a:gd name="T11" fmla="*/ 425 h 1152"/>
                <a:gd name="T12" fmla="*/ 131 w 1159"/>
                <a:gd name="T13" fmla="*/ 524 h 1152"/>
                <a:gd name="T14" fmla="*/ 131 w 1159"/>
                <a:gd name="T15" fmla="*/ 629 h 1152"/>
                <a:gd name="T16" fmla="*/ 155 w 1159"/>
                <a:gd name="T17" fmla="*/ 727 h 1152"/>
                <a:gd name="T18" fmla="*/ 198 w 1159"/>
                <a:gd name="T19" fmla="*/ 816 h 1152"/>
                <a:gd name="T20" fmla="*/ 260 w 1159"/>
                <a:gd name="T21" fmla="*/ 893 h 1152"/>
                <a:gd name="T22" fmla="*/ 338 w 1159"/>
                <a:gd name="T23" fmla="*/ 954 h 1152"/>
                <a:gd name="T24" fmla="*/ 427 w 1159"/>
                <a:gd name="T25" fmla="*/ 997 h 1152"/>
                <a:gd name="T26" fmla="*/ 527 w 1159"/>
                <a:gd name="T27" fmla="*/ 1020 h 1152"/>
                <a:gd name="T28" fmla="*/ 632 w 1159"/>
                <a:gd name="T29" fmla="*/ 1020 h 1152"/>
                <a:gd name="T30" fmla="*/ 731 w 1159"/>
                <a:gd name="T31" fmla="*/ 997 h 1152"/>
                <a:gd name="T32" fmla="*/ 821 w 1159"/>
                <a:gd name="T33" fmla="*/ 954 h 1152"/>
                <a:gd name="T34" fmla="*/ 897 w 1159"/>
                <a:gd name="T35" fmla="*/ 893 h 1152"/>
                <a:gd name="T36" fmla="*/ 959 w 1159"/>
                <a:gd name="T37" fmla="*/ 816 h 1152"/>
                <a:gd name="T38" fmla="*/ 1003 w 1159"/>
                <a:gd name="T39" fmla="*/ 727 h 1152"/>
                <a:gd name="T40" fmla="*/ 1026 w 1159"/>
                <a:gd name="T41" fmla="*/ 629 h 1152"/>
                <a:gd name="T42" fmla="*/ 1026 w 1159"/>
                <a:gd name="T43" fmla="*/ 524 h 1152"/>
                <a:gd name="T44" fmla="*/ 1003 w 1159"/>
                <a:gd name="T45" fmla="*/ 425 h 1152"/>
                <a:gd name="T46" fmla="*/ 959 w 1159"/>
                <a:gd name="T47" fmla="*/ 336 h 1152"/>
                <a:gd name="T48" fmla="*/ 897 w 1159"/>
                <a:gd name="T49" fmla="*/ 259 h 1152"/>
                <a:gd name="T50" fmla="*/ 821 w 1159"/>
                <a:gd name="T51" fmla="*/ 198 h 1152"/>
                <a:gd name="T52" fmla="*/ 731 w 1159"/>
                <a:gd name="T53" fmla="*/ 154 h 1152"/>
                <a:gd name="T54" fmla="*/ 632 w 1159"/>
                <a:gd name="T55" fmla="*/ 131 h 1152"/>
                <a:gd name="T56" fmla="*/ 579 w 1159"/>
                <a:gd name="T57" fmla="*/ 0 h 1152"/>
                <a:gd name="T58" fmla="*/ 703 w 1159"/>
                <a:gd name="T59" fmla="*/ 13 h 1152"/>
                <a:gd name="T60" fmla="*/ 818 w 1159"/>
                <a:gd name="T61" fmla="*/ 52 h 1152"/>
                <a:gd name="T62" fmla="*/ 920 w 1159"/>
                <a:gd name="T63" fmla="*/ 112 h 1152"/>
                <a:gd name="T64" fmla="*/ 1009 w 1159"/>
                <a:gd name="T65" fmla="*/ 190 h 1152"/>
                <a:gd name="T66" fmla="*/ 1080 w 1159"/>
                <a:gd name="T67" fmla="*/ 285 h 1152"/>
                <a:gd name="T68" fmla="*/ 1129 w 1159"/>
                <a:gd name="T69" fmla="*/ 394 h 1152"/>
                <a:gd name="T70" fmla="*/ 1155 w 1159"/>
                <a:gd name="T71" fmla="*/ 513 h 1152"/>
                <a:gd name="T72" fmla="*/ 1155 w 1159"/>
                <a:gd name="T73" fmla="*/ 639 h 1152"/>
                <a:gd name="T74" fmla="*/ 1129 w 1159"/>
                <a:gd name="T75" fmla="*/ 757 h 1152"/>
                <a:gd name="T76" fmla="*/ 1080 w 1159"/>
                <a:gd name="T77" fmla="*/ 867 h 1152"/>
                <a:gd name="T78" fmla="*/ 1009 w 1159"/>
                <a:gd name="T79" fmla="*/ 961 h 1152"/>
                <a:gd name="T80" fmla="*/ 920 w 1159"/>
                <a:gd name="T81" fmla="*/ 1041 h 1152"/>
                <a:gd name="T82" fmla="*/ 818 w 1159"/>
                <a:gd name="T83" fmla="*/ 1101 h 1152"/>
                <a:gd name="T84" fmla="*/ 703 w 1159"/>
                <a:gd name="T85" fmla="*/ 1139 h 1152"/>
                <a:gd name="T86" fmla="*/ 579 w 1159"/>
                <a:gd name="T87" fmla="*/ 1152 h 1152"/>
                <a:gd name="T88" fmla="*/ 455 w 1159"/>
                <a:gd name="T89" fmla="*/ 1139 h 1152"/>
                <a:gd name="T90" fmla="*/ 340 w 1159"/>
                <a:gd name="T91" fmla="*/ 1101 h 1152"/>
                <a:gd name="T92" fmla="*/ 237 w 1159"/>
                <a:gd name="T93" fmla="*/ 1041 h 1152"/>
                <a:gd name="T94" fmla="*/ 149 w 1159"/>
                <a:gd name="T95" fmla="*/ 961 h 1152"/>
                <a:gd name="T96" fmla="*/ 79 w 1159"/>
                <a:gd name="T97" fmla="*/ 867 h 1152"/>
                <a:gd name="T98" fmla="*/ 28 w 1159"/>
                <a:gd name="T99" fmla="*/ 757 h 1152"/>
                <a:gd name="T100" fmla="*/ 3 w 1159"/>
                <a:gd name="T101" fmla="*/ 639 h 1152"/>
                <a:gd name="T102" fmla="*/ 3 w 1159"/>
                <a:gd name="T103" fmla="*/ 513 h 1152"/>
                <a:gd name="T104" fmla="*/ 28 w 1159"/>
                <a:gd name="T105" fmla="*/ 394 h 1152"/>
                <a:gd name="T106" fmla="*/ 79 w 1159"/>
                <a:gd name="T107" fmla="*/ 285 h 1152"/>
                <a:gd name="T108" fmla="*/ 149 w 1159"/>
                <a:gd name="T109" fmla="*/ 190 h 1152"/>
                <a:gd name="T110" fmla="*/ 237 w 1159"/>
                <a:gd name="T111" fmla="*/ 112 h 1152"/>
                <a:gd name="T112" fmla="*/ 340 w 1159"/>
                <a:gd name="T113" fmla="*/ 52 h 1152"/>
                <a:gd name="T114" fmla="*/ 455 w 1159"/>
                <a:gd name="T115" fmla="*/ 13 h 1152"/>
                <a:gd name="T116" fmla="*/ 579 w 1159"/>
                <a:gd name="T11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9" h="1152">
                  <a:moveTo>
                    <a:pt x="579" y="128"/>
                  </a:moveTo>
                  <a:lnTo>
                    <a:pt x="527" y="131"/>
                  </a:lnTo>
                  <a:lnTo>
                    <a:pt x="476" y="140"/>
                  </a:lnTo>
                  <a:lnTo>
                    <a:pt x="427" y="154"/>
                  </a:lnTo>
                  <a:lnTo>
                    <a:pt x="381" y="174"/>
                  </a:lnTo>
                  <a:lnTo>
                    <a:pt x="338" y="198"/>
                  </a:lnTo>
                  <a:lnTo>
                    <a:pt x="297" y="226"/>
                  </a:lnTo>
                  <a:lnTo>
                    <a:pt x="260" y="259"/>
                  </a:lnTo>
                  <a:lnTo>
                    <a:pt x="227" y="296"/>
                  </a:lnTo>
                  <a:lnTo>
                    <a:pt x="198" y="336"/>
                  </a:lnTo>
                  <a:lnTo>
                    <a:pt x="174" y="379"/>
                  </a:lnTo>
                  <a:lnTo>
                    <a:pt x="155" y="425"/>
                  </a:lnTo>
                  <a:lnTo>
                    <a:pt x="140" y="474"/>
                  </a:lnTo>
                  <a:lnTo>
                    <a:pt x="131" y="524"/>
                  </a:lnTo>
                  <a:lnTo>
                    <a:pt x="128" y="576"/>
                  </a:lnTo>
                  <a:lnTo>
                    <a:pt x="131" y="629"/>
                  </a:lnTo>
                  <a:lnTo>
                    <a:pt x="140" y="679"/>
                  </a:lnTo>
                  <a:lnTo>
                    <a:pt x="155" y="727"/>
                  </a:lnTo>
                  <a:lnTo>
                    <a:pt x="174" y="773"/>
                  </a:lnTo>
                  <a:lnTo>
                    <a:pt x="198" y="816"/>
                  </a:lnTo>
                  <a:lnTo>
                    <a:pt x="227" y="856"/>
                  </a:lnTo>
                  <a:lnTo>
                    <a:pt x="260" y="893"/>
                  </a:lnTo>
                  <a:lnTo>
                    <a:pt x="297" y="925"/>
                  </a:lnTo>
                  <a:lnTo>
                    <a:pt x="338" y="954"/>
                  </a:lnTo>
                  <a:lnTo>
                    <a:pt x="381" y="978"/>
                  </a:lnTo>
                  <a:lnTo>
                    <a:pt x="427" y="997"/>
                  </a:lnTo>
                  <a:lnTo>
                    <a:pt x="476" y="1012"/>
                  </a:lnTo>
                  <a:lnTo>
                    <a:pt x="527" y="1020"/>
                  </a:lnTo>
                  <a:lnTo>
                    <a:pt x="579" y="1024"/>
                  </a:lnTo>
                  <a:lnTo>
                    <a:pt x="632" y="1020"/>
                  </a:lnTo>
                  <a:lnTo>
                    <a:pt x="682" y="1012"/>
                  </a:lnTo>
                  <a:lnTo>
                    <a:pt x="731" y="997"/>
                  </a:lnTo>
                  <a:lnTo>
                    <a:pt x="777" y="978"/>
                  </a:lnTo>
                  <a:lnTo>
                    <a:pt x="821" y="954"/>
                  </a:lnTo>
                  <a:lnTo>
                    <a:pt x="860" y="925"/>
                  </a:lnTo>
                  <a:lnTo>
                    <a:pt x="897" y="893"/>
                  </a:lnTo>
                  <a:lnTo>
                    <a:pt x="930" y="856"/>
                  </a:lnTo>
                  <a:lnTo>
                    <a:pt x="959" y="816"/>
                  </a:lnTo>
                  <a:lnTo>
                    <a:pt x="983" y="773"/>
                  </a:lnTo>
                  <a:lnTo>
                    <a:pt x="1003" y="727"/>
                  </a:lnTo>
                  <a:lnTo>
                    <a:pt x="1017" y="679"/>
                  </a:lnTo>
                  <a:lnTo>
                    <a:pt x="1026" y="629"/>
                  </a:lnTo>
                  <a:lnTo>
                    <a:pt x="1029" y="576"/>
                  </a:lnTo>
                  <a:lnTo>
                    <a:pt x="1026" y="524"/>
                  </a:lnTo>
                  <a:lnTo>
                    <a:pt x="1017" y="474"/>
                  </a:lnTo>
                  <a:lnTo>
                    <a:pt x="1003" y="425"/>
                  </a:lnTo>
                  <a:lnTo>
                    <a:pt x="983" y="379"/>
                  </a:lnTo>
                  <a:lnTo>
                    <a:pt x="959" y="336"/>
                  </a:lnTo>
                  <a:lnTo>
                    <a:pt x="930" y="296"/>
                  </a:lnTo>
                  <a:lnTo>
                    <a:pt x="897" y="259"/>
                  </a:lnTo>
                  <a:lnTo>
                    <a:pt x="860" y="226"/>
                  </a:lnTo>
                  <a:lnTo>
                    <a:pt x="821" y="198"/>
                  </a:lnTo>
                  <a:lnTo>
                    <a:pt x="777" y="174"/>
                  </a:lnTo>
                  <a:lnTo>
                    <a:pt x="731" y="154"/>
                  </a:lnTo>
                  <a:lnTo>
                    <a:pt x="682" y="140"/>
                  </a:lnTo>
                  <a:lnTo>
                    <a:pt x="632" y="131"/>
                  </a:lnTo>
                  <a:lnTo>
                    <a:pt x="579" y="128"/>
                  </a:lnTo>
                  <a:close/>
                  <a:moveTo>
                    <a:pt x="579" y="0"/>
                  </a:moveTo>
                  <a:lnTo>
                    <a:pt x="642" y="4"/>
                  </a:lnTo>
                  <a:lnTo>
                    <a:pt x="703" y="13"/>
                  </a:lnTo>
                  <a:lnTo>
                    <a:pt x="761" y="29"/>
                  </a:lnTo>
                  <a:lnTo>
                    <a:pt x="818" y="52"/>
                  </a:lnTo>
                  <a:lnTo>
                    <a:pt x="871" y="79"/>
                  </a:lnTo>
                  <a:lnTo>
                    <a:pt x="920" y="112"/>
                  </a:lnTo>
                  <a:lnTo>
                    <a:pt x="967" y="149"/>
                  </a:lnTo>
                  <a:lnTo>
                    <a:pt x="1009" y="190"/>
                  </a:lnTo>
                  <a:lnTo>
                    <a:pt x="1047" y="236"/>
                  </a:lnTo>
                  <a:lnTo>
                    <a:pt x="1080" y="285"/>
                  </a:lnTo>
                  <a:lnTo>
                    <a:pt x="1107" y="339"/>
                  </a:lnTo>
                  <a:lnTo>
                    <a:pt x="1129" y="394"/>
                  </a:lnTo>
                  <a:lnTo>
                    <a:pt x="1145" y="453"/>
                  </a:lnTo>
                  <a:lnTo>
                    <a:pt x="1155" y="513"/>
                  </a:lnTo>
                  <a:lnTo>
                    <a:pt x="1159" y="576"/>
                  </a:lnTo>
                  <a:lnTo>
                    <a:pt x="1155" y="639"/>
                  </a:lnTo>
                  <a:lnTo>
                    <a:pt x="1145" y="700"/>
                  </a:lnTo>
                  <a:lnTo>
                    <a:pt x="1129" y="757"/>
                  </a:lnTo>
                  <a:lnTo>
                    <a:pt x="1107" y="814"/>
                  </a:lnTo>
                  <a:lnTo>
                    <a:pt x="1080" y="867"/>
                  </a:lnTo>
                  <a:lnTo>
                    <a:pt x="1047" y="916"/>
                  </a:lnTo>
                  <a:lnTo>
                    <a:pt x="1009" y="961"/>
                  </a:lnTo>
                  <a:lnTo>
                    <a:pt x="967" y="1004"/>
                  </a:lnTo>
                  <a:lnTo>
                    <a:pt x="920" y="1041"/>
                  </a:lnTo>
                  <a:lnTo>
                    <a:pt x="871" y="1074"/>
                  </a:lnTo>
                  <a:lnTo>
                    <a:pt x="818" y="1101"/>
                  </a:lnTo>
                  <a:lnTo>
                    <a:pt x="761" y="1123"/>
                  </a:lnTo>
                  <a:lnTo>
                    <a:pt x="703" y="1139"/>
                  </a:lnTo>
                  <a:lnTo>
                    <a:pt x="642" y="1149"/>
                  </a:lnTo>
                  <a:lnTo>
                    <a:pt x="579" y="1152"/>
                  </a:lnTo>
                  <a:lnTo>
                    <a:pt x="516" y="1149"/>
                  </a:lnTo>
                  <a:lnTo>
                    <a:pt x="455" y="1139"/>
                  </a:lnTo>
                  <a:lnTo>
                    <a:pt x="396" y="1123"/>
                  </a:lnTo>
                  <a:lnTo>
                    <a:pt x="340" y="1101"/>
                  </a:lnTo>
                  <a:lnTo>
                    <a:pt x="286" y="1074"/>
                  </a:lnTo>
                  <a:lnTo>
                    <a:pt x="237" y="1041"/>
                  </a:lnTo>
                  <a:lnTo>
                    <a:pt x="191" y="1004"/>
                  </a:lnTo>
                  <a:lnTo>
                    <a:pt x="149" y="961"/>
                  </a:lnTo>
                  <a:lnTo>
                    <a:pt x="112" y="916"/>
                  </a:lnTo>
                  <a:lnTo>
                    <a:pt x="79" y="867"/>
                  </a:lnTo>
                  <a:lnTo>
                    <a:pt x="51" y="814"/>
                  </a:lnTo>
                  <a:lnTo>
                    <a:pt x="28" y="757"/>
                  </a:lnTo>
                  <a:lnTo>
                    <a:pt x="13" y="700"/>
                  </a:lnTo>
                  <a:lnTo>
                    <a:pt x="3" y="639"/>
                  </a:lnTo>
                  <a:lnTo>
                    <a:pt x="0" y="576"/>
                  </a:lnTo>
                  <a:lnTo>
                    <a:pt x="3" y="513"/>
                  </a:lnTo>
                  <a:lnTo>
                    <a:pt x="13" y="453"/>
                  </a:lnTo>
                  <a:lnTo>
                    <a:pt x="28" y="394"/>
                  </a:lnTo>
                  <a:lnTo>
                    <a:pt x="51" y="339"/>
                  </a:lnTo>
                  <a:lnTo>
                    <a:pt x="79" y="285"/>
                  </a:lnTo>
                  <a:lnTo>
                    <a:pt x="112" y="236"/>
                  </a:lnTo>
                  <a:lnTo>
                    <a:pt x="149" y="190"/>
                  </a:lnTo>
                  <a:lnTo>
                    <a:pt x="191" y="149"/>
                  </a:lnTo>
                  <a:lnTo>
                    <a:pt x="237" y="112"/>
                  </a:lnTo>
                  <a:lnTo>
                    <a:pt x="286" y="79"/>
                  </a:lnTo>
                  <a:lnTo>
                    <a:pt x="340" y="52"/>
                  </a:lnTo>
                  <a:lnTo>
                    <a:pt x="396" y="29"/>
                  </a:lnTo>
                  <a:lnTo>
                    <a:pt x="455" y="13"/>
                  </a:lnTo>
                  <a:lnTo>
                    <a:pt x="516" y="4"/>
                  </a:lnTo>
                  <a:lnTo>
                    <a:pt x="5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" name="Oval 98"/>
          <p:cNvSpPr/>
          <p:nvPr/>
        </p:nvSpPr>
        <p:spPr>
          <a:xfrm>
            <a:off x="1673335" y="3710697"/>
            <a:ext cx="607978" cy="6079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44"/>
          <p:cNvSpPr>
            <a:spLocks noEditPoints="1"/>
          </p:cNvSpPr>
          <p:nvPr/>
        </p:nvSpPr>
        <p:spPr bwMode="auto">
          <a:xfrm>
            <a:off x="1773514" y="3810877"/>
            <a:ext cx="407622" cy="407620"/>
          </a:xfrm>
          <a:custGeom>
            <a:avLst/>
            <a:gdLst>
              <a:gd name="T0" fmla="*/ 1398 w 3540"/>
              <a:gd name="T1" fmla="*/ 722 h 3540"/>
              <a:gd name="T2" fmla="*/ 1213 w 3540"/>
              <a:gd name="T3" fmla="*/ 975 h 3540"/>
              <a:gd name="T4" fmla="*/ 1207 w 3540"/>
              <a:gd name="T5" fmla="*/ 1451 h 3540"/>
              <a:gd name="T6" fmla="*/ 1159 w 3540"/>
              <a:gd name="T7" fmla="*/ 1818 h 3540"/>
              <a:gd name="T8" fmla="*/ 1267 w 3540"/>
              <a:gd name="T9" fmla="*/ 2036 h 3540"/>
              <a:gd name="T10" fmla="*/ 1393 w 3540"/>
              <a:gd name="T11" fmla="*/ 2271 h 3540"/>
              <a:gd name="T12" fmla="*/ 1426 w 3540"/>
              <a:gd name="T13" fmla="*/ 2629 h 3540"/>
              <a:gd name="T14" fmla="*/ 778 w 3540"/>
              <a:gd name="T15" fmla="*/ 3077 h 3540"/>
              <a:gd name="T16" fmla="*/ 1066 w 3540"/>
              <a:gd name="T17" fmla="*/ 3253 h 3540"/>
              <a:gd name="T18" fmla="*/ 1415 w 3540"/>
              <a:gd name="T19" fmla="*/ 3373 h 3540"/>
              <a:gd name="T20" fmla="*/ 1830 w 3540"/>
              <a:gd name="T21" fmla="*/ 3410 h 3540"/>
              <a:gd name="T22" fmla="*/ 2163 w 3540"/>
              <a:gd name="T23" fmla="*/ 3363 h 3540"/>
              <a:gd name="T24" fmla="*/ 2519 w 3540"/>
              <a:gd name="T25" fmla="*/ 3230 h 3540"/>
              <a:gd name="T26" fmla="*/ 2743 w 3540"/>
              <a:gd name="T27" fmla="*/ 3078 h 3540"/>
              <a:gd name="T28" fmla="*/ 2051 w 3540"/>
              <a:gd name="T29" fmla="*/ 2600 h 3540"/>
              <a:gd name="T30" fmla="*/ 2186 w 3540"/>
              <a:gd name="T31" fmla="*/ 2123 h 3540"/>
              <a:gd name="T32" fmla="*/ 2369 w 3540"/>
              <a:gd name="T33" fmla="*/ 1840 h 3540"/>
              <a:gd name="T34" fmla="*/ 2355 w 3540"/>
              <a:gd name="T35" fmla="*/ 1471 h 3540"/>
              <a:gd name="T36" fmla="*/ 2329 w 3540"/>
              <a:gd name="T37" fmla="*/ 989 h 3540"/>
              <a:gd name="T38" fmla="*/ 2179 w 3540"/>
              <a:gd name="T39" fmla="*/ 746 h 3540"/>
              <a:gd name="T40" fmla="*/ 1770 w 3540"/>
              <a:gd name="T41" fmla="*/ 644 h 3540"/>
              <a:gd name="T42" fmla="*/ 1087 w 3540"/>
              <a:gd name="T43" fmla="*/ 278 h 3540"/>
              <a:gd name="T44" fmla="*/ 482 w 3540"/>
              <a:gd name="T45" fmla="*/ 755 h 3540"/>
              <a:gd name="T46" fmla="*/ 158 w 3540"/>
              <a:gd name="T47" fmla="*/ 1464 h 3540"/>
              <a:gd name="T48" fmla="*/ 206 w 3540"/>
              <a:gd name="T49" fmla="*/ 2267 h 3540"/>
              <a:gd name="T50" fmla="*/ 604 w 3540"/>
              <a:gd name="T51" fmla="*/ 2924 h 3540"/>
              <a:gd name="T52" fmla="*/ 1297 w 3540"/>
              <a:gd name="T53" fmla="*/ 2607 h 3540"/>
              <a:gd name="T54" fmla="*/ 1222 w 3540"/>
              <a:gd name="T55" fmla="*/ 2240 h 3540"/>
              <a:gd name="T56" fmla="*/ 1061 w 3540"/>
              <a:gd name="T57" fmla="*/ 1907 h 3540"/>
              <a:gd name="T58" fmla="*/ 1043 w 3540"/>
              <a:gd name="T59" fmla="*/ 1452 h 3540"/>
              <a:gd name="T60" fmla="*/ 1081 w 3540"/>
              <a:gd name="T61" fmla="*/ 987 h 3540"/>
              <a:gd name="T62" fmla="*/ 1237 w 3540"/>
              <a:gd name="T63" fmla="*/ 680 h 3540"/>
              <a:gd name="T64" fmla="*/ 1694 w 3540"/>
              <a:gd name="T65" fmla="*/ 517 h 3540"/>
              <a:gd name="T66" fmla="*/ 2214 w 3540"/>
              <a:gd name="T67" fmla="*/ 615 h 3540"/>
              <a:gd name="T68" fmla="*/ 2446 w 3540"/>
              <a:gd name="T69" fmla="*/ 917 h 3540"/>
              <a:gd name="T70" fmla="*/ 2462 w 3540"/>
              <a:gd name="T71" fmla="*/ 1397 h 3540"/>
              <a:gd name="T72" fmla="*/ 2509 w 3540"/>
              <a:gd name="T73" fmla="*/ 1844 h 3540"/>
              <a:gd name="T74" fmla="*/ 2328 w 3540"/>
              <a:gd name="T75" fmla="*/ 2128 h 3540"/>
              <a:gd name="T76" fmla="*/ 2186 w 3540"/>
              <a:gd name="T77" fmla="*/ 2614 h 3540"/>
              <a:gd name="T78" fmla="*/ 2929 w 3540"/>
              <a:gd name="T79" fmla="*/ 2931 h 3540"/>
              <a:gd name="T80" fmla="*/ 3333 w 3540"/>
              <a:gd name="T81" fmla="*/ 2270 h 3540"/>
              <a:gd name="T82" fmla="*/ 3382 w 3540"/>
              <a:gd name="T83" fmla="*/ 1464 h 3540"/>
              <a:gd name="T84" fmla="*/ 3058 w 3540"/>
              <a:gd name="T85" fmla="*/ 755 h 3540"/>
              <a:gd name="T86" fmla="*/ 2453 w 3540"/>
              <a:gd name="T87" fmla="*/ 278 h 3540"/>
              <a:gd name="T88" fmla="*/ 1770 w 3540"/>
              <a:gd name="T89" fmla="*/ 0 h 3540"/>
              <a:gd name="T90" fmla="*/ 2573 w 3540"/>
              <a:gd name="T91" fmla="*/ 193 h 3540"/>
              <a:gd name="T92" fmla="*/ 3186 w 3540"/>
              <a:gd name="T93" fmla="*/ 709 h 3540"/>
              <a:gd name="T94" fmla="*/ 3511 w 3540"/>
              <a:gd name="T95" fmla="*/ 1452 h 3540"/>
              <a:gd name="T96" fmla="*/ 3458 w 3540"/>
              <a:gd name="T97" fmla="*/ 2301 h 3540"/>
              <a:gd name="T98" fmla="*/ 3035 w 3540"/>
              <a:gd name="T99" fmla="*/ 3007 h 3540"/>
              <a:gd name="T100" fmla="*/ 2716 w 3540"/>
              <a:gd name="T101" fmla="*/ 3265 h 3540"/>
              <a:gd name="T102" fmla="*/ 2342 w 3540"/>
              <a:gd name="T103" fmla="*/ 3445 h 3540"/>
              <a:gd name="T104" fmla="*/ 1842 w 3540"/>
              <a:gd name="T105" fmla="*/ 3538 h 3540"/>
              <a:gd name="T106" fmla="*/ 1455 w 3540"/>
              <a:gd name="T107" fmla="*/ 3511 h 3540"/>
              <a:gd name="T108" fmla="*/ 957 w 3540"/>
              <a:gd name="T109" fmla="*/ 3342 h 3540"/>
              <a:gd name="T110" fmla="*/ 636 w 3540"/>
              <a:gd name="T111" fmla="*/ 3128 h 3540"/>
              <a:gd name="T112" fmla="*/ 251 w 3540"/>
              <a:gd name="T113" fmla="*/ 2678 h 3540"/>
              <a:gd name="T114" fmla="*/ 3 w 3540"/>
              <a:gd name="T115" fmla="*/ 1879 h 3540"/>
              <a:gd name="T116" fmla="*/ 149 w 3540"/>
              <a:gd name="T117" fmla="*/ 1059 h 3540"/>
              <a:gd name="T118" fmla="*/ 631 w 3540"/>
              <a:gd name="T119" fmla="*/ 417 h 3540"/>
              <a:gd name="T120" fmla="*/ 1351 w 3540"/>
              <a:gd name="T121" fmla="*/ 50 h 3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40" h="3540">
                <a:moveTo>
                  <a:pt x="1770" y="644"/>
                </a:moveTo>
                <a:lnTo>
                  <a:pt x="1706" y="646"/>
                </a:lnTo>
                <a:lnTo>
                  <a:pt x="1644" y="650"/>
                </a:lnTo>
                <a:lnTo>
                  <a:pt x="1588" y="658"/>
                </a:lnTo>
                <a:lnTo>
                  <a:pt x="1534" y="669"/>
                </a:lnTo>
                <a:lnTo>
                  <a:pt x="1485" y="683"/>
                </a:lnTo>
                <a:lnTo>
                  <a:pt x="1440" y="702"/>
                </a:lnTo>
                <a:lnTo>
                  <a:pt x="1398" y="722"/>
                </a:lnTo>
                <a:lnTo>
                  <a:pt x="1360" y="747"/>
                </a:lnTo>
                <a:lnTo>
                  <a:pt x="1326" y="773"/>
                </a:lnTo>
                <a:lnTo>
                  <a:pt x="1296" y="803"/>
                </a:lnTo>
                <a:lnTo>
                  <a:pt x="1269" y="838"/>
                </a:lnTo>
                <a:lnTo>
                  <a:pt x="1249" y="873"/>
                </a:lnTo>
                <a:lnTo>
                  <a:pt x="1233" y="909"/>
                </a:lnTo>
                <a:lnTo>
                  <a:pt x="1221" y="942"/>
                </a:lnTo>
                <a:lnTo>
                  <a:pt x="1213" y="975"/>
                </a:lnTo>
                <a:lnTo>
                  <a:pt x="1208" y="1004"/>
                </a:lnTo>
                <a:lnTo>
                  <a:pt x="1206" y="1031"/>
                </a:lnTo>
                <a:lnTo>
                  <a:pt x="1205" y="1052"/>
                </a:lnTo>
                <a:lnTo>
                  <a:pt x="1205" y="1070"/>
                </a:lnTo>
                <a:lnTo>
                  <a:pt x="1206" y="1080"/>
                </a:lnTo>
                <a:lnTo>
                  <a:pt x="1206" y="1085"/>
                </a:lnTo>
                <a:lnTo>
                  <a:pt x="1207" y="1093"/>
                </a:lnTo>
                <a:lnTo>
                  <a:pt x="1207" y="1451"/>
                </a:lnTo>
                <a:lnTo>
                  <a:pt x="1185" y="1470"/>
                </a:lnTo>
                <a:lnTo>
                  <a:pt x="1170" y="1487"/>
                </a:lnTo>
                <a:lnTo>
                  <a:pt x="1159" y="1506"/>
                </a:lnTo>
                <a:lnTo>
                  <a:pt x="1152" y="1528"/>
                </a:lnTo>
                <a:lnTo>
                  <a:pt x="1150" y="1549"/>
                </a:lnTo>
                <a:lnTo>
                  <a:pt x="1150" y="1778"/>
                </a:lnTo>
                <a:lnTo>
                  <a:pt x="1152" y="1799"/>
                </a:lnTo>
                <a:lnTo>
                  <a:pt x="1159" y="1818"/>
                </a:lnTo>
                <a:lnTo>
                  <a:pt x="1168" y="1837"/>
                </a:lnTo>
                <a:lnTo>
                  <a:pt x="1182" y="1854"/>
                </a:lnTo>
                <a:lnTo>
                  <a:pt x="1199" y="1867"/>
                </a:lnTo>
                <a:lnTo>
                  <a:pt x="1222" y="1880"/>
                </a:lnTo>
                <a:lnTo>
                  <a:pt x="1227" y="1906"/>
                </a:lnTo>
                <a:lnTo>
                  <a:pt x="1239" y="1951"/>
                </a:lnTo>
                <a:lnTo>
                  <a:pt x="1252" y="1994"/>
                </a:lnTo>
                <a:lnTo>
                  <a:pt x="1267" y="2036"/>
                </a:lnTo>
                <a:lnTo>
                  <a:pt x="1283" y="2075"/>
                </a:lnTo>
                <a:lnTo>
                  <a:pt x="1300" y="2112"/>
                </a:lnTo>
                <a:lnTo>
                  <a:pt x="1317" y="2145"/>
                </a:lnTo>
                <a:lnTo>
                  <a:pt x="1334" y="2178"/>
                </a:lnTo>
                <a:lnTo>
                  <a:pt x="1351" y="2206"/>
                </a:lnTo>
                <a:lnTo>
                  <a:pt x="1367" y="2231"/>
                </a:lnTo>
                <a:lnTo>
                  <a:pt x="1381" y="2253"/>
                </a:lnTo>
                <a:lnTo>
                  <a:pt x="1393" y="2271"/>
                </a:lnTo>
                <a:lnTo>
                  <a:pt x="1404" y="2286"/>
                </a:lnTo>
                <a:lnTo>
                  <a:pt x="1413" y="2297"/>
                </a:lnTo>
                <a:lnTo>
                  <a:pt x="1418" y="2304"/>
                </a:lnTo>
                <a:lnTo>
                  <a:pt x="1420" y="2306"/>
                </a:lnTo>
                <a:lnTo>
                  <a:pt x="1435" y="2325"/>
                </a:lnTo>
                <a:lnTo>
                  <a:pt x="1435" y="2556"/>
                </a:lnTo>
                <a:lnTo>
                  <a:pt x="1432" y="2593"/>
                </a:lnTo>
                <a:lnTo>
                  <a:pt x="1426" y="2629"/>
                </a:lnTo>
                <a:lnTo>
                  <a:pt x="1413" y="2664"/>
                </a:lnTo>
                <a:lnTo>
                  <a:pt x="1397" y="2696"/>
                </a:lnTo>
                <a:lnTo>
                  <a:pt x="1376" y="2725"/>
                </a:lnTo>
                <a:lnTo>
                  <a:pt x="1353" y="2752"/>
                </a:lnTo>
                <a:lnTo>
                  <a:pt x="1325" y="2775"/>
                </a:lnTo>
                <a:lnTo>
                  <a:pt x="1294" y="2796"/>
                </a:lnTo>
                <a:lnTo>
                  <a:pt x="784" y="3073"/>
                </a:lnTo>
                <a:lnTo>
                  <a:pt x="778" y="3077"/>
                </a:lnTo>
                <a:lnTo>
                  <a:pt x="786" y="3083"/>
                </a:lnTo>
                <a:lnTo>
                  <a:pt x="829" y="3114"/>
                </a:lnTo>
                <a:lnTo>
                  <a:pt x="873" y="3143"/>
                </a:lnTo>
                <a:lnTo>
                  <a:pt x="901" y="3161"/>
                </a:lnTo>
                <a:lnTo>
                  <a:pt x="948" y="3190"/>
                </a:lnTo>
                <a:lnTo>
                  <a:pt x="998" y="3217"/>
                </a:lnTo>
                <a:lnTo>
                  <a:pt x="1012" y="3225"/>
                </a:lnTo>
                <a:lnTo>
                  <a:pt x="1066" y="3253"/>
                </a:lnTo>
                <a:lnTo>
                  <a:pt x="1121" y="3277"/>
                </a:lnTo>
                <a:lnTo>
                  <a:pt x="1122" y="3277"/>
                </a:lnTo>
                <a:lnTo>
                  <a:pt x="1122" y="3277"/>
                </a:lnTo>
                <a:lnTo>
                  <a:pt x="1182" y="3302"/>
                </a:lnTo>
                <a:lnTo>
                  <a:pt x="1242" y="3323"/>
                </a:lnTo>
                <a:lnTo>
                  <a:pt x="1250" y="3327"/>
                </a:lnTo>
                <a:lnTo>
                  <a:pt x="1332" y="3351"/>
                </a:lnTo>
                <a:lnTo>
                  <a:pt x="1415" y="3373"/>
                </a:lnTo>
                <a:lnTo>
                  <a:pt x="1500" y="3389"/>
                </a:lnTo>
                <a:lnTo>
                  <a:pt x="1505" y="3390"/>
                </a:lnTo>
                <a:lnTo>
                  <a:pt x="1566" y="3398"/>
                </a:lnTo>
                <a:lnTo>
                  <a:pt x="1627" y="3405"/>
                </a:lnTo>
                <a:lnTo>
                  <a:pt x="1648" y="3406"/>
                </a:lnTo>
                <a:lnTo>
                  <a:pt x="1709" y="3410"/>
                </a:lnTo>
                <a:lnTo>
                  <a:pt x="1770" y="3411"/>
                </a:lnTo>
                <a:lnTo>
                  <a:pt x="1830" y="3410"/>
                </a:lnTo>
                <a:lnTo>
                  <a:pt x="1890" y="3407"/>
                </a:lnTo>
                <a:lnTo>
                  <a:pt x="1912" y="3405"/>
                </a:lnTo>
                <a:lnTo>
                  <a:pt x="1973" y="3398"/>
                </a:lnTo>
                <a:lnTo>
                  <a:pt x="2033" y="3390"/>
                </a:lnTo>
                <a:lnTo>
                  <a:pt x="2034" y="3390"/>
                </a:lnTo>
                <a:lnTo>
                  <a:pt x="2036" y="3390"/>
                </a:lnTo>
                <a:lnTo>
                  <a:pt x="2099" y="3378"/>
                </a:lnTo>
                <a:lnTo>
                  <a:pt x="2163" y="3363"/>
                </a:lnTo>
                <a:lnTo>
                  <a:pt x="2163" y="3363"/>
                </a:lnTo>
                <a:lnTo>
                  <a:pt x="2225" y="3347"/>
                </a:lnTo>
                <a:lnTo>
                  <a:pt x="2285" y="3328"/>
                </a:lnTo>
                <a:lnTo>
                  <a:pt x="2289" y="3327"/>
                </a:lnTo>
                <a:lnTo>
                  <a:pt x="2293" y="3325"/>
                </a:lnTo>
                <a:lnTo>
                  <a:pt x="2370" y="3298"/>
                </a:lnTo>
                <a:lnTo>
                  <a:pt x="2445" y="3265"/>
                </a:lnTo>
                <a:lnTo>
                  <a:pt x="2519" y="3230"/>
                </a:lnTo>
                <a:lnTo>
                  <a:pt x="2539" y="3219"/>
                </a:lnTo>
                <a:lnTo>
                  <a:pt x="2586" y="3194"/>
                </a:lnTo>
                <a:lnTo>
                  <a:pt x="2632" y="3166"/>
                </a:lnTo>
                <a:lnTo>
                  <a:pt x="2664" y="3145"/>
                </a:lnTo>
                <a:lnTo>
                  <a:pt x="2733" y="3098"/>
                </a:lnTo>
                <a:lnTo>
                  <a:pt x="2754" y="3083"/>
                </a:lnTo>
                <a:lnTo>
                  <a:pt x="2748" y="3080"/>
                </a:lnTo>
                <a:lnTo>
                  <a:pt x="2743" y="3078"/>
                </a:lnTo>
                <a:lnTo>
                  <a:pt x="2198" y="2805"/>
                </a:lnTo>
                <a:lnTo>
                  <a:pt x="2165" y="2786"/>
                </a:lnTo>
                <a:lnTo>
                  <a:pt x="2136" y="2762"/>
                </a:lnTo>
                <a:lnTo>
                  <a:pt x="2110" y="2735"/>
                </a:lnTo>
                <a:lnTo>
                  <a:pt x="2089" y="2705"/>
                </a:lnTo>
                <a:lnTo>
                  <a:pt x="2071" y="2672"/>
                </a:lnTo>
                <a:lnTo>
                  <a:pt x="2059" y="2637"/>
                </a:lnTo>
                <a:lnTo>
                  <a:pt x="2051" y="2600"/>
                </a:lnTo>
                <a:lnTo>
                  <a:pt x="2048" y="2562"/>
                </a:lnTo>
                <a:lnTo>
                  <a:pt x="2048" y="2324"/>
                </a:lnTo>
                <a:lnTo>
                  <a:pt x="2064" y="2305"/>
                </a:lnTo>
                <a:lnTo>
                  <a:pt x="2079" y="2288"/>
                </a:lnTo>
                <a:lnTo>
                  <a:pt x="2095" y="2267"/>
                </a:lnTo>
                <a:lnTo>
                  <a:pt x="2111" y="2244"/>
                </a:lnTo>
                <a:lnTo>
                  <a:pt x="2151" y="2185"/>
                </a:lnTo>
                <a:lnTo>
                  <a:pt x="2186" y="2123"/>
                </a:lnTo>
                <a:lnTo>
                  <a:pt x="2218" y="2057"/>
                </a:lnTo>
                <a:lnTo>
                  <a:pt x="2247" y="1990"/>
                </a:lnTo>
                <a:lnTo>
                  <a:pt x="2272" y="1920"/>
                </a:lnTo>
                <a:lnTo>
                  <a:pt x="2283" y="1888"/>
                </a:lnTo>
                <a:lnTo>
                  <a:pt x="2314" y="1878"/>
                </a:lnTo>
                <a:lnTo>
                  <a:pt x="2335" y="1870"/>
                </a:lnTo>
                <a:lnTo>
                  <a:pt x="2354" y="1857"/>
                </a:lnTo>
                <a:lnTo>
                  <a:pt x="2369" y="1840"/>
                </a:lnTo>
                <a:lnTo>
                  <a:pt x="2380" y="1820"/>
                </a:lnTo>
                <a:lnTo>
                  <a:pt x="2388" y="1800"/>
                </a:lnTo>
                <a:lnTo>
                  <a:pt x="2390" y="1778"/>
                </a:lnTo>
                <a:lnTo>
                  <a:pt x="2390" y="1549"/>
                </a:lnTo>
                <a:lnTo>
                  <a:pt x="2388" y="1528"/>
                </a:lnTo>
                <a:lnTo>
                  <a:pt x="2381" y="1506"/>
                </a:lnTo>
                <a:lnTo>
                  <a:pt x="2370" y="1487"/>
                </a:lnTo>
                <a:lnTo>
                  <a:pt x="2355" y="1471"/>
                </a:lnTo>
                <a:lnTo>
                  <a:pt x="2333" y="1451"/>
                </a:lnTo>
                <a:lnTo>
                  <a:pt x="2334" y="1085"/>
                </a:lnTo>
                <a:lnTo>
                  <a:pt x="2334" y="1081"/>
                </a:lnTo>
                <a:lnTo>
                  <a:pt x="2334" y="1072"/>
                </a:lnTo>
                <a:lnTo>
                  <a:pt x="2335" y="1057"/>
                </a:lnTo>
                <a:lnTo>
                  <a:pt x="2334" y="1038"/>
                </a:lnTo>
                <a:lnTo>
                  <a:pt x="2333" y="1015"/>
                </a:lnTo>
                <a:lnTo>
                  <a:pt x="2329" y="989"/>
                </a:lnTo>
                <a:lnTo>
                  <a:pt x="2324" y="960"/>
                </a:lnTo>
                <a:lnTo>
                  <a:pt x="2315" y="930"/>
                </a:lnTo>
                <a:lnTo>
                  <a:pt x="2303" y="898"/>
                </a:lnTo>
                <a:lnTo>
                  <a:pt x="2287" y="866"/>
                </a:lnTo>
                <a:lnTo>
                  <a:pt x="2268" y="834"/>
                </a:lnTo>
                <a:lnTo>
                  <a:pt x="2243" y="802"/>
                </a:lnTo>
                <a:lnTo>
                  <a:pt x="2213" y="772"/>
                </a:lnTo>
                <a:lnTo>
                  <a:pt x="2179" y="746"/>
                </a:lnTo>
                <a:lnTo>
                  <a:pt x="2141" y="722"/>
                </a:lnTo>
                <a:lnTo>
                  <a:pt x="2099" y="700"/>
                </a:lnTo>
                <a:lnTo>
                  <a:pt x="2054" y="683"/>
                </a:lnTo>
                <a:lnTo>
                  <a:pt x="2005" y="669"/>
                </a:lnTo>
                <a:lnTo>
                  <a:pt x="1951" y="658"/>
                </a:lnTo>
                <a:lnTo>
                  <a:pt x="1894" y="650"/>
                </a:lnTo>
                <a:lnTo>
                  <a:pt x="1834" y="645"/>
                </a:lnTo>
                <a:lnTo>
                  <a:pt x="1770" y="644"/>
                </a:lnTo>
                <a:close/>
                <a:moveTo>
                  <a:pt x="1770" y="129"/>
                </a:moveTo>
                <a:lnTo>
                  <a:pt x="1666" y="132"/>
                </a:lnTo>
                <a:lnTo>
                  <a:pt x="1564" y="142"/>
                </a:lnTo>
                <a:lnTo>
                  <a:pt x="1464" y="158"/>
                </a:lnTo>
                <a:lnTo>
                  <a:pt x="1367" y="179"/>
                </a:lnTo>
                <a:lnTo>
                  <a:pt x="1270" y="207"/>
                </a:lnTo>
                <a:lnTo>
                  <a:pt x="1178" y="239"/>
                </a:lnTo>
                <a:lnTo>
                  <a:pt x="1087" y="278"/>
                </a:lnTo>
                <a:lnTo>
                  <a:pt x="999" y="322"/>
                </a:lnTo>
                <a:lnTo>
                  <a:pt x="914" y="370"/>
                </a:lnTo>
                <a:lnTo>
                  <a:pt x="832" y="424"/>
                </a:lnTo>
                <a:lnTo>
                  <a:pt x="755" y="482"/>
                </a:lnTo>
                <a:lnTo>
                  <a:pt x="680" y="544"/>
                </a:lnTo>
                <a:lnTo>
                  <a:pt x="610" y="610"/>
                </a:lnTo>
                <a:lnTo>
                  <a:pt x="544" y="680"/>
                </a:lnTo>
                <a:lnTo>
                  <a:pt x="482" y="755"/>
                </a:lnTo>
                <a:lnTo>
                  <a:pt x="424" y="832"/>
                </a:lnTo>
                <a:lnTo>
                  <a:pt x="370" y="914"/>
                </a:lnTo>
                <a:lnTo>
                  <a:pt x="322" y="999"/>
                </a:lnTo>
                <a:lnTo>
                  <a:pt x="278" y="1087"/>
                </a:lnTo>
                <a:lnTo>
                  <a:pt x="239" y="1178"/>
                </a:lnTo>
                <a:lnTo>
                  <a:pt x="207" y="1270"/>
                </a:lnTo>
                <a:lnTo>
                  <a:pt x="179" y="1367"/>
                </a:lnTo>
                <a:lnTo>
                  <a:pt x="158" y="1464"/>
                </a:lnTo>
                <a:lnTo>
                  <a:pt x="142" y="1564"/>
                </a:lnTo>
                <a:lnTo>
                  <a:pt x="132" y="1666"/>
                </a:lnTo>
                <a:lnTo>
                  <a:pt x="129" y="1770"/>
                </a:lnTo>
                <a:lnTo>
                  <a:pt x="132" y="1873"/>
                </a:lnTo>
                <a:lnTo>
                  <a:pt x="142" y="1974"/>
                </a:lnTo>
                <a:lnTo>
                  <a:pt x="157" y="2074"/>
                </a:lnTo>
                <a:lnTo>
                  <a:pt x="178" y="2171"/>
                </a:lnTo>
                <a:lnTo>
                  <a:pt x="206" y="2267"/>
                </a:lnTo>
                <a:lnTo>
                  <a:pt x="238" y="2359"/>
                </a:lnTo>
                <a:lnTo>
                  <a:pt x="276" y="2449"/>
                </a:lnTo>
                <a:lnTo>
                  <a:pt x="320" y="2537"/>
                </a:lnTo>
                <a:lnTo>
                  <a:pt x="367" y="2621"/>
                </a:lnTo>
                <a:lnTo>
                  <a:pt x="419" y="2702"/>
                </a:lnTo>
                <a:lnTo>
                  <a:pt x="477" y="2779"/>
                </a:lnTo>
                <a:lnTo>
                  <a:pt x="539" y="2853"/>
                </a:lnTo>
                <a:lnTo>
                  <a:pt x="604" y="2924"/>
                </a:lnTo>
                <a:lnTo>
                  <a:pt x="674" y="2991"/>
                </a:lnTo>
                <a:lnTo>
                  <a:pt x="698" y="2975"/>
                </a:lnTo>
                <a:lnTo>
                  <a:pt x="722" y="2960"/>
                </a:lnTo>
                <a:lnTo>
                  <a:pt x="1231" y="2683"/>
                </a:lnTo>
                <a:lnTo>
                  <a:pt x="1253" y="2668"/>
                </a:lnTo>
                <a:lnTo>
                  <a:pt x="1271" y="2650"/>
                </a:lnTo>
                <a:lnTo>
                  <a:pt x="1286" y="2629"/>
                </a:lnTo>
                <a:lnTo>
                  <a:pt x="1297" y="2607"/>
                </a:lnTo>
                <a:lnTo>
                  <a:pt x="1304" y="2582"/>
                </a:lnTo>
                <a:lnTo>
                  <a:pt x="1307" y="2556"/>
                </a:lnTo>
                <a:lnTo>
                  <a:pt x="1307" y="2370"/>
                </a:lnTo>
                <a:lnTo>
                  <a:pt x="1294" y="2354"/>
                </a:lnTo>
                <a:lnTo>
                  <a:pt x="1279" y="2332"/>
                </a:lnTo>
                <a:lnTo>
                  <a:pt x="1262" y="2305"/>
                </a:lnTo>
                <a:lnTo>
                  <a:pt x="1242" y="2275"/>
                </a:lnTo>
                <a:lnTo>
                  <a:pt x="1222" y="2240"/>
                </a:lnTo>
                <a:lnTo>
                  <a:pt x="1201" y="2201"/>
                </a:lnTo>
                <a:lnTo>
                  <a:pt x="1180" y="2159"/>
                </a:lnTo>
                <a:lnTo>
                  <a:pt x="1160" y="2114"/>
                </a:lnTo>
                <a:lnTo>
                  <a:pt x="1140" y="2065"/>
                </a:lnTo>
                <a:lnTo>
                  <a:pt x="1123" y="2014"/>
                </a:lnTo>
                <a:lnTo>
                  <a:pt x="1107" y="1959"/>
                </a:lnTo>
                <a:lnTo>
                  <a:pt x="1082" y="1935"/>
                </a:lnTo>
                <a:lnTo>
                  <a:pt x="1061" y="1907"/>
                </a:lnTo>
                <a:lnTo>
                  <a:pt x="1044" y="1878"/>
                </a:lnTo>
                <a:lnTo>
                  <a:pt x="1031" y="1846"/>
                </a:lnTo>
                <a:lnTo>
                  <a:pt x="1023" y="1812"/>
                </a:lnTo>
                <a:lnTo>
                  <a:pt x="1021" y="1778"/>
                </a:lnTo>
                <a:lnTo>
                  <a:pt x="1021" y="1549"/>
                </a:lnTo>
                <a:lnTo>
                  <a:pt x="1023" y="1516"/>
                </a:lnTo>
                <a:lnTo>
                  <a:pt x="1031" y="1484"/>
                </a:lnTo>
                <a:lnTo>
                  <a:pt x="1043" y="1452"/>
                </a:lnTo>
                <a:lnTo>
                  <a:pt x="1058" y="1424"/>
                </a:lnTo>
                <a:lnTo>
                  <a:pt x="1078" y="1397"/>
                </a:lnTo>
                <a:lnTo>
                  <a:pt x="1078" y="1096"/>
                </a:lnTo>
                <a:lnTo>
                  <a:pt x="1077" y="1085"/>
                </a:lnTo>
                <a:lnTo>
                  <a:pt x="1076" y="1067"/>
                </a:lnTo>
                <a:lnTo>
                  <a:pt x="1076" y="1045"/>
                </a:lnTo>
                <a:lnTo>
                  <a:pt x="1078" y="1018"/>
                </a:lnTo>
                <a:lnTo>
                  <a:pt x="1081" y="987"/>
                </a:lnTo>
                <a:lnTo>
                  <a:pt x="1087" y="954"/>
                </a:lnTo>
                <a:lnTo>
                  <a:pt x="1094" y="917"/>
                </a:lnTo>
                <a:lnTo>
                  <a:pt x="1106" y="879"/>
                </a:lnTo>
                <a:lnTo>
                  <a:pt x="1122" y="839"/>
                </a:lnTo>
                <a:lnTo>
                  <a:pt x="1142" y="798"/>
                </a:lnTo>
                <a:lnTo>
                  <a:pt x="1168" y="758"/>
                </a:lnTo>
                <a:lnTo>
                  <a:pt x="1199" y="719"/>
                </a:lnTo>
                <a:lnTo>
                  <a:pt x="1237" y="680"/>
                </a:lnTo>
                <a:lnTo>
                  <a:pt x="1279" y="646"/>
                </a:lnTo>
                <a:lnTo>
                  <a:pt x="1326" y="615"/>
                </a:lnTo>
                <a:lnTo>
                  <a:pt x="1376" y="589"/>
                </a:lnTo>
                <a:lnTo>
                  <a:pt x="1431" y="566"/>
                </a:lnTo>
                <a:lnTo>
                  <a:pt x="1491" y="548"/>
                </a:lnTo>
                <a:lnTo>
                  <a:pt x="1554" y="533"/>
                </a:lnTo>
                <a:lnTo>
                  <a:pt x="1622" y="523"/>
                </a:lnTo>
                <a:lnTo>
                  <a:pt x="1694" y="517"/>
                </a:lnTo>
                <a:lnTo>
                  <a:pt x="1770" y="515"/>
                </a:lnTo>
                <a:lnTo>
                  <a:pt x="1846" y="517"/>
                </a:lnTo>
                <a:lnTo>
                  <a:pt x="1918" y="523"/>
                </a:lnTo>
                <a:lnTo>
                  <a:pt x="1986" y="533"/>
                </a:lnTo>
                <a:lnTo>
                  <a:pt x="2049" y="548"/>
                </a:lnTo>
                <a:lnTo>
                  <a:pt x="2109" y="566"/>
                </a:lnTo>
                <a:lnTo>
                  <a:pt x="2164" y="589"/>
                </a:lnTo>
                <a:lnTo>
                  <a:pt x="2214" y="615"/>
                </a:lnTo>
                <a:lnTo>
                  <a:pt x="2261" y="646"/>
                </a:lnTo>
                <a:lnTo>
                  <a:pt x="2303" y="680"/>
                </a:lnTo>
                <a:lnTo>
                  <a:pt x="2341" y="719"/>
                </a:lnTo>
                <a:lnTo>
                  <a:pt x="2372" y="758"/>
                </a:lnTo>
                <a:lnTo>
                  <a:pt x="2398" y="798"/>
                </a:lnTo>
                <a:lnTo>
                  <a:pt x="2418" y="839"/>
                </a:lnTo>
                <a:lnTo>
                  <a:pt x="2434" y="879"/>
                </a:lnTo>
                <a:lnTo>
                  <a:pt x="2446" y="917"/>
                </a:lnTo>
                <a:lnTo>
                  <a:pt x="2453" y="954"/>
                </a:lnTo>
                <a:lnTo>
                  <a:pt x="2459" y="987"/>
                </a:lnTo>
                <a:lnTo>
                  <a:pt x="2462" y="1018"/>
                </a:lnTo>
                <a:lnTo>
                  <a:pt x="2464" y="1045"/>
                </a:lnTo>
                <a:lnTo>
                  <a:pt x="2464" y="1067"/>
                </a:lnTo>
                <a:lnTo>
                  <a:pt x="2463" y="1085"/>
                </a:lnTo>
                <a:lnTo>
                  <a:pt x="2462" y="1096"/>
                </a:lnTo>
                <a:lnTo>
                  <a:pt x="2462" y="1397"/>
                </a:lnTo>
                <a:lnTo>
                  <a:pt x="2482" y="1424"/>
                </a:lnTo>
                <a:lnTo>
                  <a:pt x="2497" y="1452"/>
                </a:lnTo>
                <a:lnTo>
                  <a:pt x="2509" y="1484"/>
                </a:lnTo>
                <a:lnTo>
                  <a:pt x="2517" y="1516"/>
                </a:lnTo>
                <a:lnTo>
                  <a:pt x="2519" y="1549"/>
                </a:lnTo>
                <a:lnTo>
                  <a:pt x="2519" y="1778"/>
                </a:lnTo>
                <a:lnTo>
                  <a:pt x="2517" y="1811"/>
                </a:lnTo>
                <a:lnTo>
                  <a:pt x="2509" y="1844"/>
                </a:lnTo>
                <a:lnTo>
                  <a:pt x="2498" y="1874"/>
                </a:lnTo>
                <a:lnTo>
                  <a:pt x="2482" y="1903"/>
                </a:lnTo>
                <a:lnTo>
                  <a:pt x="2463" y="1929"/>
                </a:lnTo>
                <a:lnTo>
                  <a:pt x="2440" y="1952"/>
                </a:lnTo>
                <a:lnTo>
                  <a:pt x="2414" y="1973"/>
                </a:lnTo>
                <a:lnTo>
                  <a:pt x="2385" y="1989"/>
                </a:lnTo>
                <a:lnTo>
                  <a:pt x="2358" y="2060"/>
                </a:lnTo>
                <a:lnTo>
                  <a:pt x="2328" y="2128"/>
                </a:lnTo>
                <a:lnTo>
                  <a:pt x="2295" y="2194"/>
                </a:lnTo>
                <a:lnTo>
                  <a:pt x="2257" y="2258"/>
                </a:lnTo>
                <a:lnTo>
                  <a:pt x="2216" y="2319"/>
                </a:lnTo>
                <a:lnTo>
                  <a:pt x="2196" y="2346"/>
                </a:lnTo>
                <a:lnTo>
                  <a:pt x="2177" y="2371"/>
                </a:lnTo>
                <a:lnTo>
                  <a:pt x="2177" y="2562"/>
                </a:lnTo>
                <a:lnTo>
                  <a:pt x="2179" y="2588"/>
                </a:lnTo>
                <a:lnTo>
                  <a:pt x="2186" y="2614"/>
                </a:lnTo>
                <a:lnTo>
                  <a:pt x="2198" y="2637"/>
                </a:lnTo>
                <a:lnTo>
                  <a:pt x="2214" y="2658"/>
                </a:lnTo>
                <a:lnTo>
                  <a:pt x="2233" y="2675"/>
                </a:lnTo>
                <a:lnTo>
                  <a:pt x="2256" y="2690"/>
                </a:lnTo>
                <a:lnTo>
                  <a:pt x="2801" y="2963"/>
                </a:lnTo>
                <a:lnTo>
                  <a:pt x="2830" y="2979"/>
                </a:lnTo>
                <a:lnTo>
                  <a:pt x="2859" y="2997"/>
                </a:lnTo>
                <a:lnTo>
                  <a:pt x="2929" y="2931"/>
                </a:lnTo>
                <a:lnTo>
                  <a:pt x="2996" y="2860"/>
                </a:lnTo>
                <a:lnTo>
                  <a:pt x="3058" y="2786"/>
                </a:lnTo>
                <a:lnTo>
                  <a:pt x="3116" y="2708"/>
                </a:lnTo>
                <a:lnTo>
                  <a:pt x="3170" y="2626"/>
                </a:lnTo>
                <a:lnTo>
                  <a:pt x="3218" y="2541"/>
                </a:lnTo>
                <a:lnTo>
                  <a:pt x="3262" y="2453"/>
                </a:lnTo>
                <a:lnTo>
                  <a:pt x="3300" y="2363"/>
                </a:lnTo>
                <a:lnTo>
                  <a:pt x="3333" y="2270"/>
                </a:lnTo>
                <a:lnTo>
                  <a:pt x="3361" y="2174"/>
                </a:lnTo>
                <a:lnTo>
                  <a:pt x="3382" y="2076"/>
                </a:lnTo>
                <a:lnTo>
                  <a:pt x="3398" y="1976"/>
                </a:lnTo>
                <a:lnTo>
                  <a:pt x="3408" y="1874"/>
                </a:lnTo>
                <a:lnTo>
                  <a:pt x="3411" y="1770"/>
                </a:lnTo>
                <a:lnTo>
                  <a:pt x="3408" y="1666"/>
                </a:lnTo>
                <a:lnTo>
                  <a:pt x="3398" y="1564"/>
                </a:lnTo>
                <a:lnTo>
                  <a:pt x="3382" y="1464"/>
                </a:lnTo>
                <a:lnTo>
                  <a:pt x="3361" y="1367"/>
                </a:lnTo>
                <a:lnTo>
                  <a:pt x="3333" y="1270"/>
                </a:lnTo>
                <a:lnTo>
                  <a:pt x="3301" y="1178"/>
                </a:lnTo>
                <a:lnTo>
                  <a:pt x="3262" y="1087"/>
                </a:lnTo>
                <a:lnTo>
                  <a:pt x="3218" y="999"/>
                </a:lnTo>
                <a:lnTo>
                  <a:pt x="3170" y="914"/>
                </a:lnTo>
                <a:lnTo>
                  <a:pt x="3116" y="832"/>
                </a:lnTo>
                <a:lnTo>
                  <a:pt x="3058" y="755"/>
                </a:lnTo>
                <a:lnTo>
                  <a:pt x="2996" y="680"/>
                </a:lnTo>
                <a:lnTo>
                  <a:pt x="2930" y="610"/>
                </a:lnTo>
                <a:lnTo>
                  <a:pt x="2860" y="544"/>
                </a:lnTo>
                <a:lnTo>
                  <a:pt x="2785" y="482"/>
                </a:lnTo>
                <a:lnTo>
                  <a:pt x="2708" y="424"/>
                </a:lnTo>
                <a:lnTo>
                  <a:pt x="2626" y="370"/>
                </a:lnTo>
                <a:lnTo>
                  <a:pt x="2541" y="322"/>
                </a:lnTo>
                <a:lnTo>
                  <a:pt x="2453" y="278"/>
                </a:lnTo>
                <a:lnTo>
                  <a:pt x="2362" y="239"/>
                </a:lnTo>
                <a:lnTo>
                  <a:pt x="2270" y="207"/>
                </a:lnTo>
                <a:lnTo>
                  <a:pt x="2173" y="179"/>
                </a:lnTo>
                <a:lnTo>
                  <a:pt x="2076" y="158"/>
                </a:lnTo>
                <a:lnTo>
                  <a:pt x="1976" y="142"/>
                </a:lnTo>
                <a:lnTo>
                  <a:pt x="1874" y="132"/>
                </a:lnTo>
                <a:lnTo>
                  <a:pt x="1770" y="129"/>
                </a:lnTo>
                <a:close/>
                <a:moveTo>
                  <a:pt x="1770" y="0"/>
                </a:moveTo>
                <a:lnTo>
                  <a:pt x="1877" y="3"/>
                </a:lnTo>
                <a:lnTo>
                  <a:pt x="1983" y="13"/>
                </a:lnTo>
                <a:lnTo>
                  <a:pt x="2088" y="29"/>
                </a:lnTo>
                <a:lnTo>
                  <a:pt x="2189" y="50"/>
                </a:lnTo>
                <a:lnTo>
                  <a:pt x="2289" y="78"/>
                </a:lnTo>
                <a:lnTo>
                  <a:pt x="2387" y="110"/>
                </a:lnTo>
                <a:lnTo>
                  <a:pt x="2481" y="149"/>
                </a:lnTo>
                <a:lnTo>
                  <a:pt x="2573" y="193"/>
                </a:lnTo>
                <a:lnTo>
                  <a:pt x="2663" y="242"/>
                </a:lnTo>
                <a:lnTo>
                  <a:pt x="2748" y="296"/>
                </a:lnTo>
                <a:lnTo>
                  <a:pt x="2831" y="354"/>
                </a:lnTo>
                <a:lnTo>
                  <a:pt x="2909" y="417"/>
                </a:lnTo>
                <a:lnTo>
                  <a:pt x="2984" y="484"/>
                </a:lnTo>
                <a:lnTo>
                  <a:pt x="3056" y="556"/>
                </a:lnTo>
                <a:lnTo>
                  <a:pt x="3123" y="631"/>
                </a:lnTo>
                <a:lnTo>
                  <a:pt x="3186" y="709"/>
                </a:lnTo>
                <a:lnTo>
                  <a:pt x="3244" y="792"/>
                </a:lnTo>
                <a:lnTo>
                  <a:pt x="3298" y="877"/>
                </a:lnTo>
                <a:lnTo>
                  <a:pt x="3347" y="967"/>
                </a:lnTo>
                <a:lnTo>
                  <a:pt x="3391" y="1059"/>
                </a:lnTo>
                <a:lnTo>
                  <a:pt x="3430" y="1153"/>
                </a:lnTo>
                <a:lnTo>
                  <a:pt x="3462" y="1251"/>
                </a:lnTo>
                <a:lnTo>
                  <a:pt x="3490" y="1351"/>
                </a:lnTo>
                <a:lnTo>
                  <a:pt x="3511" y="1452"/>
                </a:lnTo>
                <a:lnTo>
                  <a:pt x="3527" y="1557"/>
                </a:lnTo>
                <a:lnTo>
                  <a:pt x="3537" y="1663"/>
                </a:lnTo>
                <a:lnTo>
                  <a:pt x="3540" y="1770"/>
                </a:lnTo>
                <a:lnTo>
                  <a:pt x="3537" y="1880"/>
                </a:lnTo>
                <a:lnTo>
                  <a:pt x="3526" y="1989"/>
                </a:lnTo>
                <a:lnTo>
                  <a:pt x="3510" y="2095"/>
                </a:lnTo>
                <a:lnTo>
                  <a:pt x="3487" y="2199"/>
                </a:lnTo>
                <a:lnTo>
                  <a:pt x="3458" y="2301"/>
                </a:lnTo>
                <a:lnTo>
                  <a:pt x="3424" y="2401"/>
                </a:lnTo>
                <a:lnTo>
                  <a:pt x="3383" y="2497"/>
                </a:lnTo>
                <a:lnTo>
                  <a:pt x="3338" y="2591"/>
                </a:lnTo>
                <a:lnTo>
                  <a:pt x="3287" y="2681"/>
                </a:lnTo>
                <a:lnTo>
                  <a:pt x="3231" y="2769"/>
                </a:lnTo>
                <a:lnTo>
                  <a:pt x="3170" y="2851"/>
                </a:lnTo>
                <a:lnTo>
                  <a:pt x="3104" y="2932"/>
                </a:lnTo>
                <a:lnTo>
                  <a:pt x="3035" y="3007"/>
                </a:lnTo>
                <a:lnTo>
                  <a:pt x="2960" y="3079"/>
                </a:lnTo>
                <a:lnTo>
                  <a:pt x="2962" y="3080"/>
                </a:lnTo>
                <a:lnTo>
                  <a:pt x="2903" y="3129"/>
                </a:lnTo>
                <a:lnTo>
                  <a:pt x="2885" y="3143"/>
                </a:lnTo>
                <a:lnTo>
                  <a:pt x="2844" y="3175"/>
                </a:lnTo>
                <a:lnTo>
                  <a:pt x="2802" y="3206"/>
                </a:lnTo>
                <a:lnTo>
                  <a:pt x="2767" y="3232"/>
                </a:lnTo>
                <a:lnTo>
                  <a:pt x="2716" y="3265"/>
                </a:lnTo>
                <a:lnTo>
                  <a:pt x="2665" y="3296"/>
                </a:lnTo>
                <a:lnTo>
                  <a:pt x="2637" y="3313"/>
                </a:lnTo>
                <a:lnTo>
                  <a:pt x="2579" y="3344"/>
                </a:lnTo>
                <a:lnTo>
                  <a:pt x="2520" y="3373"/>
                </a:lnTo>
                <a:lnTo>
                  <a:pt x="2512" y="3376"/>
                </a:lnTo>
                <a:lnTo>
                  <a:pt x="2505" y="3379"/>
                </a:lnTo>
                <a:lnTo>
                  <a:pt x="2424" y="3414"/>
                </a:lnTo>
                <a:lnTo>
                  <a:pt x="2342" y="3445"/>
                </a:lnTo>
                <a:lnTo>
                  <a:pt x="2257" y="3471"/>
                </a:lnTo>
                <a:lnTo>
                  <a:pt x="2171" y="3494"/>
                </a:lnTo>
                <a:lnTo>
                  <a:pt x="2083" y="3512"/>
                </a:lnTo>
                <a:lnTo>
                  <a:pt x="2071" y="3514"/>
                </a:lnTo>
                <a:lnTo>
                  <a:pt x="2002" y="3525"/>
                </a:lnTo>
                <a:lnTo>
                  <a:pt x="1931" y="3532"/>
                </a:lnTo>
                <a:lnTo>
                  <a:pt x="1913" y="3534"/>
                </a:lnTo>
                <a:lnTo>
                  <a:pt x="1842" y="3538"/>
                </a:lnTo>
                <a:lnTo>
                  <a:pt x="1770" y="3540"/>
                </a:lnTo>
                <a:lnTo>
                  <a:pt x="1697" y="3538"/>
                </a:lnTo>
                <a:lnTo>
                  <a:pt x="1626" y="3534"/>
                </a:lnTo>
                <a:lnTo>
                  <a:pt x="1608" y="3532"/>
                </a:lnTo>
                <a:lnTo>
                  <a:pt x="1537" y="3524"/>
                </a:lnTo>
                <a:lnTo>
                  <a:pt x="1467" y="3513"/>
                </a:lnTo>
                <a:lnTo>
                  <a:pt x="1461" y="3512"/>
                </a:lnTo>
                <a:lnTo>
                  <a:pt x="1455" y="3511"/>
                </a:lnTo>
                <a:lnTo>
                  <a:pt x="1366" y="3493"/>
                </a:lnTo>
                <a:lnTo>
                  <a:pt x="1279" y="3470"/>
                </a:lnTo>
                <a:lnTo>
                  <a:pt x="1193" y="3442"/>
                </a:lnTo>
                <a:lnTo>
                  <a:pt x="1109" y="3411"/>
                </a:lnTo>
                <a:lnTo>
                  <a:pt x="1027" y="3376"/>
                </a:lnTo>
                <a:lnTo>
                  <a:pt x="1022" y="3374"/>
                </a:lnTo>
                <a:lnTo>
                  <a:pt x="1018" y="3372"/>
                </a:lnTo>
                <a:lnTo>
                  <a:pt x="957" y="3342"/>
                </a:lnTo>
                <a:lnTo>
                  <a:pt x="897" y="3308"/>
                </a:lnTo>
                <a:lnTo>
                  <a:pt x="873" y="3294"/>
                </a:lnTo>
                <a:lnTo>
                  <a:pt x="820" y="3262"/>
                </a:lnTo>
                <a:lnTo>
                  <a:pt x="767" y="3228"/>
                </a:lnTo>
                <a:lnTo>
                  <a:pt x="736" y="3205"/>
                </a:lnTo>
                <a:lnTo>
                  <a:pt x="689" y="3170"/>
                </a:lnTo>
                <a:lnTo>
                  <a:pt x="641" y="3132"/>
                </a:lnTo>
                <a:lnTo>
                  <a:pt x="636" y="3128"/>
                </a:lnTo>
                <a:lnTo>
                  <a:pt x="630" y="3124"/>
                </a:lnTo>
                <a:lnTo>
                  <a:pt x="573" y="3076"/>
                </a:lnTo>
                <a:lnTo>
                  <a:pt x="575" y="3074"/>
                </a:lnTo>
                <a:lnTo>
                  <a:pt x="501" y="3003"/>
                </a:lnTo>
                <a:lnTo>
                  <a:pt x="431" y="2926"/>
                </a:lnTo>
                <a:lnTo>
                  <a:pt x="367" y="2847"/>
                </a:lnTo>
                <a:lnTo>
                  <a:pt x="307" y="2764"/>
                </a:lnTo>
                <a:lnTo>
                  <a:pt x="251" y="2678"/>
                </a:lnTo>
                <a:lnTo>
                  <a:pt x="201" y="2587"/>
                </a:lnTo>
                <a:lnTo>
                  <a:pt x="154" y="2494"/>
                </a:lnTo>
                <a:lnTo>
                  <a:pt x="115" y="2398"/>
                </a:lnTo>
                <a:lnTo>
                  <a:pt x="80" y="2299"/>
                </a:lnTo>
                <a:lnTo>
                  <a:pt x="53" y="2197"/>
                </a:lnTo>
                <a:lnTo>
                  <a:pt x="30" y="2094"/>
                </a:lnTo>
                <a:lnTo>
                  <a:pt x="13" y="1988"/>
                </a:lnTo>
                <a:lnTo>
                  <a:pt x="3" y="1879"/>
                </a:lnTo>
                <a:lnTo>
                  <a:pt x="0" y="1770"/>
                </a:lnTo>
                <a:lnTo>
                  <a:pt x="3" y="1663"/>
                </a:lnTo>
                <a:lnTo>
                  <a:pt x="13" y="1557"/>
                </a:lnTo>
                <a:lnTo>
                  <a:pt x="29" y="1452"/>
                </a:lnTo>
                <a:lnTo>
                  <a:pt x="50" y="1351"/>
                </a:lnTo>
                <a:lnTo>
                  <a:pt x="78" y="1251"/>
                </a:lnTo>
                <a:lnTo>
                  <a:pt x="110" y="1153"/>
                </a:lnTo>
                <a:lnTo>
                  <a:pt x="149" y="1059"/>
                </a:lnTo>
                <a:lnTo>
                  <a:pt x="193" y="967"/>
                </a:lnTo>
                <a:lnTo>
                  <a:pt x="242" y="877"/>
                </a:lnTo>
                <a:lnTo>
                  <a:pt x="296" y="792"/>
                </a:lnTo>
                <a:lnTo>
                  <a:pt x="354" y="709"/>
                </a:lnTo>
                <a:lnTo>
                  <a:pt x="417" y="631"/>
                </a:lnTo>
                <a:lnTo>
                  <a:pt x="484" y="556"/>
                </a:lnTo>
                <a:lnTo>
                  <a:pt x="556" y="484"/>
                </a:lnTo>
                <a:lnTo>
                  <a:pt x="631" y="417"/>
                </a:lnTo>
                <a:lnTo>
                  <a:pt x="709" y="354"/>
                </a:lnTo>
                <a:lnTo>
                  <a:pt x="792" y="296"/>
                </a:lnTo>
                <a:lnTo>
                  <a:pt x="877" y="242"/>
                </a:lnTo>
                <a:lnTo>
                  <a:pt x="967" y="193"/>
                </a:lnTo>
                <a:lnTo>
                  <a:pt x="1059" y="149"/>
                </a:lnTo>
                <a:lnTo>
                  <a:pt x="1153" y="110"/>
                </a:lnTo>
                <a:lnTo>
                  <a:pt x="1251" y="78"/>
                </a:lnTo>
                <a:lnTo>
                  <a:pt x="1351" y="50"/>
                </a:lnTo>
                <a:lnTo>
                  <a:pt x="1452" y="29"/>
                </a:lnTo>
                <a:lnTo>
                  <a:pt x="1557" y="13"/>
                </a:lnTo>
                <a:lnTo>
                  <a:pt x="1663" y="3"/>
                </a:lnTo>
                <a:lnTo>
                  <a:pt x="177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Inhaltsplatzhalter 4"/>
          <p:cNvSpPr txBox="1">
            <a:spLocks/>
          </p:cNvSpPr>
          <p:nvPr/>
        </p:nvSpPr>
        <p:spPr>
          <a:xfrm>
            <a:off x="314325" y="2719598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+mj-lt"/>
              </a:rPr>
              <a:t>TITLE GOES HERE</a:t>
            </a:r>
            <a:endParaRPr lang="en-US" sz="1200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3" name="Inhaltsplatzhalter 4"/>
          <p:cNvSpPr txBox="1">
            <a:spLocks/>
          </p:cNvSpPr>
          <p:nvPr/>
        </p:nvSpPr>
        <p:spPr>
          <a:xfrm>
            <a:off x="304800" y="3793087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b="1" dirty="0" smtClean="0">
                <a:solidFill>
                  <a:schemeClr val="accent3"/>
                </a:solidFill>
                <a:latin typeface="+mj-lt"/>
              </a:rPr>
              <a:t>TITLE GOES HERE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6" name="Inhaltsplatzhalter 4"/>
          <p:cNvSpPr txBox="1">
            <a:spLocks/>
          </p:cNvSpPr>
          <p:nvPr/>
        </p:nvSpPr>
        <p:spPr>
          <a:xfrm>
            <a:off x="7595298" y="1646110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4"/>
                </a:solidFill>
                <a:latin typeface="+mj-lt"/>
              </a:rPr>
              <a:t>TITLE GOES HERE</a:t>
            </a:r>
            <a:endParaRPr lang="en-US" sz="1200" dirty="0" smtClean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07" name="Inhaltsplatzhalter 4"/>
          <p:cNvSpPr txBox="1">
            <a:spLocks/>
          </p:cNvSpPr>
          <p:nvPr/>
        </p:nvSpPr>
        <p:spPr>
          <a:xfrm>
            <a:off x="7595298" y="2719598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+mj-lt"/>
              </a:rPr>
              <a:t>TITLE GOES HERE</a:t>
            </a:r>
            <a:endParaRPr lang="en-US" sz="1200" dirty="0" smtClean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08" name="Inhaltsplatzhalter 4"/>
          <p:cNvSpPr txBox="1">
            <a:spLocks/>
          </p:cNvSpPr>
          <p:nvPr/>
        </p:nvSpPr>
        <p:spPr>
          <a:xfrm>
            <a:off x="7595298" y="3793087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6"/>
                </a:solidFill>
                <a:latin typeface="+mj-lt"/>
              </a:rPr>
              <a:t>TITLE GOES HERE</a:t>
            </a:r>
            <a:endParaRPr lang="en-US" sz="1200" dirty="0" smtClean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872209" y="1563720"/>
            <a:ext cx="607978" cy="6079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7051987" y="1645090"/>
            <a:ext cx="248422" cy="445238"/>
            <a:chOff x="4405313" y="2274888"/>
            <a:chExt cx="328613" cy="588962"/>
          </a:xfrm>
          <a:solidFill>
            <a:schemeClr val="bg1"/>
          </a:solidFill>
        </p:grpSpPr>
        <p:sp>
          <p:nvSpPr>
            <p:cNvPr id="111" name="Freeform 26"/>
            <p:cNvSpPr>
              <a:spLocks/>
            </p:cNvSpPr>
            <p:nvPr/>
          </p:nvSpPr>
          <p:spPr bwMode="auto">
            <a:xfrm>
              <a:off x="4405313" y="2559050"/>
              <a:ext cx="328613" cy="304800"/>
            </a:xfrm>
            <a:custGeom>
              <a:avLst/>
              <a:gdLst>
                <a:gd name="T0" fmla="*/ 77 w 1861"/>
                <a:gd name="T1" fmla="*/ 3 h 1728"/>
                <a:gd name="T2" fmla="*/ 106 w 1861"/>
                <a:gd name="T3" fmla="*/ 24 h 1728"/>
                <a:gd name="T4" fmla="*/ 116 w 1861"/>
                <a:gd name="T5" fmla="*/ 57 h 1728"/>
                <a:gd name="T6" fmla="*/ 121 w 1861"/>
                <a:gd name="T7" fmla="*/ 476 h 1728"/>
                <a:gd name="T8" fmla="*/ 146 w 1861"/>
                <a:gd name="T9" fmla="*/ 618 h 1728"/>
                <a:gd name="T10" fmla="*/ 196 w 1861"/>
                <a:gd name="T11" fmla="*/ 749 h 1728"/>
                <a:gd name="T12" fmla="*/ 265 w 1861"/>
                <a:gd name="T13" fmla="*/ 868 h 1728"/>
                <a:gd name="T14" fmla="*/ 355 w 1861"/>
                <a:gd name="T15" fmla="*/ 973 h 1728"/>
                <a:gd name="T16" fmla="*/ 462 w 1861"/>
                <a:gd name="T17" fmla="*/ 1062 h 1728"/>
                <a:gd name="T18" fmla="*/ 583 w 1861"/>
                <a:gd name="T19" fmla="*/ 1132 h 1728"/>
                <a:gd name="T20" fmla="*/ 715 w 1861"/>
                <a:gd name="T21" fmla="*/ 1181 h 1728"/>
                <a:gd name="T22" fmla="*/ 857 w 1861"/>
                <a:gd name="T23" fmla="*/ 1206 h 1728"/>
                <a:gd name="T24" fmla="*/ 1005 w 1861"/>
                <a:gd name="T25" fmla="*/ 1206 h 1728"/>
                <a:gd name="T26" fmla="*/ 1147 w 1861"/>
                <a:gd name="T27" fmla="*/ 1181 h 1728"/>
                <a:gd name="T28" fmla="*/ 1280 w 1861"/>
                <a:gd name="T29" fmla="*/ 1132 h 1728"/>
                <a:gd name="T30" fmla="*/ 1400 w 1861"/>
                <a:gd name="T31" fmla="*/ 1062 h 1728"/>
                <a:gd name="T32" fmla="*/ 1507 w 1861"/>
                <a:gd name="T33" fmla="*/ 973 h 1728"/>
                <a:gd name="T34" fmla="*/ 1596 w 1861"/>
                <a:gd name="T35" fmla="*/ 868 h 1728"/>
                <a:gd name="T36" fmla="*/ 1667 w 1861"/>
                <a:gd name="T37" fmla="*/ 749 h 1728"/>
                <a:gd name="T38" fmla="*/ 1716 w 1861"/>
                <a:gd name="T39" fmla="*/ 618 h 1728"/>
                <a:gd name="T40" fmla="*/ 1742 w 1861"/>
                <a:gd name="T41" fmla="*/ 476 h 1728"/>
                <a:gd name="T42" fmla="*/ 1745 w 1861"/>
                <a:gd name="T43" fmla="*/ 57 h 1728"/>
                <a:gd name="T44" fmla="*/ 1757 w 1861"/>
                <a:gd name="T45" fmla="*/ 24 h 1728"/>
                <a:gd name="T46" fmla="*/ 1785 w 1861"/>
                <a:gd name="T47" fmla="*/ 3 h 1728"/>
                <a:gd name="T48" fmla="*/ 1822 w 1861"/>
                <a:gd name="T49" fmla="*/ 3 h 1728"/>
                <a:gd name="T50" fmla="*/ 1851 w 1861"/>
                <a:gd name="T51" fmla="*/ 24 h 1728"/>
                <a:gd name="T52" fmla="*/ 1861 w 1861"/>
                <a:gd name="T53" fmla="*/ 57 h 1728"/>
                <a:gd name="T54" fmla="*/ 1858 w 1861"/>
                <a:gd name="T55" fmla="*/ 479 h 1728"/>
                <a:gd name="T56" fmla="*/ 1834 w 1861"/>
                <a:gd name="T57" fmla="*/ 627 h 1728"/>
                <a:gd name="T58" fmla="*/ 1786 w 1861"/>
                <a:gd name="T59" fmla="*/ 765 h 1728"/>
                <a:gd name="T60" fmla="*/ 1719 w 1861"/>
                <a:gd name="T61" fmla="*/ 893 h 1728"/>
                <a:gd name="T62" fmla="*/ 1632 w 1861"/>
                <a:gd name="T63" fmla="*/ 1008 h 1728"/>
                <a:gd name="T64" fmla="*/ 1529 w 1861"/>
                <a:gd name="T65" fmla="*/ 1108 h 1728"/>
                <a:gd name="T66" fmla="*/ 1411 w 1861"/>
                <a:gd name="T67" fmla="*/ 1192 h 1728"/>
                <a:gd name="T68" fmla="*/ 1281 w 1861"/>
                <a:gd name="T69" fmla="*/ 1256 h 1728"/>
                <a:gd name="T70" fmla="*/ 1139 w 1861"/>
                <a:gd name="T71" fmla="*/ 1300 h 1728"/>
                <a:gd name="T72" fmla="*/ 989 w 1861"/>
                <a:gd name="T73" fmla="*/ 1321 h 1728"/>
                <a:gd name="T74" fmla="*/ 1280 w 1861"/>
                <a:gd name="T75" fmla="*/ 1613 h 1728"/>
                <a:gd name="T76" fmla="*/ 1315 w 1861"/>
                <a:gd name="T77" fmla="*/ 1624 h 1728"/>
                <a:gd name="T78" fmla="*/ 1335 w 1861"/>
                <a:gd name="T79" fmla="*/ 1652 h 1728"/>
                <a:gd name="T80" fmla="*/ 1335 w 1861"/>
                <a:gd name="T81" fmla="*/ 1689 h 1728"/>
                <a:gd name="T82" fmla="*/ 1315 w 1861"/>
                <a:gd name="T83" fmla="*/ 1717 h 1728"/>
                <a:gd name="T84" fmla="*/ 1280 w 1861"/>
                <a:gd name="T85" fmla="*/ 1728 h 1728"/>
                <a:gd name="T86" fmla="*/ 564 w 1861"/>
                <a:gd name="T87" fmla="*/ 1725 h 1728"/>
                <a:gd name="T88" fmla="*/ 535 w 1861"/>
                <a:gd name="T89" fmla="*/ 1705 h 1728"/>
                <a:gd name="T90" fmla="*/ 523 w 1861"/>
                <a:gd name="T91" fmla="*/ 1670 h 1728"/>
                <a:gd name="T92" fmla="*/ 535 w 1861"/>
                <a:gd name="T93" fmla="*/ 1637 h 1728"/>
                <a:gd name="T94" fmla="*/ 564 w 1861"/>
                <a:gd name="T95" fmla="*/ 1616 h 1728"/>
                <a:gd name="T96" fmla="*/ 872 w 1861"/>
                <a:gd name="T97" fmla="*/ 1613 h 1728"/>
                <a:gd name="T98" fmla="*/ 797 w 1861"/>
                <a:gd name="T99" fmla="*/ 1314 h 1728"/>
                <a:gd name="T100" fmla="*/ 651 w 1861"/>
                <a:gd name="T101" fmla="*/ 1282 h 1728"/>
                <a:gd name="T102" fmla="*/ 515 w 1861"/>
                <a:gd name="T103" fmla="*/ 1226 h 1728"/>
                <a:gd name="T104" fmla="*/ 390 w 1861"/>
                <a:gd name="T105" fmla="*/ 1152 h 1728"/>
                <a:gd name="T106" fmla="*/ 279 w 1861"/>
                <a:gd name="T107" fmla="*/ 1061 h 1728"/>
                <a:gd name="T108" fmla="*/ 184 w 1861"/>
                <a:gd name="T109" fmla="*/ 953 h 1728"/>
                <a:gd name="T110" fmla="*/ 107 w 1861"/>
                <a:gd name="T111" fmla="*/ 831 h 1728"/>
                <a:gd name="T112" fmla="*/ 49 w 1861"/>
                <a:gd name="T113" fmla="*/ 697 h 1728"/>
                <a:gd name="T114" fmla="*/ 13 w 1861"/>
                <a:gd name="T115" fmla="*/ 555 h 1728"/>
                <a:gd name="T116" fmla="*/ 0 w 1861"/>
                <a:gd name="T117" fmla="*/ 403 h 1728"/>
                <a:gd name="T118" fmla="*/ 3 w 1861"/>
                <a:gd name="T119" fmla="*/ 40 h 1728"/>
                <a:gd name="T120" fmla="*/ 24 w 1861"/>
                <a:gd name="T121" fmla="*/ 11 h 1728"/>
                <a:gd name="T122" fmla="*/ 58 w 1861"/>
                <a:gd name="T123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1" h="1728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6" y="57"/>
                  </a:lnTo>
                  <a:lnTo>
                    <a:pt x="116" y="403"/>
                  </a:lnTo>
                  <a:lnTo>
                    <a:pt x="121" y="476"/>
                  </a:lnTo>
                  <a:lnTo>
                    <a:pt x="130" y="547"/>
                  </a:lnTo>
                  <a:lnTo>
                    <a:pt x="146" y="618"/>
                  </a:lnTo>
                  <a:lnTo>
                    <a:pt x="168" y="685"/>
                  </a:lnTo>
                  <a:lnTo>
                    <a:pt x="196" y="749"/>
                  </a:lnTo>
                  <a:lnTo>
                    <a:pt x="228" y="810"/>
                  </a:lnTo>
                  <a:lnTo>
                    <a:pt x="265" y="868"/>
                  </a:lnTo>
                  <a:lnTo>
                    <a:pt x="309" y="922"/>
                  </a:lnTo>
                  <a:lnTo>
                    <a:pt x="355" y="973"/>
                  </a:lnTo>
                  <a:lnTo>
                    <a:pt x="407" y="1020"/>
                  </a:lnTo>
                  <a:lnTo>
                    <a:pt x="462" y="1062"/>
                  </a:lnTo>
                  <a:lnTo>
                    <a:pt x="520" y="1099"/>
                  </a:lnTo>
                  <a:lnTo>
                    <a:pt x="583" y="1132"/>
                  </a:lnTo>
                  <a:lnTo>
                    <a:pt x="647" y="1159"/>
                  </a:lnTo>
                  <a:lnTo>
                    <a:pt x="715" y="1181"/>
                  </a:lnTo>
                  <a:lnTo>
                    <a:pt x="785" y="1197"/>
                  </a:lnTo>
                  <a:lnTo>
                    <a:pt x="857" y="1206"/>
                  </a:lnTo>
                  <a:lnTo>
                    <a:pt x="931" y="1209"/>
                  </a:lnTo>
                  <a:lnTo>
                    <a:pt x="1005" y="1206"/>
                  </a:lnTo>
                  <a:lnTo>
                    <a:pt x="1078" y="1197"/>
                  </a:lnTo>
                  <a:lnTo>
                    <a:pt x="1147" y="1181"/>
                  </a:lnTo>
                  <a:lnTo>
                    <a:pt x="1215" y="1159"/>
                  </a:lnTo>
                  <a:lnTo>
                    <a:pt x="1280" y="1132"/>
                  </a:lnTo>
                  <a:lnTo>
                    <a:pt x="1342" y="1099"/>
                  </a:lnTo>
                  <a:lnTo>
                    <a:pt x="1400" y="1062"/>
                  </a:lnTo>
                  <a:lnTo>
                    <a:pt x="1455" y="1020"/>
                  </a:lnTo>
                  <a:lnTo>
                    <a:pt x="1507" y="973"/>
                  </a:lnTo>
                  <a:lnTo>
                    <a:pt x="1554" y="922"/>
                  </a:lnTo>
                  <a:lnTo>
                    <a:pt x="1596" y="868"/>
                  </a:lnTo>
                  <a:lnTo>
                    <a:pt x="1634" y="810"/>
                  </a:lnTo>
                  <a:lnTo>
                    <a:pt x="1667" y="749"/>
                  </a:lnTo>
                  <a:lnTo>
                    <a:pt x="1694" y="685"/>
                  </a:lnTo>
                  <a:lnTo>
                    <a:pt x="1716" y="618"/>
                  </a:lnTo>
                  <a:lnTo>
                    <a:pt x="1732" y="547"/>
                  </a:lnTo>
                  <a:lnTo>
                    <a:pt x="1742" y="476"/>
                  </a:lnTo>
                  <a:lnTo>
                    <a:pt x="1745" y="403"/>
                  </a:lnTo>
                  <a:lnTo>
                    <a:pt x="1745" y="57"/>
                  </a:lnTo>
                  <a:lnTo>
                    <a:pt x="1748" y="40"/>
                  </a:lnTo>
                  <a:lnTo>
                    <a:pt x="1757" y="24"/>
                  </a:lnTo>
                  <a:lnTo>
                    <a:pt x="1769" y="11"/>
                  </a:lnTo>
                  <a:lnTo>
                    <a:pt x="1785" y="3"/>
                  </a:lnTo>
                  <a:lnTo>
                    <a:pt x="1803" y="0"/>
                  </a:lnTo>
                  <a:lnTo>
                    <a:pt x="1822" y="3"/>
                  </a:lnTo>
                  <a:lnTo>
                    <a:pt x="1838" y="11"/>
                  </a:lnTo>
                  <a:lnTo>
                    <a:pt x="1851" y="24"/>
                  </a:lnTo>
                  <a:lnTo>
                    <a:pt x="1859" y="40"/>
                  </a:lnTo>
                  <a:lnTo>
                    <a:pt x="1861" y="57"/>
                  </a:lnTo>
                  <a:lnTo>
                    <a:pt x="1861" y="403"/>
                  </a:lnTo>
                  <a:lnTo>
                    <a:pt x="1858" y="479"/>
                  </a:lnTo>
                  <a:lnTo>
                    <a:pt x="1850" y="555"/>
                  </a:lnTo>
                  <a:lnTo>
                    <a:pt x="1834" y="627"/>
                  </a:lnTo>
                  <a:lnTo>
                    <a:pt x="1813" y="697"/>
                  </a:lnTo>
                  <a:lnTo>
                    <a:pt x="1786" y="765"/>
                  </a:lnTo>
                  <a:lnTo>
                    <a:pt x="1756" y="831"/>
                  </a:lnTo>
                  <a:lnTo>
                    <a:pt x="1719" y="893"/>
                  </a:lnTo>
                  <a:lnTo>
                    <a:pt x="1677" y="953"/>
                  </a:lnTo>
                  <a:lnTo>
                    <a:pt x="1632" y="1008"/>
                  </a:lnTo>
                  <a:lnTo>
                    <a:pt x="1582" y="1061"/>
                  </a:lnTo>
                  <a:lnTo>
                    <a:pt x="1529" y="1108"/>
                  </a:lnTo>
                  <a:lnTo>
                    <a:pt x="1471" y="1152"/>
                  </a:lnTo>
                  <a:lnTo>
                    <a:pt x="1411" y="1192"/>
                  </a:lnTo>
                  <a:lnTo>
                    <a:pt x="1347" y="1226"/>
                  </a:lnTo>
                  <a:lnTo>
                    <a:pt x="1281" y="1256"/>
                  </a:lnTo>
                  <a:lnTo>
                    <a:pt x="1211" y="1282"/>
                  </a:lnTo>
                  <a:lnTo>
                    <a:pt x="1139" y="1300"/>
                  </a:lnTo>
                  <a:lnTo>
                    <a:pt x="1065" y="1314"/>
                  </a:lnTo>
                  <a:lnTo>
                    <a:pt x="989" y="1321"/>
                  </a:lnTo>
                  <a:lnTo>
                    <a:pt x="989" y="1613"/>
                  </a:lnTo>
                  <a:lnTo>
                    <a:pt x="1280" y="1613"/>
                  </a:lnTo>
                  <a:lnTo>
                    <a:pt x="1299" y="1616"/>
                  </a:lnTo>
                  <a:lnTo>
                    <a:pt x="1315" y="1624"/>
                  </a:lnTo>
                  <a:lnTo>
                    <a:pt x="1327" y="1637"/>
                  </a:lnTo>
                  <a:lnTo>
                    <a:pt x="1335" y="1652"/>
                  </a:lnTo>
                  <a:lnTo>
                    <a:pt x="1338" y="1670"/>
                  </a:lnTo>
                  <a:lnTo>
                    <a:pt x="1335" y="1689"/>
                  </a:lnTo>
                  <a:lnTo>
                    <a:pt x="1327" y="1705"/>
                  </a:lnTo>
                  <a:lnTo>
                    <a:pt x="1315" y="1717"/>
                  </a:lnTo>
                  <a:lnTo>
                    <a:pt x="1299" y="1725"/>
                  </a:lnTo>
                  <a:lnTo>
                    <a:pt x="1280" y="1728"/>
                  </a:lnTo>
                  <a:lnTo>
                    <a:pt x="582" y="1728"/>
                  </a:lnTo>
                  <a:lnTo>
                    <a:pt x="564" y="1725"/>
                  </a:lnTo>
                  <a:lnTo>
                    <a:pt x="548" y="1717"/>
                  </a:lnTo>
                  <a:lnTo>
                    <a:pt x="535" y="1705"/>
                  </a:lnTo>
                  <a:lnTo>
                    <a:pt x="527" y="1689"/>
                  </a:lnTo>
                  <a:lnTo>
                    <a:pt x="523" y="1670"/>
                  </a:lnTo>
                  <a:lnTo>
                    <a:pt x="527" y="1652"/>
                  </a:lnTo>
                  <a:lnTo>
                    <a:pt x="535" y="1637"/>
                  </a:lnTo>
                  <a:lnTo>
                    <a:pt x="548" y="1624"/>
                  </a:lnTo>
                  <a:lnTo>
                    <a:pt x="564" y="1616"/>
                  </a:lnTo>
                  <a:lnTo>
                    <a:pt x="582" y="1613"/>
                  </a:lnTo>
                  <a:lnTo>
                    <a:pt x="872" y="1613"/>
                  </a:lnTo>
                  <a:lnTo>
                    <a:pt x="872" y="1321"/>
                  </a:lnTo>
                  <a:lnTo>
                    <a:pt x="797" y="1314"/>
                  </a:lnTo>
                  <a:lnTo>
                    <a:pt x="723" y="1300"/>
                  </a:lnTo>
                  <a:lnTo>
                    <a:pt x="651" y="1282"/>
                  </a:lnTo>
                  <a:lnTo>
                    <a:pt x="582" y="1256"/>
                  </a:lnTo>
                  <a:lnTo>
                    <a:pt x="515" y="1226"/>
                  </a:lnTo>
                  <a:lnTo>
                    <a:pt x="452" y="1192"/>
                  </a:lnTo>
                  <a:lnTo>
                    <a:pt x="390" y="1152"/>
                  </a:lnTo>
                  <a:lnTo>
                    <a:pt x="333" y="1108"/>
                  </a:lnTo>
                  <a:lnTo>
                    <a:pt x="279" y="1061"/>
                  </a:lnTo>
                  <a:lnTo>
                    <a:pt x="229" y="1008"/>
                  </a:lnTo>
                  <a:lnTo>
                    <a:pt x="184" y="953"/>
                  </a:lnTo>
                  <a:lnTo>
                    <a:pt x="143" y="893"/>
                  </a:lnTo>
                  <a:lnTo>
                    <a:pt x="107" y="831"/>
                  </a:lnTo>
                  <a:lnTo>
                    <a:pt x="75" y="765"/>
                  </a:lnTo>
                  <a:lnTo>
                    <a:pt x="49" y="697"/>
                  </a:lnTo>
                  <a:lnTo>
                    <a:pt x="28" y="627"/>
                  </a:lnTo>
                  <a:lnTo>
                    <a:pt x="13" y="555"/>
                  </a:lnTo>
                  <a:lnTo>
                    <a:pt x="3" y="479"/>
                  </a:lnTo>
                  <a:lnTo>
                    <a:pt x="0" y="403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7"/>
            <p:cNvSpPr>
              <a:spLocks noEditPoints="1"/>
            </p:cNvSpPr>
            <p:nvPr/>
          </p:nvSpPr>
          <p:spPr bwMode="auto">
            <a:xfrm>
              <a:off x="4456113" y="2274888"/>
              <a:ext cx="225425" cy="466725"/>
            </a:xfrm>
            <a:custGeom>
              <a:avLst/>
              <a:gdLst>
                <a:gd name="T0" fmla="*/ 528 w 1280"/>
                <a:gd name="T1" fmla="*/ 128 h 2650"/>
                <a:gd name="T2" fmla="*/ 376 w 1280"/>
                <a:gd name="T3" fmla="*/ 186 h 2650"/>
                <a:gd name="T4" fmla="*/ 252 w 1280"/>
                <a:gd name="T5" fmla="*/ 287 h 2650"/>
                <a:gd name="T6" fmla="*/ 164 w 1280"/>
                <a:gd name="T7" fmla="*/ 420 h 2650"/>
                <a:gd name="T8" fmla="*/ 119 w 1280"/>
                <a:gd name="T9" fmla="*/ 577 h 2650"/>
                <a:gd name="T10" fmla="*/ 119 w 1280"/>
                <a:gd name="T11" fmla="*/ 2072 h 2650"/>
                <a:gd name="T12" fmla="*/ 164 w 1280"/>
                <a:gd name="T13" fmla="*/ 2230 h 2650"/>
                <a:gd name="T14" fmla="*/ 252 w 1280"/>
                <a:gd name="T15" fmla="*/ 2364 h 2650"/>
                <a:gd name="T16" fmla="*/ 376 w 1280"/>
                <a:gd name="T17" fmla="*/ 2464 h 2650"/>
                <a:gd name="T18" fmla="*/ 528 w 1280"/>
                <a:gd name="T19" fmla="*/ 2523 h 2650"/>
                <a:gd name="T20" fmla="*/ 697 w 1280"/>
                <a:gd name="T21" fmla="*/ 2531 h 2650"/>
                <a:gd name="T22" fmla="*/ 856 w 1280"/>
                <a:gd name="T23" fmla="*/ 2488 h 2650"/>
                <a:gd name="T24" fmla="*/ 991 w 1280"/>
                <a:gd name="T25" fmla="*/ 2401 h 2650"/>
                <a:gd name="T26" fmla="*/ 1092 w 1280"/>
                <a:gd name="T27" fmla="*/ 2278 h 2650"/>
                <a:gd name="T28" fmla="*/ 1152 w 1280"/>
                <a:gd name="T29" fmla="*/ 2127 h 2650"/>
                <a:gd name="T30" fmla="*/ 1163 w 1280"/>
                <a:gd name="T31" fmla="*/ 634 h 2650"/>
                <a:gd name="T32" fmla="*/ 1137 w 1280"/>
                <a:gd name="T33" fmla="*/ 470 h 2650"/>
                <a:gd name="T34" fmla="*/ 1063 w 1280"/>
                <a:gd name="T35" fmla="*/ 328 h 2650"/>
                <a:gd name="T36" fmla="*/ 948 w 1280"/>
                <a:gd name="T37" fmla="*/ 216 h 2650"/>
                <a:gd name="T38" fmla="*/ 806 w 1280"/>
                <a:gd name="T39" fmla="*/ 142 h 2650"/>
                <a:gd name="T40" fmla="*/ 640 w 1280"/>
                <a:gd name="T41" fmla="*/ 115 h 2650"/>
                <a:gd name="T42" fmla="*/ 769 w 1280"/>
                <a:gd name="T43" fmla="*/ 14 h 2650"/>
                <a:gd name="T44" fmla="*/ 944 w 1280"/>
                <a:gd name="T45" fmla="*/ 76 h 2650"/>
                <a:gd name="T46" fmla="*/ 1092 w 1280"/>
                <a:gd name="T47" fmla="*/ 186 h 2650"/>
                <a:gd name="T48" fmla="*/ 1202 w 1280"/>
                <a:gd name="T49" fmla="*/ 332 h 2650"/>
                <a:gd name="T50" fmla="*/ 1267 w 1280"/>
                <a:gd name="T51" fmla="*/ 507 h 2650"/>
                <a:gd name="T52" fmla="*/ 1280 w 1280"/>
                <a:gd name="T53" fmla="*/ 2016 h 2650"/>
                <a:gd name="T54" fmla="*/ 1251 w 1280"/>
                <a:gd name="T55" fmla="*/ 2204 h 2650"/>
                <a:gd name="T56" fmla="*/ 1171 w 1280"/>
                <a:gd name="T57" fmla="*/ 2370 h 2650"/>
                <a:gd name="T58" fmla="*/ 1047 w 1280"/>
                <a:gd name="T59" fmla="*/ 2505 h 2650"/>
                <a:gd name="T60" fmla="*/ 889 w 1280"/>
                <a:gd name="T61" fmla="*/ 2600 h 2650"/>
                <a:gd name="T62" fmla="*/ 705 w 1280"/>
                <a:gd name="T63" fmla="*/ 2646 h 2650"/>
                <a:gd name="T64" fmla="*/ 512 w 1280"/>
                <a:gd name="T65" fmla="*/ 2637 h 2650"/>
                <a:gd name="T66" fmla="*/ 335 w 1280"/>
                <a:gd name="T67" fmla="*/ 2573 h 2650"/>
                <a:gd name="T68" fmla="*/ 188 w 1280"/>
                <a:gd name="T69" fmla="*/ 2464 h 2650"/>
                <a:gd name="T70" fmla="*/ 77 w 1280"/>
                <a:gd name="T71" fmla="*/ 2318 h 2650"/>
                <a:gd name="T72" fmla="*/ 14 w 1280"/>
                <a:gd name="T73" fmla="*/ 2144 h 2650"/>
                <a:gd name="T74" fmla="*/ 0 w 1280"/>
                <a:gd name="T75" fmla="*/ 634 h 2650"/>
                <a:gd name="T76" fmla="*/ 29 w 1280"/>
                <a:gd name="T77" fmla="*/ 446 h 2650"/>
                <a:gd name="T78" fmla="*/ 110 w 1280"/>
                <a:gd name="T79" fmla="*/ 280 h 2650"/>
                <a:gd name="T80" fmla="*/ 234 w 1280"/>
                <a:gd name="T81" fmla="*/ 146 h 2650"/>
                <a:gd name="T82" fmla="*/ 391 w 1280"/>
                <a:gd name="T83" fmla="*/ 50 h 2650"/>
                <a:gd name="T84" fmla="*/ 575 w 1280"/>
                <a:gd name="T85" fmla="*/ 3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0" h="2650">
                  <a:moveTo>
                    <a:pt x="640" y="115"/>
                  </a:moveTo>
                  <a:lnTo>
                    <a:pt x="583" y="118"/>
                  </a:lnTo>
                  <a:lnTo>
                    <a:pt x="528" y="128"/>
                  </a:lnTo>
                  <a:lnTo>
                    <a:pt x="475" y="142"/>
                  </a:lnTo>
                  <a:lnTo>
                    <a:pt x="424" y="161"/>
                  </a:lnTo>
                  <a:lnTo>
                    <a:pt x="376" y="186"/>
                  </a:lnTo>
                  <a:lnTo>
                    <a:pt x="331" y="216"/>
                  </a:lnTo>
                  <a:lnTo>
                    <a:pt x="290" y="249"/>
                  </a:lnTo>
                  <a:lnTo>
                    <a:pt x="252" y="287"/>
                  </a:lnTo>
                  <a:lnTo>
                    <a:pt x="218" y="328"/>
                  </a:lnTo>
                  <a:lnTo>
                    <a:pt x="188" y="373"/>
                  </a:lnTo>
                  <a:lnTo>
                    <a:pt x="164" y="420"/>
                  </a:lnTo>
                  <a:lnTo>
                    <a:pt x="144" y="470"/>
                  </a:lnTo>
                  <a:lnTo>
                    <a:pt x="129" y="523"/>
                  </a:lnTo>
                  <a:lnTo>
                    <a:pt x="119" y="577"/>
                  </a:lnTo>
                  <a:lnTo>
                    <a:pt x="116" y="634"/>
                  </a:lnTo>
                  <a:lnTo>
                    <a:pt x="116" y="2016"/>
                  </a:lnTo>
                  <a:lnTo>
                    <a:pt x="119" y="2072"/>
                  </a:lnTo>
                  <a:lnTo>
                    <a:pt x="129" y="2127"/>
                  </a:lnTo>
                  <a:lnTo>
                    <a:pt x="144" y="2180"/>
                  </a:lnTo>
                  <a:lnTo>
                    <a:pt x="164" y="2230"/>
                  </a:lnTo>
                  <a:lnTo>
                    <a:pt x="188" y="2278"/>
                  </a:lnTo>
                  <a:lnTo>
                    <a:pt x="218" y="2322"/>
                  </a:lnTo>
                  <a:lnTo>
                    <a:pt x="252" y="2364"/>
                  </a:lnTo>
                  <a:lnTo>
                    <a:pt x="290" y="2401"/>
                  </a:lnTo>
                  <a:lnTo>
                    <a:pt x="331" y="2435"/>
                  </a:lnTo>
                  <a:lnTo>
                    <a:pt x="376" y="2464"/>
                  </a:lnTo>
                  <a:lnTo>
                    <a:pt x="424" y="2488"/>
                  </a:lnTo>
                  <a:lnTo>
                    <a:pt x="475" y="2508"/>
                  </a:lnTo>
                  <a:lnTo>
                    <a:pt x="528" y="2523"/>
                  </a:lnTo>
                  <a:lnTo>
                    <a:pt x="583" y="2531"/>
                  </a:lnTo>
                  <a:lnTo>
                    <a:pt x="640" y="2534"/>
                  </a:lnTo>
                  <a:lnTo>
                    <a:pt x="697" y="2531"/>
                  </a:lnTo>
                  <a:lnTo>
                    <a:pt x="752" y="2523"/>
                  </a:lnTo>
                  <a:lnTo>
                    <a:pt x="806" y="2508"/>
                  </a:lnTo>
                  <a:lnTo>
                    <a:pt x="856" y="2488"/>
                  </a:lnTo>
                  <a:lnTo>
                    <a:pt x="904" y="2464"/>
                  </a:lnTo>
                  <a:lnTo>
                    <a:pt x="948" y="2435"/>
                  </a:lnTo>
                  <a:lnTo>
                    <a:pt x="991" y="2401"/>
                  </a:lnTo>
                  <a:lnTo>
                    <a:pt x="1029" y="2364"/>
                  </a:lnTo>
                  <a:lnTo>
                    <a:pt x="1063" y="2322"/>
                  </a:lnTo>
                  <a:lnTo>
                    <a:pt x="1092" y="2278"/>
                  </a:lnTo>
                  <a:lnTo>
                    <a:pt x="1117" y="2230"/>
                  </a:lnTo>
                  <a:lnTo>
                    <a:pt x="1137" y="2180"/>
                  </a:lnTo>
                  <a:lnTo>
                    <a:pt x="1152" y="2127"/>
                  </a:lnTo>
                  <a:lnTo>
                    <a:pt x="1160" y="2072"/>
                  </a:lnTo>
                  <a:lnTo>
                    <a:pt x="1163" y="2016"/>
                  </a:lnTo>
                  <a:lnTo>
                    <a:pt x="1163" y="634"/>
                  </a:lnTo>
                  <a:lnTo>
                    <a:pt x="1160" y="577"/>
                  </a:lnTo>
                  <a:lnTo>
                    <a:pt x="1152" y="523"/>
                  </a:lnTo>
                  <a:lnTo>
                    <a:pt x="1137" y="470"/>
                  </a:lnTo>
                  <a:lnTo>
                    <a:pt x="1117" y="420"/>
                  </a:lnTo>
                  <a:lnTo>
                    <a:pt x="1092" y="373"/>
                  </a:lnTo>
                  <a:lnTo>
                    <a:pt x="1063" y="328"/>
                  </a:lnTo>
                  <a:lnTo>
                    <a:pt x="1029" y="287"/>
                  </a:lnTo>
                  <a:lnTo>
                    <a:pt x="991" y="249"/>
                  </a:lnTo>
                  <a:lnTo>
                    <a:pt x="948" y="216"/>
                  </a:lnTo>
                  <a:lnTo>
                    <a:pt x="904" y="186"/>
                  </a:lnTo>
                  <a:lnTo>
                    <a:pt x="856" y="161"/>
                  </a:lnTo>
                  <a:lnTo>
                    <a:pt x="806" y="142"/>
                  </a:lnTo>
                  <a:lnTo>
                    <a:pt x="752" y="128"/>
                  </a:lnTo>
                  <a:lnTo>
                    <a:pt x="697" y="118"/>
                  </a:lnTo>
                  <a:lnTo>
                    <a:pt x="640" y="115"/>
                  </a:lnTo>
                  <a:close/>
                  <a:moveTo>
                    <a:pt x="640" y="0"/>
                  </a:moveTo>
                  <a:lnTo>
                    <a:pt x="705" y="3"/>
                  </a:lnTo>
                  <a:lnTo>
                    <a:pt x="769" y="14"/>
                  </a:lnTo>
                  <a:lnTo>
                    <a:pt x="830" y="29"/>
                  </a:lnTo>
                  <a:lnTo>
                    <a:pt x="889" y="50"/>
                  </a:lnTo>
                  <a:lnTo>
                    <a:pt x="944" y="76"/>
                  </a:lnTo>
                  <a:lnTo>
                    <a:pt x="997" y="109"/>
                  </a:lnTo>
                  <a:lnTo>
                    <a:pt x="1047" y="146"/>
                  </a:lnTo>
                  <a:lnTo>
                    <a:pt x="1092" y="186"/>
                  </a:lnTo>
                  <a:lnTo>
                    <a:pt x="1134" y="231"/>
                  </a:lnTo>
                  <a:lnTo>
                    <a:pt x="1171" y="280"/>
                  </a:lnTo>
                  <a:lnTo>
                    <a:pt x="1202" y="332"/>
                  </a:lnTo>
                  <a:lnTo>
                    <a:pt x="1230" y="387"/>
                  </a:lnTo>
                  <a:lnTo>
                    <a:pt x="1251" y="446"/>
                  </a:lnTo>
                  <a:lnTo>
                    <a:pt x="1267" y="507"/>
                  </a:lnTo>
                  <a:lnTo>
                    <a:pt x="1276" y="570"/>
                  </a:lnTo>
                  <a:lnTo>
                    <a:pt x="1280" y="634"/>
                  </a:lnTo>
                  <a:lnTo>
                    <a:pt x="1280" y="2016"/>
                  </a:lnTo>
                  <a:lnTo>
                    <a:pt x="1276" y="2081"/>
                  </a:lnTo>
                  <a:lnTo>
                    <a:pt x="1267" y="2144"/>
                  </a:lnTo>
                  <a:lnTo>
                    <a:pt x="1251" y="2204"/>
                  </a:lnTo>
                  <a:lnTo>
                    <a:pt x="1230" y="2263"/>
                  </a:lnTo>
                  <a:lnTo>
                    <a:pt x="1202" y="2318"/>
                  </a:lnTo>
                  <a:lnTo>
                    <a:pt x="1171" y="2370"/>
                  </a:lnTo>
                  <a:lnTo>
                    <a:pt x="1134" y="2419"/>
                  </a:lnTo>
                  <a:lnTo>
                    <a:pt x="1092" y="2464"/>
                  </a:lnTo>
                  <a:lnTo>
                    <a:pt x="1047" y="2505"/>
                  </a:lnTo>
                  <a:lnTo>
                    <a:pt x="997" y="2542"/>
                  </a:lnTo>
                  <a:lnTo>
                    <a:pt x="944" y="2573"/>
                  </a:lnTo>
                  <a:lnTo>
                    <a:pt x="889" y="2600"/>
                  </a:lnTo>
                  <a:lnTo>
                    <a:pt x="830" y="2621"/>
                  </a:lnTo>
                  <a:lnTo>
                    <a:pt x="769" y="2637"/>
                  </a:lnTo>
                  <a:lnTo>
                    <a:pt x="705" y="2646"/>
                  </a:lnTo>
                  <a:lnTo>
                    <a:pt x="640" y="2650"/>
                  </a:lnTo>
                  <a:lnTo>
                    <a:pt x="575" y="2646"/>
                  </a:lnTo>
                  <a:lnTo>
                    <a:pt x="512" y="2637"/>
                  </a:lnTo>
                  <a:lnTo>
                    <a:pt x="450" y="2621"/>
                  </a:lnTo>
                  <a:lnTo>
                    <a:pt x="391" y="2600"/>
                  </a:lnTo>
                  <a:lnTo>
                    <a:pt x="335" y="2573"/>
                  </a:lnTo>
                  <a:lnTo>
                    <a:pt x="282" y="2542"/>
                  </a:lnTo>
                  <a:lnTo>
                    <a:pt x="234" y="2505"/>
                  </a:lnTo>
                  <a:lnTo>
                    <a:pt x="188" y="2464"/>
                  </a:lnTo>
                  <a:lnTo>
                    <a:pt x="147" y="2419"/>
                  </a:lnTo>
                  <a:lnTo>
                    <a:pt x="110" y="2370"/>
                  </a:lnTo>
                  <a:lnTo>
                    <a:pt x="77" y="2318"/>
                  </a:lnTo>
                  <a:lnTo>
                    <a:pt x="51" y="2263"/>
                  </a:lnTo>
                  <a:lnTo>
                    <a:pt x="29" y="2204"/>
                  </a:lnTo>
                  <a:lnTo>
                    <a:pt x="14" y="2144"/>
                  </a:lnTo>
                  <a:lnTo>
                    <a:pt x="3" y="2081"/>
                  </a:lnTo>
                  <a:lnTo>
                    <a:pt x="0" y="2016"/>
                  </a:lnTo>
                  <a:lnTo>
                    <a:pt x="0" y="634"/>
                  </a:lnTo>
                  <a:lnTo>
                    <a:pt x="3" y="570"/>
                  </a:lnTo>
                  <a:lnTo>
                    <a:pt x="14" y="507"/>
                  </a:lnTo>
                  <a:lnTo>
                    <a:pt x="29" y="446"/>
                  </a:lnTo>
                  <a:lnTo>
                    <a:pt x="51" y="387"/>
                  </a:lnTo>
                  <a:lnTo>
                    <a:pt x="77" y="332"/>
                  </a:lnTo>
                  <a:lnTo>
                    <a:pt x="110" y="280"/>
                  </a:lnTo>
                  <a:lnTo>
                    <a:pt x="147" y="231"/>
                  </a:lnTo>
                  <a:lnTo>
                    <a:pt x="188" y="186"/>
                  </a:lnTo>
                  <a:lnTo>
                    <a:pt x="234" y="146"/>
                  </a:lnTo>
                  <a:lnTo>
                    <a:pt x="282" y="109"/>
                  </a:lnTo>
                  <a:lnTo>
                    <a:pt x="335" y="76"/>
                  </a:lnTo>
                  <a:lnTo>
                    <a:pt x="391" y="50"/>
                  </a:lnTo>
                  <a:lnTo>
                    <a:pt x="450" y="29"/>
                  </a:lnTo>
                  <a:lnTo>
                    <a:pt x="512" y="14"/>
                  </a:lnTo>
                  <a:lnTo>
                    <a:pt x="575" y="3"/>
                  </a:lnTo>
                  <a:lnTo>
                    <a:pt x="6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Oval 112"/>
          <p:cNvSpPr/>
          <p:nvPr/>
        </p:nvSpPr>
        <p:spPr>
          <a:xfrm>
            <a:off x="6858000" y="2637209"/>
            <a:ext cx="607978" cy="6079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6929195" y="2708404"/>
            <a:ext cx="465588" cy="465588"/>
            <a:chOff x="4660900" y="1728788"/>
            <a:chExt cx="609600" cy="609600"/>
          </a:xfrm>
          <a:solidFill>
            <a:schemeClr val="bg1"/>
          </a:solidFill>
        </p:grpSpPr>
        <p:sp>
          <p:nvSpPr>
            <p:cNvPr id="115" name="Freeform 38"/>
            <p:cNvSpPr>
              <a:spLocks noEditPoints="1"/>
            </p:cNvSpPr>
            <p:nvPr/>
          </p:nvSpPr>
          <p:spPr bwMode="auto">
            <a:xfrm>
              <a:off x="4884738" y="1871663"/>
              <a:ext cx="242888" cy="323850"/>
            </a:xfrm>
            <a:custGeom>
              <a:avLst/>
              <a:gdLst>
                <a:gd name="T0" fmla="*/ 115 w 1383"/>
                <a:gd name="T1" fmla="*/ 167 h 1844"/>
                <a:gd name="T2" fmla="*/ 115 w 1383"/>
                <a:gd name="T3" fmla="*/ 1677 h 1844"/>
                <a:gd name="T4" fmla="*/ 1222 w 1383"/>
                <a:gd name="T5" fmla="*/ 922 h 1844"/>
                <a:gd name="T6" fmla="*/ 115 w 1383"/>
                <a:gd name="T7" fmla="*/ 167 h 1844"/>
                <a:gd name="T8" fmla="*/ 61 w 1383"/>
                <a:gd name="T9" fmla="*/ 0 h 1844"/>
                <a:gd name="T10" fmla="*/ 77 w 1383"/>
                <a:gd name="T11" fmla="*/ 4 h 1844"/>
                <a:gd name="T12" fmla="*/ 90 w 1383"/>
                <a:gd name="T13" fmla="*/ 11 h 1844"/>
                <a:gd name="T14" fmla="*/ 1357 w 1383"/>
                <a:gd name="T15" fmla="*/ 875 h 1844"/>
                <a:gd name="T16" fmla="*/ 1368 w 1383"/>
                <a:gd name="T17" fmla="*/ 883 h 1844"/>
                <a:gd name="T18" fmla="*/ 1376 w 1383"/>
                <a:gd name="T19" fmla="*/ 895 h 1844"/>
                <a:gd name="T20" fmla="*/ 1381 w 1383"/>
                <a:gd name="T21" fmla="*/ 908 h 1844"/>
                <a:gd name="T22" fmla="*/ 1383 w 1383"/>
                <a:gd name="T23" fmla="*/ 922 h 1844"/>
                <a:gd name="T24" fmla="*/ 1381 w 1383"/>
                <a:gd name="T25" fmla="*/ 936 h 1844"/>
                <a:gd name="T26" fmla="*/ 1376 w 1383"/>
                <a:gd name="T27" fmla="*/ 949 h 1844"/>
                <a:gd name="T28" fmla="*/ 1368 w 1383"/>
                <a:gd name="T29" fmla="*/ 961 h 1844"/>
                <a:gd name="T30" fmla="*/ 1357 w 1383"/>
                <a:gd name="T31" fmla="*/ 969 h 1844"/>
                <a:gd name="T32" fmla="*/ 90 w 1383"/>
                <a:gd name="T33" fmla="*/ 1833 h 1844"/>
                <a:gd name="T34" fmla="*/ 75 w 1383"/>
                <a:gd name="T35" fmla="*/ 1842 h 1844"/>
                <a:gd name="T36" fmla="*/ 58 w 1383"/>
                <a:gd name="T37" fmla="*/ 1844 h 1844"/>
                <a:gd name="T38" fmla="*/ 44 w 1383"/>
                <a:gd name="T39" fmla="*/ 1842 h 1844"/>
                <a:gd name="T40" fmla="*/ 31 w 1383"/>
                <a:gd name="T41" fmla="*/ 1837 h 1844"/>
                <a:gd name="T42" fmla="*/ 18 w 1383"/>
                <a:gd name="T43" fmla="*/ 1828 h 1844"/>
                <a:gd name="T44" fmla="*/ 9 w 1383"/>
                <a:gd name="T45" fmla="*/ 1815 h 1844"/>
                <a:gd name="T46" fmla="*/ 2 w 1383"/>
                <a:gd name="T47" fmla="*/ 1802 h 1844"/>
                <a:gd name="T48" fmla="*/ 0 w 1383"/>
                <a:gd name="T49" fmla="*/ 1786 h 1844"/>
                <a:gd name="T50" fmla="*/ 0 w 1383"/>
                <a:gd name="T51" fmla="*/ 58 h 1844"/>
                <a:gd name="T52" fmla="*/ 2 w 1383"/>
                <a:gd name="T53" fmla="*/ 42 h 1844"/>
                <a:gd name="T54" fmla="*/ 9 w 1383"/>
                <a:gd name="T55" fmla="*/ 29 h 1844"/>
                <a:gd name="T56" fmla="*/ 18 w 1383"/>
                <a:gd name="T57" fmla="*/ 16 h 1844"/>
                <a:gd name="T58" fmla="*/ 31 w 1383"/>
                <a:gd name="T59" fmla="*/ 7 h 1844"/>
                <a:gd name="T60" fmla="*/ 45 w 1383"/>
                <a:gd name="T61" fmla="*/ 1 h 1844"/>
                <a:gd name="T62" fmla="*/ 61 w 1383"/>
                <a:gd name="T63" fmla="*/ 0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3" h="1844">
                  <a:moveTo>
                    <a:pt x="115" y="167"/>
                  </a:moveTo>
                  <a:lnTo>
                    <a:pt x="115" y="1677"/>
                  </a:lnTo>
                  <a:lnTo>
                    <a:pt x="1222" y="922"/>
                  </a:lnTo>
                  <a:lnTo>
                    <a:pt x="115" y="167"/>
                  </a:lnTo>
                  <a:close/>
                  <a:moveTo>
                    <a:pt x="61" y="0"/>
                  </a:moveTo>
                  <a:lnTo>
                    <a:pt x="77" y="4"/>
                  </a:lnTo>
                  <a:lnTo>
                    <a:pt x="90" y="11"/>
                  </a:lnTo>
                  <a:lnTo>
                    <a:pt x="1357" y="875"/>
                  </a:lnTo>
                  <a:lnTo>
                    <a:pt x="1368" y="883"/>
                  </a:lnTo>
                  <a:lnTo>
                    <a:pt x="1376" y="895"/>
                  </a:lnTo>
                  <a:lnTo>
                    <a:pt x="1381" y="908"/>
                  </a:lnTo>
                  <a:lnTo>
                    <a:pt x="1383" y="922"/>
                  </a:lnTo>
                  <a:lnTo>
                    <a:pt x="1381" y="936"/>
                  </a:lnTo>
                  <a:lnTo>
                    <a:pt x="1376" y="949"/>
                  </a:lnTo>
                  <a:lnTo>
                    <a:pt x="1368" y="961"/>
                  </a:lnTo>
                  <a:lnTo>
                    <a:pt x="1357" y="969"/>
                  </a:lnTo>
                  <a:lnTo>
                    <a:pt x="90" y="1833"/>
                  </a:lnTo>
                  <a:lnTo>
                    <a:pt x="75" y="1842"/>
                  </a:lnTo>
                  <a:lnTo>
                    <a:pt x="58" y="1844"/>
                  </a:lnTo>
                  <a:lnTo>
                    <a:pt x="44" y="1842"/>
                  </a:lnTo>
                  <a:lnTo>
                    <a:pt x="31" y="1837"/>
                  </a:lnTo>
                  <a:lnTo>
                    <a:pt x="18" y="1828"/>
                  </a:lnTo>
                  <a:lnTo>
                    <a:pt x="9" y="1815"/>
                  </a:lnTo>
                  <a:lnTo>
                    <a:pt x="2" y="1802"/>
                  </a:lnTo>
                  <a:lnTo>
                    <a:pt x="0" y="1786"/>
                  </a:lnTo>
                  <a:lnTo>
                    <a:pt x="0" y="58"/>
                  </a:lnTo>
                  <a:lnTo>
                    <a:pt x="2" y="42"/>
                  </a:lnTo>
                  <a:lnTo>
                    <a:pt x="9" y="29"/>
                  </a:lnTo>
                  <a:lnTo>
                    <a:pt x="18" y="16"/>
                  </a:lnTo>
                  <a:lnTo>
                    <a:pt x="31" y="7"/>
                  </a:lnTo>
                  <a:lnTo>
                    <a:pt x="45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9"/>
            <p:cNvSpPr>
              <a:spLocks noEditPoints="1"/>
            </p:cNvSpPr>
            <p:nvPr/>
          </p:nvSpPr>
          <p:spPr bwMode="auto">
            <a:xfrm>
              <a:off x="4660900" y="1728788"/>
              <a:ext cx="609600" cy="609600"/>
            </a:xfrm>
            <a:custGeom>
              <a:avLst/>
              <a:gdLst>
                <a:gd name="T0" fmla="*/ 1427 w 3456"/>
                <a:gd name="T1" fmla="*/ 143 h 3456"/>
                <a:gd name="T2" fmla="*/ 1057 w 3456"/>
                <a:gd name="T3" fmla="*/ 262 h 3456"/>
                <a:gd name="T4" fmla="*/ 731 w 3456"/>
                <a:gd name="T5" fmla="*/ 462 h 3456"/>
                <a:gd name="T6" fmla="*/ 462 w 3456"/>
                <a:gd name="T7" fmla="*/ 731 h 3456"/>
                <a:gd name="T8" fmla="*/ 262 w 3456"/>
                <a:gd name="T9" fmla="*/ 1057 h 3456"/>
                <a:gd name="T10" fmla="*/ 143 w 3456"/>
                <a:gd name="T11" fmla="*/ 1427 h 3456"/>
                <a:gd name="T12" fmla="*/ 118 w 3456"/>
                <a:gd name="T13" fmla="*/ 1830 h 3456"/>
                <a:gd name="T14" fmla="*/ 192 w 3456"/>
                <a:gd name="T15" fmla="*/ 2219 h 3456"/>
                <a:gd name="T16" fmla="*/ 352 w 3456"/>
                <a:gd name="T17" fmla="*/ 2569 h 3456"/>
                <a:gd name="T18" fmla="*/ 589 w 3456"/>
                <a:gd name="T19" fmla="*/ 2867 h 3456"/>
                <a:gd name="T20" fmla="*/ 887 w 3456"/>
                <a:gd name="T21" fmla="*/ 3104 h 3456"/>
                <a:gd name="T22" fmla="*/ 1237 w 3456"/>
                <a:gd name="T23" fmla="*/ 3264 h 3456"/>
                <a:gd name="T24" fmla="*/ 1626 w 3456"/>
                <a:gd name="T25" fmla="*/ 3338 h 3456"/>
                <a:gd name="T26" fmla="*/ 2029 w 3456"/>
                <a:gd name="T27" fmla="*/ 3313 h 3456"/>
                <a:gd name="T28" fmla="*/ 2399 w 3456"/>
                <a:gd name="T29" fmla="*/ 3194 h 3456"/>
                <a:gd name="T30" fmla="*/ 2725 w 3456"/>
                <a:gd name="T31" fmla="*/ 2994 h 3456"/>
                <a:gd name="T32" fmla="*/ 2994 w 3456"/>
                <a:gd name="T33" fmla="*/ 2725 h 3456"/>
                <a:gd name="T34" fmla="*/ 3194 w 3456"/>
                <a:gd name="T35" fmla="*/ 2399 h 3456"/>
                <a:gd name="T36" fmla="*/ 3313 w 3456"/>
                <a:gd name="T37" fmla="*/ 2029 h 3456"/>
                <a:gd name="T38" fmla="*/ 3338 w 3456"/>
                <a:gd name="T39" fmla="*/ 1626 h 3456"/>
                <a:gd name="T40" fmla="*/ 3264 w 3456"/>
                <a:gd name="T41" fmla="*/ 1237 h 3456"/>
                <a:gd name="T42" fmla="*/ 3104 w 3456"/>
                <a:gd name="T43" fmla="*/ 887 h 3456"/>
                <a:gd name="T44" fmla="*/ 2867 w 3456"/>
                <a:gd name="T45" fmla="*/ 589 h 3456"/>
                <a:gd name="T46" fmla="*/ 2569 w 3456"/>
                <a:gd name="T47" fmla="*/ 352 h 3456"/>
                <a:gd name="T48" fmla="*/ 2219 w 3456"/>
                <a:gd name="T49" fmla="*/ 192 h 3456"/>
                <a:gd name="T50" fmla="*/ 1830 w 3456"/>
                <a:gd name="T51" fmla="*/ 118 h 3456"/>
                <a:gd name="T52" fmla="*/ 1936 w 3456"/>
                <a:gd name="T53" fmla="*/ 13 h 3456"/>
                <a:gd name="T54" fmla="*/ 2330 w 3456"/>
                <a:gd name="T55" fmla="*/ 108 h 3456"/>
                <a:gd name="T56" fmla="*/ 2683 w 3456"/>
                <a:gd name="T57" fmla="*/ 289 h 3456"/>
                <a:gd name="T58" fmla="*/ 2984 w 3456"/>
                <a:gd name="T59" fmla="*/ 541 h 3456"/>
                <a:gd name="T60" fmla="*/ 3219 w 3456"/>
                <a:gd name="T61" fmla="*/ 857 h 3456"/>
                <a:gd name="T62" fmla="*/ 3380 w 3456"/>
                <a:gd name="T63" fmla="*/ 1221 h 3456"/>
                <a:gd name="T64" fmla="*/ 3453 w 3456"/>
                <a:gd name="T65" fmla="*/ 1623 h 3456"/>
                <a:gd name="T66" fmla="*/ 3428 w 3456"/>
                <a:gd name="T67" fmla="*/ 2038 h 3456"/>
                <a:gd name="T68" fmla="*/ 3310 w 3456"/>
                <a:gd name="T69" fmla="*/ 2422 h 3456"/>
                <a:gd name="T70" fmla="*/ 3110 w 3456"/>
                <a:gd name="T71" fmla="*/ 2764 h 3456"/>
                <a:gd name="T72" fmla="*/ 2840 w 3456"/>
                <a:gd name="T73" fmla="*/ 3049 h 3456"/>
                <a:gd name="T74" fmla="*/ 2512 w 3456"/>
                <a:gd name="T75" fmla="*/ 3267 h 3456"/>
                <a:gd name="T76" fmla="*/ 2137 w 3456"/>
                <a:gd name="T77" fmla="*/ 3407 h 3456"/>
                <a:gd name="T78" fmla="*/ 1728 w 3456"/>
                <a:gd name="T79" fmla="*/ 3456 h 3456"/>
                <a:gd name="T80" fmla="*/ 1319 w 3456"/>
                <a:gd name="T81" fmla="*/ 3407 h 3456"/>
                <a:gd name="T82" fmla="*/ 944 w 3456"/>
                <a:gd name="T83" fmla="*/ 3267 h 3456"/>
                <a:gd name="T84" fmla="*/ 616 w 3456"/>
                <a:gd name="T85" fmla="*/ 3049 h 3456"/>
                <a:gd name="T86" fmla="*/ 346 w 3456"/>
                <a:gd name="T87" fmla="*/ 2764 h 3456"/>
                <a:gd name="T88" fmla="*/ 146 w 3456"/>
                <a:gd name="T89" fmla="*/ 2422 h 3456"/>
                <a:gd name="T90" fmla="*/ 28 w 3456"/>
                <a:gd name="T91" fmla="*/ 2038 h 3456"/>
                <a:gd name="T92" fmla="*/ 3 w 3456"/>
                <a:gd name="T93" fmla="*/ 1623 h 3456"/>
                <a:gd name="T94" fmla="*/ 76 w 3456"/>
                <a:gd name="T95" fmla="*/ 1221 h 3456"/>
                <a:gd name="T96" fmla="*/ 237 w 3456"/>
                <a:gd name="T97" fmla="*/ 857 h 3456"/>
                <a:gd name="T98" fmla="*/ 472 w 3456"/>
                <a:gd name="T99" fmla="*/ 541 h 3456"/>
                <a:gd name="T100" fmla="*/ 773 w 3456"/>
                <a:gd name="T101" fmla="*/ 289 h 3456"/>
                <a:gd name="T102" fmla="*/ 1126 w 3456"/>
                <a:gd name="T103" fmla="*/ 108 h 3456"/>
                <a:gd name="T104" fmla="*/ 1520 w 3456"/>
                <a:gd name="T105" fmla="*/ 13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56" h="3456">
                  <a:moveTo>
                    <a:pt x="1728" y="115"/>
                  </a:moveTo>
                  <a:lnTo>
                    <a:pt x="1626" y="118"/>
                  </a:lnTo>
                  <a:lnTo>
                    <a:pt x="1526" y="128"/>
                  </a:lnTo>
                  <a:lnTo>
                    <a:pt x="1427" y="143"/>
                  </a:lnTo>
                  <a:lnTo>
                    <a:pt x="1331" y="164"/>
                  </a:lnTo>
                  <a:lnTo>
                    <a:pt x="1237" y="192"/>
                  </a:lnTo>
                  <a:lnTo>
                    <a:pt x="1146" y="224"/>
                  </a:lnTo>
                  <a:lnTo>
                    <a:pt x="1057" y="262"/>
                  </a:lnTo>
                  <a:lnTo>
                    <a:pt x="971" y="305"/>
                  </a:lnTo>
                  <a:lnTo>
                    <a:pt x="887" y="352"/>
                  </a:lnTo>
                  <a:lnTo>
                    <a:pt x="807" y="404"/>
                  </a:lnTo>
                  <a:lnTo>
                    <a:pt x="731" y="462"/>
                  </a:lnTo>
                  <a:lnTo>
                    <a:pt x="658" y="523"/>
                  </a:lnTo>
                  <a:lnTo>
                    <a:pt x="589" y="589"/>
                  </a:lnTo>
                  <a:lnTo>
                    <a:pt x="523" y="658"/>
                  </a:lnTo>
                  <a:lnTo>
                    <a:pt x="462" y="731"/>
                  </a:lnTo>
                  <a:lnTo>
                    <a:pt x="404" y="807"/>
                  </a:lnTo>
                  <a:lnTo>
                    <a:pt x="352" y="887"/>
                  </a:lnTo>
                  <a:lnTo>
                    <a:pt x="305" y="971"/>
                  </a:lnTo>
                  <a:lnTo>
                    <a:pt x="262" y="1057"/>
                  </a:lnTo>
                  <a:lnTo>
                    <a:pt x="224" y="1146"/>
                  </a:lnTo>
                  <a:lnTo>
                    <a:pt x="192" y="1237"/>
                  </a:lnTo>
                  <a:lnTo>
                    <a:pt x="164" y="1331"/>
                  </a:lnTo>
                  <a:lnTo>
                    <a:pt x="143" y="1427"/>
                  </a:lnTo>
                  <a:lnTo>
                    <a:pt x="128" y="1526"/>
                  </a:lnTo>
                  <a:lnTo>
                    <a:pt x="118" y="1626"/>
                  </a:lnTo>
                  <a:lnTo>
                    <a:pt x="115" y="1728"/>
                  </a:lnTo>
                  <a:lnTo>
                    <a:pt x="118" y="1830"/>
                  </a:lnTo>
                  <a:lnTo>
                    <a:pt x="128" y="1930"/>
                  </a:lnTo>
                  <a:lnTo>
                    <a:pt x="143" y="2029"/>
                  </a:lnTo>
                  <a:lnTo>
                    <a:pt x="164" y="2125"/>
                  </a:lnTo>
                  <a:lnTo>
                    <a:pt x="192" y="2219"/>
                  </a:lnTo>
                  <a:lnTo>
                    <a:pt x="224" y="2310"/>
                  </a:lnTo>
                  <a:lnTo>
                    <a:pt x="262" y="2399"/>
                  </a:lnTo>
                  <a:lnTo>
                    <a:pt x="305" y="2485"/>
                  </a:lnTo>
                  <a:lnTo>
                    <a:pt x="352" y="2569"/>
                  </a:lnTo>
                  <a:lnTo>
                    <a:pt x="404" y="2649"/>
                  </a:lnTo>
                  <a:lnTo>
                    <a:pt x="462" y="2725"/>
                  </a:lnTo>
                  <a:lnTo>
                    <a:pt x="523" y="2798"/>
                  </a:lnTo>
                  <a:lnTo>
                    <a:pt x="589" y="2867"/>
                  </a:lnTo>
                  <a:lnTo>
                    <a:pt x="658" y="2933"/>
                  </a:lnTo>
                  <a:lnTo>
                    <a:pt x="731" y="2994"/>
                  </a:lnTo>
                  <a:lnTo>
                    <a:pt x="807" y="3052"/>
                  </a:lnTo>
                  <a:lnTo>
                    <a:pt x="887" y="3104"/>
                  </a:lnTo>
                  <a:lnTo>
                    <a:pt x="971" y="3151"/>
                  </a:lnTo>
                  <a:lnTo>
                    <a:pt x="1057" y="3194"/>
                  </a:lnTo>
                  <a:lnTo>
                    <a:pt x="1146" y="3232"/>
                  </a:lnTo>
                  <a:lnTo>
                    <a:pt x="1237" y="3264"/>
                  </a:lnTo>
                  <a:lnTo>
                    <a:pt x="1331" y="3292"/>
                  </a:lnTo>
                  <a:lnTo>
                    <a:pt x="1427" y="3313"/>
                  </a:lnTo>
                  <a:lnTo>
                    <a:pt x="1526" y="3328"/>
                  </a:lnTo>
                  <a:lnTo>
                    <a:pt x="1626" y="3338"/>
                  </a:lnTo>
                  <a:lnTo>
                    <a:pt x="1728" y="3341"/>
                  </a:lnTo>
                  <a:lnTo>
                    <a:pt x="1830" y="3338"/>
                  </a:lnTo>
                  <a:lnTo>
                    <a:pt x="1930" y="3328"/>
                  </a:lnTo>
                  <a:lnTo>
                    <a:pt x="2029" y="3313"/>
                  </a:lnTo>
                  <a:lnTo>
                    <a:pt x="2125" y="3292"/>
                  </a:lnTo>
                  <a:lnTo>
                    <a:pt x="2219" y="3264"/>
                  </a:lnTo>
                  <a:lnTo>
                    <a:pt x="2310" y="3232"/>
                  </a:lnTo>
                  <a:lnTo>
                    <a:pt x="2399" y="3194"/>
                  </a:lnTo>
                  <a:lnTo>
                    <a:pt x="2485" y="3151"/>
                  </a:lnTo>
                  <a:lnTo>
                    <a:pt x="2569" y="3104"/>
                  </a:lnTo>
                  <a:lnTo>
                    <a:pt x="2649" y="3052"/>
                  </a:lnTo>
                  <a:lnTo>
                    <a:pt x="2725" y="2994"/>
                  </a:lnTo>
                  <a:lnTo>
                    <a:pt x="2798" y="2933"/>
                  </a:lnTo>
                  <a:lnTo>
                    <a:pt x="2867" y="2867"/>
                  </a:lnTo>
                  <a:lnTo>
                    <a:pt x="2933" y="2798"/>
                  </a:lnTo>
                  <a:lnTo>
                    <a:pt x="2994" y="2725"/>
                  </a:lnTo>
                  <a:lnTo>
                    <a:pt x="3052" y="2649"/>
                  </a:lnTo>
                  <a:lnTo>
                    <a:pt x="3104" y="2569"/>
                  </a:lnTo>
                  <a:lnTo>
                    <a:pt x="3151" y="2485"/>
                  </a:lnTo>
                  <a:lnTo>
                    <a:pt x="3194" y="2399"/>
                  </a:lnTo>
                  <a:lnTo>
                    <a:pt x="3232" y="2310"/>
                  </a:lnTo>
                  <a:lnTo>
                    <a:pt x="3264" y="2219"/>
                  </a:lnTo>
                  <a:lnTo>
                    <a:pt x="3292" y="2125"/>
                  </a:lnTo>
                  <a:lnTo>
                    <a:pt x="3313" y="2029"/>
                  </a:lnTo>
                  <a:lnTo>
                    <a:pt x="3328" y="1930"/>
                  </a:lnTo>
                  <a:lnTo>
                    <a:pt x="3338" y="1830"/>
                  </a:lnTo>
                  <a:lnTo>
                    <a:pt x="3341" y="1728"/>
                  </a:lnTo>
                  <a:lnTo>
                    <a:pt x="3338" y="1626"/>
                  </a:lnTo>
                  <a:lnTo>
                    <a:pt x="3328" y="1526"/>
                  </a:lnTo>
                  <a:lnTo>
                    <a:pt x="3313" y="1427"/>
                  </a:lnTo>
                  <a:lnTo>
                    <a:pt x="3292" y="1331"/>
                  </a:lnTo>
                  <a:lnTo>
                    <a:pt x="3264" y="1237"/>
                  </a:lnTo>
                  <a:lnTo>
                    <a:pt x="3232" y="1146"/>
                  </a:lnTo>
                  <a:lnTo>
                    <a:pt x="3194" y="1057"/>
                  </a:lnTo>
                  <a:lnTo>
                    <a:pt x="3151" y="971"/>
                  </a:lnTo>
                  <a:lnTo>
                    <a:pt x="3104" y="887"/>
                  </a:lnTo>
                  <a:lnTo>
                    <a:pt x="3052" y="807"/>
                  </a:lnTo>
                  <a:lnTo>
                    <a:pt x="2994" y="731"/>
                  </a:lnTo>
                  <a:lnTo>
                    <a:pt x="2933" y="658"/>
                  </a:lnTo>
                  <a:lnTo>
                    <a:pt x="2867" y="589"/>
                  </a:lnTo>
                  <a:lnTo>
                    <a:pt x="2798" y="523"/>
                  </a:lnTo>
                  <a:lnTo>
                    <a:pt x="2725" y="462"/>
                  </a:lnTo>
                  <a:lnTo>
                    <a:pt x="2649" y="404"/>
                  </a:lnTo>
                  <a:lnTo>
                    <a:pt x="2569" y="352"/>
                  </a:lnTo>
                  <a:lnTo>
                    <a:pt x="2485" y="305"/>
                  </a:lnTo>
                  <a:lnTo>
                    <a:pt x="2399" y="262"/>
                  </a:lnTo>
                  <a:lnTo>
                    <a:pt x="2310" y="224"/>
                  </a:lnTo>
                  <a:lnTo>
                    <a:pt x="2219" y="192"/>
                  </a:lnTo>
                  <a:lnTo>
                    <a:pt x="2125" y="164"/>
                  </a:lnTo>
                  <a:lnTo>
                    <a:pt x="2029" y="143"/>
                  </a:lnTo>
                  <a:lnTo>
                    <a:pt x="1930" y="128"/>
                  </a:lnTo>
                  <a:lnTo>
                    <a:pt x="1830" y="118"/>
                  </a:lnTo>
                  <a:lnTo>
                    <a:pt x="1728" y="115"/>
                  </a:lnTo>
                  <a:close/>
                  <a:moveTo>
                    <a:pt x="1728" y="0"/>
                  </a:moveTo>
                  <a:lnTo>
                    <a:pt x="1833" y="3"/>
                  </a:lnTo>
                  <a:lnTo>
                    <a:pt x="1936" y="13"/>
                  </a:lnTo>
                  <a:lnTo>
                    <a:pt x="2038" y="28"/>
                  </a:lnTo>
                  <a:lnTo>
                    <a:pt x="2137" y="49"/>
                  </a:lnTo>
                  <a:lnTo>
                    <a:pt x="2235" y="76"/>
                  </a:lnTo>
                  <a:lnTo>
                    <a:pt x="2330" y="108"/>
                  </a:lnTo>
                  <a:lnTo>
                    <a:pt x="2422" y="146"/>
                  </a:lnTo>
                  <a:lnTo>
                    <a:pt x="2512" y="189"/>
                  </a:lnTo>
                  <a:lnTo>
                    <a:pt x="2599" y="237"/>
                  </a:lnTo>
                  <a:lnTo>
                    <a:pt x="2683" y="289"/>
                  </a:lnTo>
                  <a:lnTo>
                    <a:pt x="2764" y="346"/>
                  </a:lnTo>
                  <a:lnTo>
                    <a:pt x="2840" y="407"/>
                  </a:lnTo>
                  <a:lnTo>
                    <a:pt x="2915" y="472"/>
                  </a:lnTo>
                  <a:lnTo>
                    <a:pt x="2984" y="541"/>
                  </a:lnTo>
                  <a:lnTo>
                    <a:pt x="3049" y="616"/>
                  </a:lnTo>
                  <a:lnTo>
                    <a:pt x="3110" y="692"/>
                  </a:lnTo>
                  <a:lnTo>
                    <a:pt x="3167" y="773"/>
                  </a:lnTo>
                  <a:lnTo>
                    <a:pt x="3219" y="857"/>
                  </a:lnTo>
                  <a:lnTo>
                    <a:pt x="3267" y="944"/>
                  </a:lnTo>
                  <a:lnTo>
                    <a:pt x="3310" y="1034"/>
                  </a:lnTo>
                  <a:lnTo>
                    <a:pt x="3348" y="1126"/>
                  </a:lnTo>
                  <a:lnTo>
                    <a:pt x="3380" y="1221"/>
                  </a:lnTo>
                  <a:lnTo>
                    <a:pt x="3407" y="1319"/>
                  </a:lnTo>
                  <a:lnTo>
                    <a:pt x="3428" y="1418"/>
                  </a:lnTo>
                  <a:lnTo>
                    <a:pt x="3443" y="1520"/>
                  </a:lnTo>
                  <a:lnTo>
                    <a:pt x="3453" y="1623"/>
                  </a:lnTo>
                  <a:lnTo>
                    <a:pt x="3456" y="1728"/>
                  </a:lnTo>
                  <a:lnTo>
                    <a:pt x="3453" y="1833"/>
                  </a:lnTo>
                  <a:lnTo>
                    <a:pt x="3443" y="1936"/>
                  </a:lnTo>
                  <a:lnTo>
                    <a:pt x="3428" y="2038"/>
                  </a:lnTo>
                  <a:lnTo>
                    <a:pt x="3407" y="2137"/>
                  </a:lnTo>
                  <a:lnTo>
                    <a:pt x="3380" y="2235"/>
                  </a:lnTo>
                  <a:lnTo>
                    <a:pt x="3348" y="2330"/>
                  </a:lnTo>
                  <a:lnTo>
                    <a:pt x="3310" y="2422"/>
                  </a:lnTo>
                  <a:lnTo>
                    <a:pt x="3267" y="2512"/>
                  </a:lnTo>
                  <a:lnTo>
                    <a:pt x="3219" y="2599"/>
                  </a:lnTo>
                  <a:lnTo>
                    <a:pt x="3167" y="2683"/>
                  </a:lnTo>
                  <a:lnTo>
                    <a:pt x="3110" y="2764"/>
                  </a:lnTo>
                  <a:lnTo>
                    <a:pt x="3049" y="2840"/>
                  </a:lnTo>
                  <a:lnTo>
                    <a:pt x="2984" y="2915"/>
                  </a:lnTo>
                  <a:lnTo>
                    <a:pt x="2915" y="2984"/>
                  </a:lnTo>
                  <a:lnTo>
                    <a:pt x="2840" y="3049"/>
                  </a:lnTo>
                  <a:lnTo>
                    <a:pt x="2764" y="3110"/>
                  </a:lnTo>
                  <a:lnTo>
                    <a:pt x="2683" y="3167"/>
                  </a:lnTo>
                  <a:lnTo>
                    <a:pt x="2599" y="3219"/>
                  </a:lnTo>
                  <a:lnTo>
                    <a:pt x="2512" y="3267"/>
                  </a:lnTo>
                  <a:lnTo>
                    <a:pt x="2422" y="3310"/>
                  </a:lnTo>
                  <a:lnTo>
                    <a:pt x="2330" y="3348"/>
                  </a:lnTo>
                  <a:lnTo>
                    <a:pt x="2235" y="3380"/>
                  </a:lnTo>
                  <a:lnTo>
                    <a:pt x="2137" y="3407"/>
                  </a:lnTo>
                  <a:lnTo>
                    <a:pt x="2038" y="3428"/>
                  </a:lnTo>
                  <a:lnTo>
                    <a:pt x="1936" y="3443"/>
                  </a:lnTo>
                  <a:lnTo>
                    <a:pt x="1833" y="3453"/>
                  </a:lnTo>
                  <a:lnTo>
                    <a:pt x="1728" y="3456"/>
                  </a:lnTo>
                  <a:lnTo>
                    <a:pt x="1623" y="3453"/>
                  </a:lnTo>
                  <a:lnTo>
                    <a:pt x="1520" y="3443"/>
                  </a:lnTo>
                  <a:lnTo>
                    <a:pt x="1418" y="3428"/>
                  </a:lnTo>
                  <a:lnTo>
                    <a:pt x="1319" y="3407"/>
                  </a:lnTo>
                  <a:lnTo>
                    <a:pt x="1221" y="3380"/>
                  </a:lnTo>
                  <a:lnTo>
                    <a:pt x="1126" y="3348"/>
                  </a:lnTo>
                  <a:lnTo>
                    <a:pt x="1034" y="3310"/>
                  </a:lnTo>
                  <a:lnTo>
                    <a:pt x="944" y="3267"/>
                  </a:lnTo>
                  <a:lnTo>
                    <a:pt x="857" y="3219"/>
                  </a:lnTo>
                  <a:lnTo>
                    <a:pt x="773" y="3167"/>
                  </a:lnTo>
                  <a:lnTo>
                    <a:pt x="692" y="3110"/>
                  </a:lnTo>
                  <a:lnTo>
                    <a:pt x="616" y="3049"/>
                  </a:lnTo>
                  <a:lnTo>
                    <a:pt x="541" y="2984"/>
                  </a:lnTo>
                  <a:lnTo>
                    <a:pt x="472" y="2915"/>
                  </a:lnTo>
                  <a:lnTo>
                    <a:pt x="407" y="2840"/>
                  </a:lnTo>
                  <a:lnTo>
                    <a:pt x="346" y="2764"/>
                  </a:lnTo>
                  <a:lnTo>
                    <a:pt x="289" y="2683"/>
                  </a:lnTo>
                  <a:lnTo>
                    <a:pt x="237" y="2599"/>
                  </a:lnTo>
                  <a:lnTo>
                    <a:pt x="189" y="2512"/>
                  </a:lnTo>
                  <a:lnTo>
                    <a:pt x="146" y="2422"/>
                  </a:lnTo>
                  <a:lnTo>
                    <a:pt x="108" y="2330"/>
                  </a:lnTo>
                  <a:lnTo>
                    <a:pt x="76" y="2235"/>
                  </a:lnTo>
                  <a:lnTo>
                    <a:pt x="49" y="2137"/>
                  </a:lnTo>
                  <a:lnTo>
                    <a:pt x="28" y="2038"/>
                  </a:lnTo>
                  <a:lnTo>
                    <a:pt x="13" y="1936"/>
                  </a:lnTo>
                  <a:lnTo>
                    <a:pt x="3" y="1833"/>
                  </a:lnTo>
                  <a:lnTo>
                    <a:pt x="0" y="1728"/>
                  </a:lnTo>
                  <a:lnTo>
                    <a:pt x="3" y="1623"/>
                  </a:lnTo>
                  <a:lnTo>
                    <a:pt x="13" y="1520"/>
                  </a:lnTo>
                  <a:lnTo>
                    <a:pt x="28" y="1418"/>
                  </a:lnTo>
                  <a:lnTo>
                    <a:pt x="49" y="1319"/>
                  </a:lnTo>
                  <a:lnTo>
                    <a:pt x="76" y="1221"/>
                  </a:lnTo>
                  <a:lnTo>
                    <a:pt x="108" y="1126"/>
                  </a:lnTo>
                  <a:lnTo>
                    <a:pt x="146" y="1034"/>
                  </a:lnTo>
                  <a:lnTo>
                    <a:pt x="189" y="944"/>
                  </a:lnTo>
                  <a:lnTo>
                    <a:pt x="237" y="857"/>
                  </a:lnTo>
                  <a:lnTo>
                    <a:pt x="289" y="773"/>
                  </a:lnTo>
                  <a:lnTo>
                    <a:pt x="346" y="692"/>
                  </a:lnTo>
                  <a:lnTo>
                    <a:pt x="407" y="616"/>
                  </a:lnTo>
                  <a:lnTo>
                    <a:pt x="472" y="541"/>
                  </a:lnTo>
                  <a:lnTo>
                    <a:pt x="541" y="472"/>
                  </a:lnTo>
                  <a:lnTo>
                    <a:pt x="616" y="407"/>
                  </a:lnTo>
                  <a:lnTo>
                    <a:pt x="692" y="346"/>
                  </a:lnTo>
                  <a:lnTo>
                    <a:pt x="773" y="289"/>
                  </a:lnTo>
                  <a:lnTo>
                    <a:pt x="857" y="237"/>
                  </a:lnTo>
                  <a:lnTo>
                    <a:pt x="944" y="189"/>
                  </a:lnTo>
                  <a:lnTo>
                    <a:pt x="1034" y="146"/>
                  </a:lnTo>
                  <a:lnTo>
                    <a:pt x="1126" y="108"/>
                  </a:lnTo>
                  <a:lnTo>
                    <a:pt x="1221" y="76"/>
                  </a:lnTo>
                  <a:lnTo>
                    <a:pt x="1319" y="49"/>
                  </a:lnTo>
                  <a:lnTo>
                    <a:pt x="1418" y="28"/>
                  </a:lnTo>
                  <a:lnTo>
                    <a:pt x="1520" y="13"/>
                  </a:lnTo>
                  <a:lnTo>
                    <a:pt x="1623" y="3"/>
                  </a:lnTo>
                  <a:lnTo>
                    <a:pt x="1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Oval 116"/>
          <p:cNvSpPr/>
          <p:nvPr/>
        </p:nvSpPr>
        <p:spPr>
          <a:xfrm>
            <a:off x="6869346" y="3710697"/>
            <a:ext cx="607978" cy="6079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6980514" y="3808438"/>
            <a:ext cx="385642" cy="412496"/>
            <a:chOff x="6456363" y="1760538"/>
            <a:chExt cx="569913" cy="609600"/>
          </a:xfrm>
          <a:solidFill>
            <a:schemeClr val="bg1"/>
          </a:solidFill>
        </p:grpSpPr>
        <p:sp>
          <p:nvSpPr>
            <p:cNvPr id="119" name="Freeform 49"/>
            <p:cNvSpPr>
              <a:spLocks noEditPoints="1"/>
            </p:cNvSpPr>
            <p:nvPr/>
          </p:nvSpPr>
          <p:spPr bwMode="auto">
            <a:xfrm>
              <a:off x="6719888" y="1984376"/>
              <a:ext cx="160338" cy="161925"/>
            </a:xfrm>
            <a:custGeom>
              <a:avLst/>
              <a:gdLst>
                <a:gd name="T0" fmla="*/ 603 w 916"/>
                <a:gd name="T1" fmla="*/ 314 h 922"/>
                <a:gd name="T2" fmla="*/ 151 w 916"/>
                <a:gd name="T3" fmla="*/ 644 h 922"/>
                <a:gd name="T4" fmla="*/ 136 w 916"/>
                <a:gd name="T5" fmla="*/ 657 h 922"/>
                <a:gd name="T6" fmla="*/ 126 w 916"/>
                <a:gd name="T7" fmla="*/ 673 h 922"/>
                <a:gd name="T8" fmla="*/ 117 w 916"/>
                <a:gd name="T9" fmla="*/ 690 h 922"/>
                <a:gd name="T10" fmla="*/ 114 w 916"/>
                <a:gd name="T11" fmla="*/ 709 h 922"/>
                <a:gd name="T12" fmla="*/ 115 w 916"/>
                <a:gd name="T13" fmla="*/ 729 h 922"/>
                <a:gd name="T14" fmla="*/ 119 w 916"/>
                <a:gd name="T15" fmla="*/ 748 h 922"/>
                <a:gd name="T16" fmla="*/ 128 w 916"/>
                <a:gd name="T17" fmla="*/ 765 h 922"/>
                <a:gd name="T18" fmla="*/ 140 w 916"/>
                <a:gd name="T19" fmla="*/ 780 h 922"/>
                <a:gd name="T20" fmla="*/ 156 w 916"/>
                <a:gd name="T21" fmla="*/ 793 h 922"/>
                <a:gd name="T22" fmla="*/ 173 w 916"/>
                <a:gd name="T23" fmla="*/ 801 h 922"/>
                <a:gd name="T24" fmla="*/ 191 w 916"/>
                <a:gd name="T25" fmla="*/ 806 h 922"/>
                <a:gd name="T26" fmla="*/ 210 w 916"/>
                <a:gd name="T27" fmla="*/ 807 h 922"/>
                <a:gd name="T28" fmla="*/ 230 w 916"/>
                <a:gd name="T29" fmla="*/ 802 h 922"/>
                <a:gd name="T30" fmla="*/ 248 w 916"/>
                <a:gd name="T31" fmla="*/ 795 h 922"/>
                <a:gd name="T32" fmla="*/ 263 w 916"/>
                <a:gd name="T33" fmla="*/ 784 h 922"/>
                <a:gd name="T34" fmla="*/ 276 w 916"/>
                <a:gd name="T35" fmla="*/ 770 h 922"/>
                <a:gd name="T36" fmla="*/ 603 w 916"/>
                <a:gd name="T37" fmla="*/ 314 h 922"/>
                <a:gd name="T38" fmla="*/ 855 w 916"/>
                <a:gd name="T39" fmla="*/ 0 h 922"/>
                <a:gd name="T40" fmla="*/ 872 w 916"/>
                <a:gd name="T41" fmla="*/ 1 h 922"/>
                <a:gd name="T42" fmla="*/ 886 w 916"/>
                <a:gd name="T43" fmla="*/ 8 h 922"/>
                <a:gd name="T44" fmla="*/ 899 w 916"/>
                <a:gd name="T45" fmla="*/ 17 h 922"/>
                <a:gd name="T46" fmla="*/ 909 w 916"/>
                <a:gd name="T47" fmla="*/ 31 h 922"/>
                <a:gd name="T48" fmla="*/ 914 w 916"/>
                <a:gd name="T49" fmla="*/ 45 h 922"/>
                <a:gd name="T50" fmla="*/ 916 w 916"/>
                <a:gd name="T51" fmla="*/ 61 h 922"/>
                <a:gd name="T52" fmla="*/ 913 w 916"/>
                <a:gd name="T53" fmla="*/ 77 h 922"/>
                <a:gd name="T54" fmla="*/ 905 w 916"/>
                <a:gd name="T55" fmla="*/ 91 h 922"/>
                <a:gd name="T56" fmla="*/ 368 w 916"/>
                <a:gd name="T57" fmla="*/ 837 h 922"/>
                <a:gd name="T58" fmla="*/ 350 w 916"/>
                <a:gd name="T59" fmla="*/ 860 h 922"/>
                <a:gd name="T60" fmla="*/ 328 w 916"/>
                <a:gd name="T61" fmla="*/ 880 h 922"/>
                <a:gd name="T62" fmla="*/ 303 w 916"/>
                <a:gd name="T63" fmla="*/ 896 h 922"/>
                <a:gd name="T64" fmla="*/ 277 w 916"/>
                <a:gd name="T65" fmla="*/ 908 h 922"/>
                <a:gd name="T66" fmla="*/ 249 w 916"/>
                <a:gd name="T67" fmla="*/ 917 h 922"/>
                <a:gd name="T68" fmla="*/ 220 w 916"/>
                <a:gd name="T69" fmla="*/ 921 h 922"/>
                <a:gd name="T70" fmla="*/ 211 w 916"/>
                <a:gd name="T71" fmla="*/ 922 h 922"/>
                <a:gd name="T72" fmla="*/ 204 w 916"/>
                <a:gd name="T73" fmla="*/ 922 h 922"/>
                <a:gd name="T74" fmla="*/ 172 w 916"/>
                <a:gd name="T75" fmla="*/ 919 h 922"/>
                <a:gd name="T76" fmla="*/ 140 w 916"/>
                <a:gd name="T77" fmla="*/ 911 h 922"/>
                <a:gd name="T78" fmla="*/ 111 w 916"/>
                <a:gd name="T79" fmla="*/ 900 h 922"/>
                <a:gd name="T80" fmla="*/ 84 w 916"/>
                <a:gd name="T81" fmla="*/ 883 h 922"/>
                <a:gd name="T82" fmla="*/ 59 w 916"/>
                <a:gd name="T83" fmla="*/ 862 h 922"/>
                <a:gd name="T84" fmla="*/ 40 w 916"/>
                <a:gd name="T85" fmla="*/ 839 h 922"/>
                <a:gd name="T86" fmla="*/ 24 w 916"/>
                <a:gd name="T87" fmla="*/ 814 h 922"/>
                <a:gd name="T88" fmla="*/ 12 w 916"/>
                <a:gd name="T89" fmla="*/ 788 h 922"/>
                <a:gd name="T90" fmla="*/ 4 w 916"/>
                <a:gd name="T91" fmla="*/ 759 h 922"/>
                <a:gd name="T92" fmla="*/ 0 w 916"/>
                <a:gd name="T93" fmla="*/ 730 h 922"/>
                <a:gd name="T94" fmla="*/ 0 w 916"/>
                <a:gd name="T95" fmla="*/ 701 h 922"/>
                <a:gd name="T96" fmla="*/ 5 w 916"/>
                <a:gd name="T97" fmla="*/ 672 h 922"/>
                <a:gd name="T98" fmla="*/ 13 w 916"/>
                <a:gd name="T99" fmla="*/ 643 h 922"/>
                <a:gd name="T100" fmla="*/ 26 w 916"/>
                <a:gd name="T101" fmla="*/ 616 h 922"/>
                <a:gd name="T102" fmla="*/ 41 w 916"/>
                <a:gd name="T103" fmla="*/ 592 h 922"/>
                <a:gd name="T104" fmla="*/ 61 w 916"/>
                <a:gd name="T105" fmla="*/ 570 h 922"/>
                <a:gd name="T106" fmla="*/ 83 w 916"/>
                <a:gd name="T107" fmla="*/ 550 h 922"/>
                <a:gd name="T108" fmla="*/ 826 w 916"/>
                <a:gd name="T109" fmla="*/ 11 h 922"/>
                <a:gd name="T110" fmla="*/ 839 w 916"/>
                <a:gd name="T111" fmla="*/ 3 h 922"/>
                <a:gd name="T112" fmla="*/ 855 w 916"/>
                <a:gd name="T113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6" h="922">
                  <a:moveTo>
                    <a:pt x="603" y="314"/>
                  </a:moveTo>
                  <a:lnTo>
                    <a:pt x="151" y="644"/>
                  </a:lnTo>
                  <a:lnTo>
                    <a:pt x="136" y="657"/>
                  </a:lnTo>
                  <a:lnTo>
                    <a:pt x="126" y="673"/>
                  </a:lnTo>
                  <a:lnTo>
                    <a:pt x="117" y="690"/>
                  </a:lnTo>
                  <a:lnTo>
                    <a:pt x="114" y="709"/>
                  </a:lnTo>
                  <a:lnTo>
                    <a:pt x="115" y="729"/>
                  </a:lnTo>
                  <a:lnTo>
                    <a:pt x="119" y="748"/>
                  </a:lnTo>
                  <a:lnTo>
                    <a:pt x="128" y="765"/>
                  </a:lnTo>
                  <a:lnTo>
                    <a:pt x="140" y="780"/>
                  </a:lnTo>
                  <a:lnTo>
                    <a:pt x="156" y="793"/>
                  </a:lnTo>
                  <a:lnTo>
                    <a:pt x="173" y="801"/>
                  </a:lnTo>
                  <a:lnTo>
                    <a:pt x="191" y="806"/>
                  </a:lnTo>
                  <a:lnTo>
                    <a:pt x="210" y="807"/>
                  </a:lnTo>
                  <a:lnTo>
                    <a:pt x="230" y="802"/>
                  </a:lnTo>
                  <a:lnTo>
                    <a:pt x="248" y="795"/>
                  </a:lnTo>
                  <a:lnTo>
                    <a:pt x="263" y="784"/>
                  </a:lnTo>
                  <a:lnTo>
                    <a:pt x="276" y="770"/>
                  </a:lnTo>
                  <a:lnTo>
                    <a:pt x="603" y="314"/>
                  </a:lnTo>
                  <a:close/>
                  <a:moveTo>
                    <a:pt x="855" y="0"/>
                  </a:moveTo>
                  <a:lnTo>
                    <a:pt x="872" y="1"/>
                  </a:lnTo>
                  <a:lnTo>
                    <a:pt x="886" y="8"/>
                  </a:lnTo>
                  <a:lnTo>
                    <a:pt x="899" y="17"/>
                  </a:lnTo>
                  <a:lnTo>
                    <a:pt x="909" y="31"/>
                  </a:lnTo>
                  <a:lnTo>
                    <a:pt x="914" y="45"/>
                  </a:lnTo>
                  <a:lnTo>
                    <a:pt x="916" y="61"/>
                  </a:lnTo>
                  <a:lnTo>
                    <a:pt x="913" y="77"/>
                  </a:lnTo>
                  <a:lnTo>
                    <a:pt x="905" y="91"/>
                  </a:lnTo>
                  <a:lnTo>
                    <a:pt x="368" y="837"/>
                  </a:lnTo>
                  <a:lnTo>
                    <a:pt x="350" y="860"/>
                  </a:lnTo>
                  <a:lnTo>
                    <a:pt x="328" y="880"/>
                  </a:lnTo>
                  <a:lnTo>
                    <a:pt x="303" y="896"/>
                  </a:lnTo>
                  <a:lnTo>
                    <a:pt x="277" y="908"/>
                  </a:lnTo>
                  <a:lnTo>
                    <a:pt x="249" y="917"/>
                  </a:lnTo>
                  <a:lnTo>
                    <a:pt x="220" y="921"/>
                  </a:lnTo>
                  <a:lnTo>
                    <a:pt x="211" y="922"/>
                  </a:lnTo>
                  <a:lnTo>
                    <a:pt x="204" y="922"/>
                  </a:lnTo>
                  <a:lnTo>
                    <a:pt x="172" y="919"/>
                  </a:lnTo>
                  <a:lnTo>
                    <a:pt x="140" y="911"/>
                  </a:lnTo>
                  <a:lnTo>
                    <a:pt x="111" y="900"/>
                  </a:lnTo>
                  <a:lnTo>
                    <a:pt x="84" y="883"/>
                  </a:lnTo>
                  <a:lnTo>
                    <a:pt x="59" y="862"/>
                  </a:lnTo>
                  <a:lnTo>
                    <a:pt x="40" y="839"/>
                  </a:lnTo>
                  <a:lnTo>
                    <a:pt x="24" y="814"/>
                  </a:lnTo>
                  <a:lnTo>
                    <a:pt x="12" y="788"/>
                  </a:lnTo>
                  <a:lnTo>
                    <a:pt x="4" y="759"/>
                  </a:lnTo>
                  <a:lnTo>
                    <a:pt x="0" y="730"/>
                  </a:lnTo>
                  <a:lnTo>
                    <a:pt x="0" y="701"/>
                  </a:lnTo>
                  <a:lnTo>
                    <a:pt x="5" y="672"/>
                  </a:lnTo>
                  <a:lnTo>
                    <a:pt x="13" y="643"/>
                  </a:lnTo>
                  <a:lnTo>
                    <a:pt x="26" y="616"/>
                  </a:lnTo>
                  <a:lnTo>
                    <a:pt x="41" y="592"/>
                  </a:lnTo>
                  <a:lnTo>
                    <a:pt x="61" y="570"/>
                  </a:lnTo>
                  <a:lnTo>
                    <a:pt x="83" y="550"/>
                  </a:lnTo>
                  <a:lnTo>
                    <a:pt x="826" y="11"/>
                  </a:lnTo>
                  <a:lnTo>
                    <a:pt x="839" y="3"/>
                  </a:lnTo>
                  <a:lnTo>
                    <a:pt x="8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6678613" y="1760538"/>
              <a:ext cx="347663" cy="609600"/>
            </a:xfrm>
            <a:custGeom>
              <a:avLst/>
              <a:gdLst>
                <a:gd name="T0" fmla="*/ 142 w 1972"/>
                <a:gd name="T1" fmla="*/ 115 h 3456"/>
                <a:gd name="T2" fmla="*/ 122 w 1972"/>
                <a:gd name="T3" fmla="*/ 164 h 3456"/>
                <a:gd name="T4" fmla="*/ 391 w 1972"/>
                <a:gd name="T5" fmla="*/ 346 h 3456"/>
                <a:gd name="T6" fmla="*/ 679 w 1972"/>
                <a:gd name="T7" fmla="*/ 164 h 3456"/>
                <a:gd name="T8" fmla="*/ 658 w 1972"/>
                <a:gd name="T9" fmla="*/ 115 h 3456"/>
                <a:gd name="T10" fmla="*/ 738 w 1972"/>
                <a:gd name="T11" fmla="*/ 25 h 3456"/>
                <a:gd name="T12" fmla="*/ 799 w 1972"/>
                <a:gd name="T13" fmla="*/ 173 h 3456"/>
                <a:gd name="T14" fmla="*/ 687 w 1972"/>
                <a:gd name="T15" fmla="*/ 285 h 3456"/>
                <a:gd name="T16" fmla="*/ 837 w 1972"/>
                <a:gd name="T17" fmla="*/ 412 h 3456"/>
                <a:gd name="T18" fmla="*/ 1164 w 1972"/>
                <a:gd name="T19" fmla="*/ 554 h 3456"/>
                <a:gd name="T20" fmla="*/ 1443 w 1972"/>
                <a:gd name="T21" fmla="*/ 762 h 3456"/>
                <a:gd name="T22" fmla="*/ 1647 w 1972"/>
                <a:gd name="T23" fmla="*/ 719 h 3456"/>
                <a:gd name="T24" fmla="*/ 1730 w 1972"/>
                <a:gd name="T25" fmla="*/ 1122 h 3456"/>
                <a:gd name="T26" fmla="*/ 1843 w 1972"/>
                <a:gd name="T27" fmla="*/ 1367 h 3456"/>
                <a:gd name="T28" fmla="*/ 1938 w 1972"/>
                <a:gd name="T29" fmla="*/ 1901 h 3456"/>
                <a:gd name="T30" fmla="*/ 1843 w 1972"/>
                <a:gd name="T31" fmla="*/ 2435 h 3456"/>
                <a:gd name="T32" fmla="*/ 1729 w 1972"/>
                <a:gd name="T33" fmla="*/ 2681 h 3456"/>
                <a:gd name="T34" fmla="*/ 1452 w 1972"/>
                <a:gd name="T35" fmla="*/ 3032 h 3456"/>
                <a:gd name="T36" fmla="*/ 1165 w 1972"/>
                <a:gd name="T37" fmla="*/ 3247 h 3456"/>
                <a:gd name="T38" fmla="*/ 925 w 1972"/>
                <a:gd name="T39" fmla="*/ 3361 h 3456"/>
                <a:gd name="T40" fmla="*/ 402 w 1972"/>
                <a:gd name="T41" fmla="*/ 3456 h 3456"/>
                <a:gd name="T42" fmla="*/ 391 w 1972"/>
                <a:gd name="T43" fmla="*/ 3456 h 3456"/>
                <a:gd name="T44" fmla="*/ 17 w 1972"/>
                <a:gd name="T45" fmla="*/ 3402 h 3456"/>
                <a:gd name="T46" fmla="*/ 19 w 1972"/>
                <a:gd name="T47" fmla="*/ 3317 h 3456"/>
                <a:gd name="T48" fmla="*/ 343 w 1972"/>
                <a:gd name="T49" fmla="*/ 3340 h 3456"/>
                <a:gd name="T50" fmla="*/ 401 w 1972"/>
                <a:gd name="T51" fmla="*/ 3168 h 3456"/>
                <a:gd name="T52" fmla="*/ 458 w 1972"/>
                <a:gd name="T53" fmla="*/ 3339 h 3456"/>
                <a:gd name="T54" fmla="*/ 978 w 1972"/>
                <a:gd name="T55" fmla="*/ 3214 h 3456"/>
                <a:gd name="T56" fmla="*/ 1001 w 1972"/>
                <a:gd name="T57" fmla="*/ 3019 h 3456"/>
                <a:gd name="T58" fmla="*/ 1079 w 1972"/>
                <a:gd name="T59" fmla="*/ 2998 h 3456"/>
                <a:gd name="T60" fmla="*/ 1370 w 1972"/>
                <a:gd name="T61" fmla="*/ 2950 h 3456"/>
                <a:gd name="T62" fmla="*/ 1491 w 1972"/>
                <a:gd name="T63" fmla="*/ 2604 h 3456"/>
                <a:gd name="T64" fmla="*/ 1492 w 1972"/>
                <a:gd name="T65" fmla="*/ 2522 h 3456"/>
                <a:gd name="T66" fmla="*/ 1659 w 1972"/>
                <a:gd name="T67" fmla="*/ 2570 h 3456"/>
                <a:gd name="T68" fmla="*/ 1815 w 1972"/>
                <a:gd name="T69" fmla="*/ 2052 h 3456"/>
                <a:gd name="T70" fmla="*/ 1654 w 1972"/>
                <a:gd name="T71" fmla="*/ 1919 h 3456"/>
                <a:gd name="T72" fmla="*/ 1709 w 1972"/>
                <a:gd name="T73" fmla="*/ 1843 h 3456"/>
                <a:gd name="T74" fmla="*/ 1732 w 1972"/>
                <a:gd name="T75" fmla="*/ 1395 h 3456"/>
                <a:gd name="T76" fmla="*/ 1517 w 1972"/>
                <a:gd name="T77" fmla="*/ 1294 h 3456"/>
                <a:gd name="T78" fmla="*/ 1477 w 1972"/>
                <a:gd name="T79" fmla="*/ 1223 h 3456"/>
                <a:gd name="T80" fmla="*/ 1494 w 1972"/>
                <a:gd name="T81" fmla="*/ 984 h 3456"/>
                <a:gd name="T82" fmla="*/ 1100 w 1972"/>
                <a:gd name="T83" fmla="*/ 782 h 3456"/>
                <a:gd name="T84" fmla="*/ 1021 w 1972"/>
                <a:gd name="T85" fmla="*/ 803 h 3456"/>
                <a:gd name="T86" fmla="*/ 1000 w 1972"/>
                <a:gd name="T87" fmla="*/ 725 h 3456"/>
                <a:gd name="T88" fmla="*/ 639 w 1972"/>
                <a:gd name="T89" fmla="*/ 483 h 3456"/>
                <a:gd name="T90" fmla="*/ 434 w 1972"/>
                <a:gd name="T91" fmla="*/ 622 h 3456"/>
                <a:gd name="T92" fmla="*/ 345 w 1972"/>
                <a:gd name="T93" fmla="*/ 594 h 3456"/>
                <a:gd name="T94" fmla="*/ 148 w 1972"/>
                <a:gd name="T95" fmla="*/ 482 h 3456"/>
                <a:gd name="T96" fmla="*/ 6 w 1972"/>
                <a:gd name="T97" fmla="*/ 469 h 3456"/>
                <a:gd name="T98" fmla="*/ 30 w 1972"/>
                <a:gd name="T99" fmla="*/ 391 h 3456"/>
                <a:gd name="T100" fmla="*/ 114 w 1972"/>
                <a:gd name="T101" fmla="*/ 285 h 3456"/>
                <a:gd name="T102" fmla="*/ 3 w 1972"/>
                <a:gd name="T103" fmla="*/ 173 h 3456"/>
                <a:gd name="T104" fmla="*/ 62 w 1972"/>
                <a:gd name="T105" fmla="*/ 25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2" h="3456">
                  <a:moveTo>
                    <a:pt x="1728" y="475"/>
                  </a:moveTo>
                  <a:lnTo>
                    <a:pt x="1647" y="556"/>
                  </a:lnTo>
                  <a:lnTo>
                    <a:pt x="1728" y="638"/>
                  </a:lnTo>
                  <a:lnTo>
                    <a:pt x="1809" y="556"/>
                  </a:lnTo>
                  <a:lnTo>
                    <a:pt x="1728" y="475"/>
                  </a:lnTo>
                  <a:close/>
                  <a:moveTo>
                    <a:pt x="142" y="115"/>
                  </a:moveTo>
                  <a:lnTo>
                    <a:pt x="132" y="117"/>
                  </a:lnTo>
                  <a:lnTo>
                    <a:pt x="122" y="124"/>
                  </a:lnTo>
                  <a:lnTo>
                    <a:pt x="116" y="133"/>
                  </a:lnTo>
                  <a:lnTo>
                    <a:pt x="114" y="145"/>
                  </a:lnTo>
                  <a:lnTo>
                    <a:pt x="116" y="155"/>
                  </a:lnTo>
                  <a:lnTo>
                    <a:pt x="122" y="164"/>
                  </a:lnTo>
                  <a:lnTo>
                    <a:pt x="132" y="171"/>
                  </a:lnTo>
                  <a:lnTo>
                    <a:pt x="142" y="173"/>
                  </a:lnTo>
                  <a:lnTo>
                    <a:pt x="343" y="173"/>
                  </a:lnTo>
                  <a:lnTo>
                    <a:pt x="343" y="347"/>
                  </a:lnTo>
                  <a:lnTo>
                    <a:pt x="363" y="347"/>
                  </a:lnTo>
                  <a:lnTo>
                    <a:pt x="391" y="346"/>
                  </a:lnTo>
                  <a:lnTo>
                    <a:pt x="401" y="346"/>
                  </a:lnTo>
                  <a:lnTo>
                    <a:pt x="458" y="347"/>
                  </a:lnTo>
                  <a:lnTo>
                    <a:pt x="458" y="173"/>
                  </a:lnTo>
                  <a:lnTo>
                    <a:pt x="658" y="173"/>
                  </a:lnTo>
                  <a:lnTo>
                    <a:pt x="669" y="171"/>
                  </a:lnTo>
                  <a:lnTo>
                    <a:pt x="679" y="164"/>
                  </a:lnTo>
                  <a:lnTo>
                    <a:pt x="685" y="155"/>
                  </a:lnTo>
                  <a:lnTo>
                    <a:pt x="687" y="145"/>
                  </a:lnTo>
                  <a:lnTo>
                    <a:pt x="685" y="133"/>
                  </a:lnTo>
                  <a:lnTo>
                    <a:pt x="679" y="124"/>
                  </a:lnTo>
                  <a:lnTo>
                    <a:pt x="669" y="117"/>
                  </a:lnTo>
                  <a:lnTo>
                    <a:pt x="658" y="115"/>
                  </a:lnTo>
                  <a:lnTo>
                    <a:pt x="142" y="115"/>
                  </a:lnTo>
                  <a:close/>
                  <a:moveTo>
                    <a:pt x="142" y="0"/>
                  </a:moveTo>
                  <a:lnTo>
                    <a:pt x="658" y="0"/>
                  </a:lnTo>
                  <a:lnTo>
                    <a:pt x="687" y="3"/>
                  </a:lnTo>
                  <a:lnTo>
                    <a:pt x="714" y="12"/>
                  </a:lnTo>
                  <a:lnTo>
                    <a:pt x="738" y="25"/>
                  </a:lnTo>
                  <a:lnTo>
                    <a:pt x="759" y="42"/>
                  </a:lnTo>
                  <a:lnTo>
                    <a:pt x="777" y="64"/>
                  </a:lnTo>
                  <a:lnTo>
                    <a:pt x="790" y="88"/>
                  </a:lnTo>
                  <a:lnTo>
                    <a:pt x="799" y="115"/>
                  </a:lnTo>
                  <a:lnTo>
                    <a:pt x="802" y="145"/>
                  </a:lnTo>
                  <a:lnTo>
                    <a:pt x="799" y="173"/>
                  </a:lnTo>
                  <a:lnTo>
                    <a:pt x="790" y="200"/>
                  </a:lnTo>
                  <a:lnTo>
                    <a:pt x="777" y="224"/>
                  </a:lnTo>
                  <a:lnTo>
                    <a:pt x="759" y="246"/>
                  </a:lnTo>
                  <a:lnTo>
                    <a:pt x="738" y="263"/>
                  </a:lnTo>
                  <a:lnTo>
                    <a:pt x="714" y="276"/>
                  </a:lnTo>
                  <a:lnTo>
                    <a:pt x="687" y="285"/>
                  </a:lnTo>
                  <a:lnTo>
                    <a:pt x="658" y="288"/>
                  </a:lnTo>
                  <a:lnTo>
                    <a:pt x="572" y="288"/>
                  </a:lnTo>
                  <a:lnTo>
                    <a:pt x="572" y="357"/>
                  </a:lnTo>
                  <a:lnTo>
                    <a:pt x="662" y="370"/>
                  </a:lnTo>
                  <a:lnTo>
                    <a:pt x="751" y="389"/>
                  </a:lnTo>
                  <a:lnTo>
                    <a:pt x="837" y="412"/>
                  </a:lnTo>
                  <a:lnTo>
                    <a:pt x="921" y="440"/>
                  </a:lnTo>
                  <a:lnTo>
                    <a:pt x="1004" y="473"/>
                  </a:lnTo>
                  <a:lnTo>
                    <a:pt x="1084" y="511"/>
                  </a:lnTo>
                  <a:lnTo>
                    <a:pt x="1161" y="553"/>
                  </a:lnTo>
                  <a:lnTo>
                    <a:pt x="1163" y="553"/>
                  </a:lnTo>
                  <a:lnTo>
                    <a:pt x="1164" y="554"/>
                  </a:lnTo>
                  <a:lnTo>
                    <a:pt x="1166" y="555"/>
                  </a:lnTo>
                  <a:lnTo>
                    <a:pt x="1167" y="556"/>
                  </a:lnTo>
                  <a:lnTo>
                    <a:pt x="1240" y="602"/>
                  </a:lnTo>
                  <a:lnTo>
                    <a:pt x="1311" y="651"/>
                  </a:lnTo>
                  <a:lnTo>
                    <a:pt x="1379" y="705"/>
                  </a:lnTo>
                  <a:lnTo>
                    <a:pt x="1443" y="762"/>
                  </a:lnTo>
                  <a:lnTo>
                    <a:pt x="1566" y="638"/>
                  </a:lnTo>
                  <a:lnTo>
                    <a:pt x="1485" y="556"/>
                  </a:lnTo>
                  <a:lnTo>
                    <a:pt x="1728" y="312"/>
                  </a:lnTo>
                  <a:lnTo>
                    <a:pt x="1972" y="556"/>
                  </a:lnTo>
                  <a:lnTo>
                    <a:pt x="1728" y="801"/>
                  </a:lnTo>
                  <a:lnTo>
                    <a:pt x="1647" y="719"/>
                  </a:lnTo>
                  <a:lnTo>
                    <a:pt x="1525" y="843"/>
                  </a:lnTo>
                  <a:lnTo>
                    <a:pt x="1581" y="908"/>
                  </a:lnTo>
                  <a:lnTo>
                    <a:pt x="1634" y="976"/>
                  </a:lnTo>
                  <a:lnTo>
                    <a:pt x="1683" y="1046"/>
                  </a:lnTo>
                  <a:lnTo>
                    <a:pt x="1729" y="1121"/>
                  </a:lnTo>
                  <a:lnTo>
                    <a:pt x="1730" y="1122"/>
                  </a:lnTo>
                  <a:lnTo>
                    <a:pt x="1731" y="1124"/>
                  </a:lnTo>
                  <a:lnTo>
                    <a:pt x="1731" y="1125"/>
                  </a:lnTo>
                  <a:lnTo>
                    <a:pt x="1732" y="1127"/>
                  </a:lnTo>
                  <a:lnTo>
                    <a:pt x="1774" y="1204"/>
                  </a:lnTo>
                  <a:lnTo>
                    <a:pt x="1811" y="1284"/>
                  </a:lnTo>
                  <a:lnTo>
                    <a:pt x="1843" y="1367"/>
                  </a:lnTo>
                  <a:lnTo>
                    <a:pt x="1872" y="1450"/>
                  </a:lnTo>
                  <a:lnTo>
                    <a:pt x="1895" y="1537"/>
                  </a:lnTo>
                  <a:lnTo>
                    <a:pt x="1913" y="1625"/>
                  </a:lnTo>
                  <a:lnTo>
                    <a:pt x="1927" y="1715"/>
                  </a:lnTo>
                  <a:lnTo>
                    <a:pt x="1935" y="1808"/>
                  </a:lnTo>
                  <a:lnTo>
                    <a:pt x="1938" y="1901"/>
                  </a:lnTo>
                  <a:lnTo>
                    <a:pt x="1935" y="1994"/>
                  </a:lnTo>
                  <a:lnTo>
                    <a:pt x="1927" y="2086"/>
                  </a:lnTo>
                  <a:lnTo>
                    <a:pt x="1913" y="2176"/>
                  </a:lnTo>
                  <a:lnTo>
                    <a:pt x="1895" y="2264"/>
                  </a:lnTo>
                  <a:lnTo>
                    <a:pt x="1872" y="2351"/>
                  </a:lnTo>
                  <a:lnTo>
                    <a:pt x="1843" y="2435"/>
                  </a:lnTo>
                  <a:lnTo>
                    <a:pt x="1811" y="2518"/>
                  </a:lnTo>
                  <a:lnTo>
                    <a:pt x="1774" y="2597"/>
                  </a:lnTo>
                  <a:lnTo>
                    <a:pt x="1732" y="2675"/>
                  </a:lnTo>
                  <a:lnTo>
                    <a:pt x="1731" y="2677"/>
                  </a:lnTo>
                  <a:lnTo>
                    <a:pt x="1731" y="2678"/>
                  </a:lnTo>
                  <a:lnTo>
                    <a:pt x="1729" y="2681"/>
                  </a:lnTo>
                  <a:lnTo>
                    <a:pt x="1727" y="2683"/>
                  </a:lnTo>
                  <a:lnTo>
                    <a:pt x="1680" y="2759"/>
                  </a:lnTo>
                  <a:lnTo>
                    <a:pt x="1629" y="2832"/>
                  </a:lnTo>
                  <a:lnTo>
                    <a:pt x="1574" y="2902"/>
                  </a:lnTo>
                  <a:lnTo>
                    <a:pt x="1514" y="2968"/>
                  </a:lnTo>
                  <a:lnTo>
                    <a:pt x="1452" y="3032"/>
                  </a:lnTo>
                  <a:lnTo>
                    <a:pt x="1385" y="3091"/>
                  </a:lnTo>
                  <a:lnTo>
                    <a:pt x="1316" y="3146"/>
                  </a:lnTo>
                  <a:lnTo>
                    <a:pt x="1243" y="3197"/>
                  </a:lnTo>
                  <a:lnTo>
                    <a:pt x="1167" y="3245"/>
                  </a:lnTo>
                  <a:lnTo>
                    <a:pt x="1166" y="3245"/>
                  </a:lnTo>
                  <a:lnTo>
                    <a:pt x="1165" y="3247"/>
                  </a:lnTo>
                  <a:lnTo>
                    <a:pt x="1164" y="3248"/>
                  </a:lnTo>
                  <a:lnTo>
                    <a:pt x="1162" y="3249"/>
                  </a:lnTo>
                  <a:lnTo>
                    <a:pt x="1159" y="3250"/>
                  </a:lnTo>
                  <a:lnTo>
                    <a:pt x="1083" y="3291"/>
                  </a:lnTo>
                  <a:lnTo>
                    <a:pt x="1005" y="3327"/>
                  </a:lnTo>
                  <a:lnTo>
                    <a:pt x="925" y="3361"/>
                  </a:lnTo>
                  <a:lnTo>
                    <a:pt x="842" y="3388"/>
                  </a:lnTo>
                  <a:lnTo>
                    <a:pt x="757" y="3412"/>
                  </a:lnTo>
                  <a:lnTo>
                    <a:pt x="670" y="3430"/>
                  </a:lnTo>
                  <a:lnTo>
                    <a:pt x="583" y="3443"/>
                  </a:lnTo>
                  <a:lnTo>
                    <a:pt x="493" y="3453"/>
                  </a:lnTo>
                  <a:lnTo>
                    <a:pt x="402" y="3456"/>
                  </a:lnTo>
                  <a:lnTo>
                    <a:pt x="401" y="3456"/>
                  </a:lnTo>
                  <a:lnTo>
                    <a:pt x="401" y="3456"/>
                  </a:lnTo>
                  <a:lnTo>
                    <a:pt x="400" y="3456"/>
                  </a:lnTo>
                  <a:lnTo>
                    <a:pt x="400" y="3456"/>
                  </a:lnTo>
                  <a:lnTo>
                    <a:pt x="395" y="3456"/>
                  </a:lnTo>
                  <a:lnTo>
                    <a:pt x="391" y="3456"/>
                  </a:lnTo>
                  <a:lnTo>
                    <a:pt x="304" y="3454"/>
                  </a:lnTo>
                  <a:lnTo>
                    <a:pt x="217" y="3446"/>
                  </a:lnTo>
                  <a:lnTo>
                    <a:pt x="130" y="3433"/>
                  </a:lnTo>
                  <a:lnTo>
                    <a:pt x="44" y="3416"/>
                  </a:lnTo>
                  <a:lnTo>
                    <a:pt x="30" y="3411"/>
                  </a:lnTo>
                  <a:lnTo>
                    <a:pt x="17" y="3402"/>
                  </a:lnTo>
                  <a:lnTo>
                    <a:pt x="8" y="3391"/>
                  </a:lnTo>
                  <a:lnTo>
                    <a:pt x="2" y="3377"/>
                  </a:lnTo>
                  <a:lnTo>
                    <a:pt x="0" y="3363"/>
                  </a:lnTo>
                  <a:lnTo>
                    <a:pt x="1" y="3347"/>
                  </a:lnTo>
                  <a:lnTo>
                    <a:pt x="8" y="3330"/>
                  </a:lnTo>
                  <a:lnTo>
                    <a:pt x="19" y="3317"/>
                  </a:lnTo>
                  <a:lnTo>
                    <a:pt x="34" y="3307"/>
                  </a:lnTo>
                  <a:lnTo>
                    <a:pt x="52" y="3303"/>
                  </a:lnTo>
                  <a:lnTo>
                    <a:pt x="69" y="3304"/>
                  </a:lnTo>
                  <a:lnTo>
                    <a:pt x="160" y="3322"/>
                  </a:lnTo>
                  <a:lnTo>
                    <a:pt x="252" y="3333"/>
                  </a:lnTo>
                  <a:lnTo>
                    <a:pt x="343" y="3340"/>
                  </a:lnTo>
                  <a:lnTo>
                    <a:pt x="343" y="3226"/>
                  </a:lnTo>
                  <a:lnTo>
                    <a:pt x="346" y="3208"/>
                  </a:lnTo>
                  <a:lnTo>
                    <a:pt x="354" y="3192"/>
                  </a:lnTo>
                  <a:lnTo>
                    <a:pt x="366" y="3180"/>
                  </a:lnTo>
                  <a:lnTo>
                    <a:pt x="382" y="3171"/>
                  </a:lnTo>
                  <a:lnTo>
                    <a:pt x="401" y="3168"/>
                  </a:lnTo>
                  <a:lnTo>
                    <a:pt x="418" y="3171"/>
                  </a:lnTo>
                  <a:lnTo>
                    <a:pt x="434" y="3180"/>
                  </a:lnTo>
                  <a:lnTo>
                    <a:pt x="446" y="3192"/>
                  </a:lnTo>
                  <a:lnTo>
                    <a:pt x="455" y="3208"/>
                  </a:lnTo>
                  <a:lnTo>
                    <a:pt x="458" y="3226"/>
                  </a:lnTo>
                  <a:lnTo>
                    <a:pt x="458" y="3339"/>
                  </a:lnTo>
                  <a:lnTo>
                    <a:pt x="550" y="3331"/>
                  </a:lnTo>
                  <a:lnTo>
                    <a:pt x="639" y="3319"/>
                  </a:lnTo>
                  <a:lnTo>
                    <a:pt x="727" y="3300"/>
                  </a:lnTo>
                  <a:lnTo>
                    <a:pt x="813" y="3277"/>
                  </a:lnTo>
                  <a:lnTo>
                    <a:pt x="896" y="3248"/>
                  </a:lnTo>
                  <a:lnTo>
                    <a:pt x="978" y="3214"/>
                  </a:lnTo>
                  <a:lnTo>
                    <a:pt x="1057" y="3175"/>
                  </a:lnTo>
                  <a:lnTo>
                    <a:pt x="1001" y="3077"/>
                  </a:lnTo>
                  <a:lnTo>
                    <a:pt x="994" y="3062"/>
                  </a:lnTo>
                  <a:lnTo>
                    <a:pt x="992" y="3048"/>
                  </a:lnTo>
                  <a:lnTo>
                    <a:pt x="994" y="3033"/>
                  </a:lnTo>
                  <a:lnTo>
                    <a:pt x="1001" y="3019"/>
                  </a:lnTo>
                  <a:lnTo>
                    <a:pt x="1009" y="3008"/>
                  </a:lnTo>
                  <a:lnTo>
                    <a:pt x="1021" y="2998"/>
                  </a:lnTo>
                  <a:lnTo>
                    <a:pt x="1035" y="2992"/>
                  </a:lnTo>
                  <a:lnTo>
                    <a:pt x="1051" y="2990"/>
                  </a:lnTo>
                  <a:lnTo>
                    <a:pt x="1065" y="2992"/>
                  </a:lnTo>
                  <a:lnTo>
                    <a:pt x="1079" y="2998"/>
                  </a:lnTo>
                  <a:lnTo>
                    <a:pt x="1090" y="3007"/>
                  </a:lnTo>
                  <a:lnTo>
                    <a:pt x="1100" y="3019"/>
                  </a:lnTo>
                  <a:lnTo>
                    <a:pt x="1156" y="3118"/>
                  </a:lnTo>
                  <a:lnTo>
                    <a:pt x="1231" y="3066"/>
                  </a:lnTo>
                  <a:lnTo>
                    <a:pt x="1303" y="3010"/>
                  </a:lnTo>
                  <a:lnTo>
                    <a:pt x="1370" y="2950"/>
                  </a:lnTo>
                  <a:lnTo>
                    <a:pt x="1435" y="2885"/>
                  </a:lnTo>
                  <a:lnTo>
                    <a:pt x="1494" y="2817"/>
                  </a:lnTo>
                  <a:lnTo>
                    <a:pt x="1551" y="2745"/>
                  </a:lnTo>
                  <a:lnTo>
                    <a:pt x="1602" y="2669"/>
                  </a:lnTo>
                  <a:lnTo>
                    <a:pt x="1504" y="2613"/>
                  </a:lnTo>
                  <a:lnTo>
                    <a:pt x="1491" y="2604"/>
                  </a:lnTo>
                  <a:lnTo>
                    <a:pt x="1483" y="2592"/>
                  </a:lnTo>
                  <a:lnTo>
                    <a:pt x="1477" y="2578"/>
                  </a:lnTo>
                  <a:lnTo>
                    <a:pt x="1475" y="2564"/>
                  </a:lnTo>
                  <a:lnTo>
                    <a:pt x="1477" y="2549"/>
                  </a:lnTo>
                  <a:lnTo>
                    <a:pt x="1483" y="2534"/>
                  </a:lnTo>
                  <a:lnTo>
                    <a:pt x="1492" y="2522"/>
                  </a:lnTo>
                  <a:lnTo>
                    <a:pt x="1504" y="2512"/>
                  </a:lnTo>
                  <a:lnTo>
                    <a:pt x="1517" y="2507"/>
                  </a:lnTo>
                  <a:lnTo>
                    <a:pt x="1532" y="2505"/>
                  </a:lnTo>
                  <a:lnTo>
                    <a:pt x="1547" y="2507"/>
                  </a:lnTo>
                  <a:lnTo>
                    <a:pt x="1561" y="2513"/>
                  </a:lnTo>
                  <a:lnTo>
                    <a:pt x="1659" y="2570"/>
                  </a:lnTo>
                  <a:lnTo>
                    <a:pt x="1698" y="2489"/>
                  </a:lnTo>
                  <a:lnTo>
                    <a:pt x="1732" y="2407"/>
                  </a:lnTo>
                  <a:lnTo>
                    <a:pt x="1761" y="2322"/>
                  </a:lnTo>
                  <a:lnTo>
                    <a:pt x="1784" y="2234"/>
                  </a:lnTo>
                  <a:lnTo>
                    <a:pt x="1803" y="2144"/>
                  </a:lnTo>
                  <a:lnTo>
                    <a:pt x="1815" y="2052"/>
                  </a:lnTo>
                  <a:lnTo>
                    <a:pt x="1823" y="1958"/>
                  </a:lnTo>
                  <a:lnTo>
                    <a:pt x="1709" y="1958"/>
                  </a:lnTo>
                  <a:lnTo>
                    <a:pt x="1690" y="1955"/>
                  </a:lnTo>
                  <a:lnTo>
                    <a:pt x="1675" y="1947"/>
                  </a:lnTo>
                  <a:lnTo>
                    <a:pt x="1662" y="1934"/>
                  </a:lnTo>
                  <a:lnTo>
                    <a:pt x="1654" y="1919"/>
                  </a:lnTo>
                  <a:lnTo>
                    <a:pt x="1652" y="1901"/>
                  </a:lnTo>
                  <a:lnTo>
                    <a:pt x="1654" y="1883"/>
                  </a:lnTo>
                  <a:lnTo>
                    <a:pt x="1662" y="1866"/>
                  </a:lnTo>
                  <a:lnTo>
                    <a:pt x="1675" y="1854"/>
                  </a:lnTo>
                  <a:lnTo>
                    <a:pt x="1690" y="1846"/>
                  </a:lnTo>
                  <a:lnTo>
                    <a:pt x="1709" y="1843"/>
                  </a:lnTo>
                  <a:lnTo>
                    <a:pt x="1823" y="1843"/>
                  </a:lnTo>
                  <a:lnTo>
                    <a:pt x="1815" y="1750"/>
                  </a:lnTo>
                  <a:lnTo>
                    <a:pt x="1803" y="1658"/>
                  </a:lnTo>
                  <a:lnTo>
                    <a:pt x="1784" y="1568"/>
                  </a:lnTo>
                  <a:lnTo>
                    <a:pt x="1761" y="1480"/>
                  </a:lnTo>
                  <a:lnTo>
                    <a:pt x="1732" y="1395"/>
                  </a:lnTo>
                  <a:lnTo>
                    <a:pt x="1698" y="1312"/>
                  </a:lnTo>
                  <a:lnTo>
                    <a:pt x="1659" y="1232"/>
                  </a:lnTo>
                  <a:lnTo>
                    <a:pt x="1561" y="1288"/>
                  </a:lnTo>
                  <a:lnTo>
                    <a:pt x="1547" y="1294"/>
                  </a:lnTo>
                  <a:lnTo>
                    <a:pt x="1532" y="1297"/>
                  </a:lnTo>
                  <a:lnTo>
                    <a:pt x="1517" y="1294"/>
                  </a:lnTo>
                  <a:lnTo>
                    <a:pt x="1504" y="1288"/>
                  </a:lnTo>
                  <a:lnTo>
                    <a:pt x="1492" y="1280"/>
                  </a:lnTo>
                  <a:lnTo>
                    <a:pt x="1483" y="1267"/>
                  </a:lnTo>
                  <a:lnTo>
                    <a:pt x="1477" y="1253"/>
                  </a:lnTo>
                  <a:lnTo>
                    <a:pt x="1475" y="1238"/>
                  </a:lnTo>
                  <a:lnTo>
                    <a:pt x="1477" y="1223"/>
                  </a:lnTo>
                  <a:lnTo>
                    <a:pt x="1482" y="1210"/>
                  </a:lnTo>
                  <a:lnTo>
                    <a:pt x="1491" y="1198"/>
                  </a:lnTo>
                  <a:lnTo>
                    <a:pt x="1504" y="1189"/>
                  </a:lnTo>
                  <a:lnTo>
                    <a:pt x="1601" y="1132"/>
                  </a:lnTo>
                  <a:lnTo>
                    <a:pt x="1550" y="1057"/>
                  </a:lnTo>
                  <a:lnTo>
                    <a:pt x="1494" y="984"/>
                  </a:lnTo>
                  <a:lnTo>
                    <a:pt x="1434" y="916"/>
                  </a:lnTo>
                  <a:lnTo>
                    <a:pt x="1370" y="851"/>
                  </a:lnTo>
                  <a:lnTo>
                    <a:pt x="1303" y="792"/>
                  </a:lnTo>
                  <a:lnTo>
                    <a:pt x="1231" y="735"/>
                  </a:lnTo>
                  <a:lnTo>
                    <a:pt x="1156" y="684"/>
                  </a:lnTo>
                  <a:lnTo>
                    <a:pt x="1100" y="782"/>
                  </a:lnTo>
                  <a:lnTo>
                    <a:pt x="1090" y="795"/>
                  </a:lnTo>
                  <a:lnTo>
                    <a:pt x="1078" y="803"/>
                  </a:lnTo>
                  <a:lnTo>
                    <a:pt x="1064" y="810"/>
                  </a:lnTo>
                  <a:lnTo>
                    <a:pt x="1050" y="812"/>
                  </a:lnTo>
                  <a:lnTo>
                    <a:pt x="1035" y="810"/>
                  </a:lnTo>
                  <a:lnTo>
                    <a:pt x="1021" y="803"/>
                  </a:lnTo>
                  <a:lnTo>
                    <a:pt x="1009" y="794"/>
                  </a:lnTo>
                  <a:lnTo>
                    <a:pt x="1000" y="782"/>
                  </a:lnTo>
                  <a:lnTo>
                    <a:pt x="994" y="769"/>
                  </a:lnTo>
                  <a:lnTo>
                    <a:pt x="992" y="754"/>
                  </a:lnTo>
                  <a:lnTo>
                    <a:pt x="994" y="739"/>
                  </a:lnTo>
                  <a:lnTo>
                    <a:pt x="1000" y="725"/>
                  </a:lnTo>
                  <a:lnTo>
                    <a:pt x="1057" y="626"/>
                  </a:lnTo>
                  <a:lnTo>
                    <a:pt x="978" y="588"/>
                  </a:lnTo>
                  <a:lnTo>
                    <a:pt x="896" y="554"/>
                  </a:lnTo>
                  <a:lnTo>
                    <a:pt x="813" y="525"/>
                  </a:lnTo>
                  <a:lnTo>
                    <a:pt x="727" y="501"/>
                  </a:lnTo>
                  <a:lnTo>
                    <a:pt x="639" y="483"/>
                  </a:lnTo>
                  <a:lnTo>
                    <a:pt x="550" y="470"/>
                  </a:lnTo>
                  <a:lnTo>
                    <a:pt x="458" y="463"/>
                  </a:lnTo>
                  <a:lnTo>
                    <a:pt x="458" y="576"/>
                  </a:lnTo>
                  <a:lnTo>
                    <a:pt x="455" y="594"/>
                  </a:lnTo>
                  <a:lnTo>
                    <a:pt x="446" y="610"/>
                  </a:lnTo>
                  <a:lnTo>
                    <a:pt x="434" y="622"/>
                  </a:lnTo>
                  <a:lnTo>
                    <a:pt x="418" y="630"/>
                  </a:lnTo>
                  <a:lnTo>
                    <a:pt x="401" y="634"/>
                  </a:lnTo>
                  <a:lnTo>
                    <a:pt x="382" y="630"/>
                  </a:lnTo>
                  <a:lnTo>
                    <a:pt x="366" y="622"/>
                  </a:lnTo>
                  <a:lnTo>
                    <a:pt x="354" y="610"/>
                  </a:lnTo>
                  <a:lnTo>
                    <a:pt x="345" y="594"/>
                  </a:lnTo>
                  <a:lnTo>
                    <a:pt x="343" y="576"/>
                  </a:lnTo>
                  <a:lnTo>
                    <a:pt x="343" y="462"/>
                  </a:lnTo>
                  <a:lnTo>
                    <a:pt x="317" y="464"/>
                  </a:lnTo>
                  <a:lnTo>
                    <a:pt x="290" y="465"/>
                  </a:lnTo>
                  <a:lnTo>
                    <a:pt x="229" y="470"/>
                  </a:lnTo>
                  <a:lnTo>
                    <a:pt x="148" y="482"/>
                  </a:lnTo>
                  <a:lnTo>
                    <a:pt x="69" y="497"/>
                  </a:lnTo>
                  <a:lnTo>
                    <a:pt x="54" y="500"/>
                  </a:lnTo>
                  <a:lnTo>
                    <a:pt x="39" y="496"/>
                  </a:lnTo>
                  <a:lnTo>
                    <a:pt x="27" y="490"/>
                  </a:lnTo>
                  <a:lnTo>
                    <a:pt x="15" y="481"/>
                  </a:lnTo>
                  <a:lnTo>
                    <a:pt x="6" y="469"/>
                  </a:lnTo>
                  <a:lnTo>
                    <a:pt x="1" y="455"/>
                  </a:lnTo>
                  <a:lnTo>
                    <a:pt x="0" y="439"/>
                  </a:lnTo>
                  <a:lnTo>
                    <a:pt x="2" y="424"/>
                  </a:lnTo>
                  <a:lnTo>
                    <a:pt x="8" y="411"/>
                  </a:lnTo>
                  <a:lnTo>
                    <a:pt x="17" y="400"/>
                  </a:lnTo>
                  <a:lnTo>
                    <a:pt x="30" y="391"/>
                  </a:lnTo>
                  <a:lnTo>
                    <a:pt x="44" y="385"/>
                  </a:lnTo>
                  <a:lnTo>
                    <a:pt x="136" y="368"/>
                  </a:lnTo>
                  <a:lnTo>
                    <a:pt x="229" y="355"/>
                  </a:lnTo>
                  <a:lnTo>
                    <a:pt x="229" y="288"/>
                  </a:lnTo>
                  <a:lnTo>
                    <a:pt x="142" y="288"/>
                  </a:lnTo>
                  <a:lnTo>
                    <a:pt x="114" y="285"/>
                  </a:lnTo>
                  <a:lnTo>
                    <a:pt x="87" y="276"/>
                  </a:lnTo>
                  <a:lnTo>
                    <a:pt x="62" y="263"/>
                  </a:lnTo>
                  <a:lnTo>
                    <a:pt x="41" y="246"/>
                  </a:lnTo>
                  <a:lnTo>
                    <a:pt x="23" y="224"/>
                  </a:lnTo>
                  <a:lnTo>
                    <a:pt x="11" y="200"/>
                  </a:lnTo>
                  <a:lnTo>
                    <a:pt x="3" y="173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1" y="88"/>
                  </a:lnTo>
                  <a:lnTo>
                    <a:pt x="23" y="64"/>
                  </a:lnTo>
                  <a:lnTo>
                    <a:pt x="41" y="42"/>
                  </a:lnTo>
                  <a:lnTo>
                    <a:pt x="62" y="25"/>
                  </a:lnTo>
                  <a:lnTo>
                    <a:pt x="87" y="12"/>
                  </a:lnTo>
                  <a:lnTo>
                    <a:pt x="114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1"/>
            <p:cNvSpPr>
              <a:spLocks/>
            </p:cNvSpPr>
            <p:nvPr/>
          </p:nvSpPr>
          <p:spPr bwMode="auto">
            <a:xfrm>
              <a:off x="6597651" y="1903413"/>
              <a:ext cx="71438" cy="19050"/>
            </a:xfrm>
            <a:custGeom>
              <a:avLst/>
              <a:gdLst>
                <a:gd name="T0" fmla="*/ 57 w 401"/>
                <a:gd name="T1" fmla="*/ 0 h 116"/>
                <a:gd name="T2" fmla="*/ 344 w 401"/>
                <a:gd name="T3" fmla="*/ 0 h 116"/>
                <a:gd name="T4" fmla="*/ 362 w 401"/>
                <a:gd name="T5" fmla="*/ 4 h 116"/>
                <a:gd name="T6" fmla="*/ 377 w 401"/>
                <a:gd name="T7" fmla="*/ 12 h 116"/>
                <a:gd name="T8" fmla="*/ 390 w 401"/>
                <a:gd name="T9" fmla="*/ 24 h 116"/>
                <a:gd name="T10" fmla="*/ 398 w 401"/>
                <a:gd name="T11" fmla="*/ 40 h 116"/>
                <a:gd name="T12" fmla="*/ 401 w 401"/>
                <a:gd name="T13" fmla="*/ 58 h 116"/>
                <a:gd name="T14" fmla="*/ 398 w 401"/>
                <a:gd name="T15" fmla="*/ 76 h 116"/>
                <a:gd name="T16" fmla="*/ 390 w 401"/>
                <a:gd name="T17" fmla="*/ 92 h 116"/>
                <a:gd name="T18" fmla="*/ 377 w 401"/>
                <a:gd name="T19" fmla="*/ 104 h 116"/>
                <a:gd name="T20" fmla="*/ 362 w 401"/>
                <a:gd name="T21" fmla="*/ 112 h 116"/>
                <a:gd name="T22" fmla="*/ 344 w 401"/>
                <a:gd name="T23" fmla="*/ 116 h 116"/>
                <a:gd name="T24" fmla="*/ 57 w 401"/>
                <a:gd name="T25" fmla="*/ 116 h 116"/>
                <a:gd name="T26" fmla="*/ 39 w 401"/>
                <a:gd name="T27" fmla="*/ 112 h 116"/>
                <a:gd name="T28" fmla="*/ 23 w 401"/>
                <a:gd name="T29" fmla="*/ 104 h 116"/>
                <a:gd name="T30" fmla="*/ 11 w 401"/>
                <a:gd name="T31" fmla="*/ 92 h 116"/>
                <a:gd name="T32" fmla="*/ 2 w 401"/>
                <a:gd name="T33" fmla="*/ 76 h 116"/>
                <a:gd name="T34" fmla="*/ 0 w 401"/>
                <a:gd name="T35" fmla="*/ 58 h 116"/>
                <a:gd name="T36" fmla="*/ 2 w 401"/>
                <a:gd name="T37" fmla="*/ 40 h 116"/>
                <a:gd name="T38" fmla="*/ 11 w 401"/>
                <a:gd name="T39" fmla="*/ 24 h 116"/>
                <a:gd name="T40" fmla="*/ 23 w 401"/>
                <a:gd name="T41" fmla="*/ 12 h 116"/>
                <a:gd name="T42" fmla="*/ 39 w 401"/>
                <a:gd name="T43" fmla="*/ 4 h 116"/>
                <a:gd name="T44" fmla="*/ 57 w 401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1" h="116">
                  <a:moveTo>
                    <a:pt x="57" y="0"/>
                  </a:moveTo>
                  <a:lnTo>
                    <a:pt x="344" y="0"/>
                  </a:lnTo>
                  <a:lnTo>
                    <a:pt x="362" y="4"/>
                  </a:lnTo>
                  <a:lnTo>
                    <a:pt x="377" y="12"/>
                  </a:lnTo>
                  <a:lnTo>
                    <a:pt x="390" y="24"/>
                  </a:lnTo>
                  <a:lnTo>
                    <a:pt x="398" y="40"/>
                  </a:lnTo>
                  <a:lnTo>
                    <a:pt x="401" y="58"/>
                  </a:lnTo>
                  <a:lnTo>
                    <a:pt x="398" y="76"/>
                  </a:lnTo>
                  <a:lnTo>
                    <a:pt x="390" y="92"/>
                  </a:lnTo>
                  <a:lnTo>
                    <a:pt x="377" y="104"/>
                  </a:lnTo>
                  <a:lnTo>
                    <a:pt x="362" y="112"/>
                  </a:lnTo>
                  <a:lnTo>
                    <a:pt x="344" y="116"/>
                  </a:lnTo>
                  <a:lnTo>
                    <a:pt x="57" y="116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9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2"/>
            <p:cNvSpPr>
              <a:spLocks/>
            </p:cNvSpPr>
            <p:nvPr/>
          </p:nvSpPr>
          <p:spPr bwMode="auto">
            <a:xfrm>
              <a:off x="6546851" y="1973263"/>
              <a:ext cx="122238" cy="20638"/>
            </a:xfrm>
            <a:custGeom>
              <a:avLst/>
              <a:gdLst>
                <a:gd name="T0" fmla="*/ 57 w 687"/>
                <a:gd name="T1" fmla="*/ 0 h 115"/>
                <a:gd name="T2" fmla="*/ 630 w 687"/>
                <a:gd name="T3" fmla="*/ 0 h 115"/>
                <a:gd name="T4" fmla="*/ 648 w 687"/>
                <a:gd name="T5" fmla="*/ 3 h 115"/>
                <a:gd name="T6" fmla="*/ 663 w 687"/>
                <a:gd name="T7" fmla="*/ 11 h 115"/>
                <a:gd name="T8" fmla="*/ 676 w 687"/>
                <a:gd name="T9" fmla="*/ 24 h 115"/>
                <a:gd name="T10" fmla="*/ 684 w 687"/>
                <a:gd name="T11" fmla="*/ 39 h 115"/>
                <a:gd name="T12" fmla="*/ 687 w 687"/>
                <a:gd name="T13" fmla="*/ 57 h 115"/>
                <a:gd name="T14" fmla="*/ 684 w 687"/>
                <a:gd name="T15" fmla="*/ 75 h 115"/>
                <a:gd name="T16" fmla="*/ 676 w 687"/>
                <a:gd name="T17" fmla="*/ 91 h 115"/>
                <a:gd name="T18" fmla="*/ 663 w 687"/>
                <a:gd name="T19" fmla="*/ 103 h 115"/>
                <a:gd name="T20" fmla="*/ 648 w 687"/>
                <a:gd name="T21" fmla="*/ 112 h 115"/>
                <a:gd name="T22" fmla="*/ 630 w 687"/>
                <a:gd name="T23" fmla="*/ 115 h 115"/>
                <a:gd name="T24" fmla="*/ 57 w 687"/>
                <a:gd name="T25" fmla="*/ 115 h 115"/>
                <a:gd name="T26" fmla="*/ 38 w 687"/>
                <a:gd name="T27" fmla="*/ 112 h 115"/>
                <a:gd name="T28" fmla="*/ 23 w 687"/>
                <a:gd name="T29" fmla="*/ 103 h 115"/>
                <a:gd name="T30" fmla="*/ 10 w 687"/>
                <a:gd name="T31" fmla="*/ 91 h 115"/>
                <a:gd name="T32" fmla="*/ 2 w 687"/>
                <a:gd name="T33" fmla="*/ 75 h 115"/>
                <a:gd name="T34" fmla="*/ 0 w 687"/>
                <a:gd name="T35" fmla="*/ 57 h 115"/>
                <a:gd name="T36" fmla="*/ 2 w 687"/>
                <a:gd name="T37" fmla="*/ 39 h 115"/>
                <a:gd name="T38" fmla="*/ 10 w 687"/>
                <a:gd name="T39" fmla="*/ 24 h 115"/>
                <a:gd name="T40" fmla="*/ 23 w 687"/>
                <a:gd name="T41" fmla="*/ 11 h 115"/>
                <a:gd name="T42" fmla="*/ 38 w 687"/>
                <a:gd name="T43" fmla="*/ 3 h 115"/>
                <a:gd name="T44" fmla="*/ 57 w 687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7" h="115">
                  <a:moveTo>
                    <a:pt x="57" y="0"/>
                  </a:moveTo>
                  <a:lnTo>
                    <a:pt x="630" y="0"/>
                  </a:lnTo>
                  <a:lnTo>
                    <a:pt x="648" y="3"/>
                  </a:lnTo>
                  <a:lnTo>
                    <a:pt x="663" y="11"/>
                  </a:lnTo>
                  <a:lnTo>
                    <a:pt x="676" y="24"/>
                  </a:lnTo>
                  <a:lnTo>
                    <a:pt x="684" y="39"/>
                  </a:lnTo>
                  <a:lnTo>
                    <a:pt x="687" y="57"/>
                  </a:lnTo>
                  <a:lnTo>
                    <a:pt x="684" y="75"/>
                  </a:lnTo>
                  <a:lnTo>
                    <a:pt x="676" y="91"/>
                  </a:lnTo>
                  <a:lnTo>
                    <a:pt x="663" y="103"/>
                  </a:lnTo>
                  <a:lnTo>
                    <a:pt x="648" y="112"/>
                  </a:lnTo>
                  <a:lnTo>
                    <a:pt x="630" y="115"/>
                  </a:lnTo>
                  <a:lnTo>
                    <a:pt x="57" y="115"/>
                  </a:lnTo>
                  <a:lnTo>
                    <a:pt x="38" y="112"/>
                  </a:lnTo>
                  <a:lnTo>
                    <a:pt x="23" y="103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3"/>
            <p:cNvSpPr>
              <a:spLocks/>
            </p:cNvSpPr>
            <p:nvPr/>
          </p:nvSpPr>
          <p:spPr bwMode="auto">
            <a:xfrm>
              <a:off x="6496051" y="2044701"/>
              <a:ext cx="173038" cy="20638"/>
            </a:xfrm>
            <a:custGeom>
              <a:avLst/>
              <a:gdLst>
                <a:gd name="T0" fmla="*/ 57 w 974"/>
                <a:gd name="T1" fmla="*/ 0 h 115"/>
                <a:gd name="T2" fmla="*/ 917 w 974"/>
                <a:gd name="T3" fmla="*/ 0 h 115"/>
                <a:gd name="T4" fmla="*/ 935 w 974"/>
                <a:gd name="T5" fmla="*/ 3 h 115"/>
                <a:gd name="T6" fmla="*/ 950 w 974"/>
                <a:gd name="T7" fmla="*/ 11 h 115"/>
                <a:gd name="T8" fmla="*/ 963 w 974"/>
                <a:gd name="T9" fmla="*/ 23 h 115"/>
                <a:gd name="T10" fmla="*/ 971 w 974"/>
                <a:gd name="T11" fmla="*/ 40 h 115"/>
                <a:gd name="T12" fmla="*/ 974 w 974"/>
                <a:gd name="T13" fmla="*/ 57 h 115"/>
                <a:gd name="T14" fmla="*/ 971 w 974"/>
                <a:gd name="T15" fmla="*/ 75 h 115"/>
                <a:gd name="T16" fmla="*/ 963 w 974"/>
                <a:gd name="T17" fmla="*/ 91 h 115"/>
                <a:gd name="T18" fmla="*/ 950 w 974"/>
                <a:gd name="T19" fmla="*/ 103 h 115"/>
                <a:gd name="T20" fmla="*/ 935 w 974"/>
                <a:gd name="T21" fmla="*/ 112 h 115"/>
                <a:gd name="T22" fmla="*/ 917 w 974"/>
                <a:gd name="T23" fmla="*/ 115 h 115"/>
                <a:gd name="T24" fmla="*/ 57 w 974"/>
                <a:gd name="T25" fmla="*/ 115 h 115"/>
                <a:gd name="T26" fmla="*/ 39 w 974"/>
                <a:gd name="T27" fmla="*/ 112 h 115"/>
                <a:gd name="T28" fmla="*/ 23 w 974"/>
                <a:gd name="T29" fmla="*/ 103 h 115"/>
                <a:gd name="T30" fmla="*/ 11 w 974"/>
                <a:gd name="T31" fmla="*/ 91 h 115"/>
                <a:gd name="T32" fmla="*/ 2 w 974"/>
                <a:gd name="T33" fmla="*/ 75 h 115"/>
                <a:gd name="T34" fmla="*/ 0 w 974"/>
                <a:gd name="T35" fmla="*/ 57 h 115"/>
                <a:gd name="T36" fmla="*/ 2 w 974"/>
                <a:gd name="T37" fmla="*/ 40 h 115"/>
                <a:gd name="T38" fmla="*/ 11 w 974"/>
                <a:gd name="T39" fmla="*/ 23 h 115"/>
                <a:gd name="T40" fmla="*/ 23 w 974"/>
                <a:gd name="T41" fmla="*/ 11 h 115"/>
                <a:gd name="T42" fmla="*/ 39 w 974"/>
                <a:gd name="T43" fmla="*/ 3 h 115"/>
                <a:gd name="T44" fmla="*/ 57 w 97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4" h="115">
                  <a:moveTo>
                    <a:pt x="57" y="0"/>
                  </a:moveTo>
                  <a:lnTo>
                    <a:pt x="917" y="0"/>
                  </a:lnTo>
                  <a:lnTo>
                    <a:pt x="935" y="3"/>
                  </a:lnTo>
                  <a:lnTo>
                    <a:pt x="950" y="11"/>
                  </a:lnTo>
                  <a:lnTo>
                    <a:pt x="963" y="23"/>
                  </a:lnTo>
                  <a:lnTo>
                    <a:pt x="971" y="40"/>
                  </a:lnTo>
                  <a:lnTo>
                    <a:pt x="974" y="57"/>
                  </a:lnTo>
                  <a:lnTo>
                    <a:pt x="971" y="75"/>
                  </a:lnTo>
                  <a:lnTo>
                    <a:pt x="963" y="91"/>
                  </a:lnTo>
                  <a:lnTo>
                    <a:pt x="950" y="103"/>
                  </a:lnTo>
                  <a:lnTo>
                    <a:pt x="935" y="112"/>
                  </a:lnTo>
                  <a:lnTo>
                    <a:pt x="917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3" y="103"/>
                  </a:lnTo>
                  <a:lnTo>
                    <a:pt x="11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4"/>
            <p:cNvSpPr>
              <a:spLocks/>
            </p:cNvSpPr>
            <p:nvPr/>
          </p:nvSpPr>
          <p:spPr bwMode="auto">
            <a:xfrm>
              <a:off x="6456363" y="2116138"/>
              <a:ext cx="212725" cy="20638"/>
            </a:xfrm>
            <a:custGeom>
              <a:avLst/>
              <a:gdLst>
                <a:gd name="T0" fmla="*/ 57 w 1203"/>
                <a:gd name="T1" fmla="*/ 0 h 115"/>
                <a:gd name="T2" fmla="*/ 1146 w 1203"/>
                <a:gd name="T3" fmla="*/ 0 h 115"/>
                <a:gd name="T4" fmla="*/ 1164 w 1203"/>
                <a:gd name="T5" fmla="*/ 3 h 115"/>
                <a:gd name="T6" fmla="*/ 1179 w 1203"/>
                <a:gd name="T7" fmla="*/ 12 h 115"/>
                <a:gd name="T8" fmla="*/ 1192 w 1203"/>
                <a:gd name="T9" fmla="*/ 24 h 115"/>
                <a:gd name="T10" fmla="*/ 1200 w 1203"/>
                <a:gd name="T11" fmla="*/ 40 h 115"/>
                <a:gd name="T12" fmla="*/ 1203 w 1203"/>
                <a:gd name="T13" fmla="*/ 58 h 115"/>
                <a:gd name="T14" fmla="*/ 1200 w 1203"/>
                <a:gd name="T15" fmla="*/ 75 h 115"/>
                <a:gd name="T16" fmla="*/ 1192 w 1203"/>
                <a:gd name="T17" fmla="*/ 92 h 115"/>
                <a:gd name="T18" fmla="*/ 1179 w 1203"/>
                <a:gd name="T19" fmla="*/ 104 h 115"/>
                <a:gd name="T20" fmla="*/ 1164 w 1203"/>
                <a:gd name="T21" fmla="*/ 112 h 115"/>
                <a:gd name="T22" fmla="*/ 1146 w 1203"/>
                <a:gd name="T23" fmla="*/ 115 h 115"/>
                <a:gd name="T24" fmla="*/ 57 w 1203"/>
                <a:gd name="T25" fmla="*/ 115 h 115"/>
                <a:gd name="T26" fmla="*/ 39 w 1203"/>
                <a:gd name="T27" fmla="*/ 112 h 115"/>
                <a:gd name="T28" fmla="*/ 23 w 1203"/>
                <a:gd name="T29" fmla="*/ 104 h 115"/>
                <a:gd name="T30" fmla="*/ 10 w 1203"/>
                <a:gd name="T31" fmla="*/ 92 h 115"/>
                <a:gd name="T32" fmla="*/ 3 w 1203"/>
                <a:gd name="T33" fmla="*/ 75 h 115"/>
                <a:gd name="T34" fmla="*/ 0 w 1203"/>
                <a:gd name="T35" fmla="*/ 58 h 115"/>
                <a:gd name="T36" fmla="*/ 3 w 1203"/>
                <a:gd name="T37" fmla="*/ 40 h 115"/>
                <a:gd name="T38" fmla="*/ 10 w 1203"/>
                <a:gd name="T39" fmla="*/ 24 h 115"/>
                <a:gd name="T40" fmla="*/ 23 w 1203"/>
                <a:gd name="T41" fmla="*/ 12 h 115"/>
                <a:gd name="T42" fmla="*/ 39 w 1203"/>
                <a:gd name="T43" fmla="*/ 3 h 115"/>
                <a:gd name="T44" fmla="*/ 57 w 1203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3" h="115">
                  <a:moveTo>
                    <a:pt x="57" y="0"/>
                  </a:moveTo>
                  <a:lnTo>
                    <a:pt x="1146" y="0"/>
                  </a:lnTo>
                  <a:lnTo>
                    <a:pt x="1164" y="3"/>
                  </a:lnTo>
                  <a:lnTo>
                    <a:pt x="1179" y="12"/>
                  </a:lnTo>
                  <a:lnTo>
                    <a:pt x="1192" y="24"/>
                  </a:lnTo>
                  <a:lnTo>
                    <a:pt x="1200" y="40"/>
                  </a:lnTo>
                  <a:lnTo>
                    <a:pt x="1203" y="58"/>
                  </a:lnTo>
                  <a:lnTo>
                    <a:pt x="1200" y="75"/>
                  </a:lnTo>
                  <a:lnTo>
                    <a:pt x="1192" y="92"/>
                  </a:lnTo>
                  <a:lnTo>
                    <a:pt x="1179" y="104"/>
                  </a:lnTo>
                  <a:lnTo>
                    <a:pt x="1164" y="112"/>
                  </a:lnTo>
                  <a:lnTo>
                    <a:pt x="1146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auto">
            <a:xfrm>
              <a:off x="6516688" y="2187576"/>
              <a:ext cx="152400" cy="20638"/>
            </a:xfrm>
            <a:custGeom>
              <a:avLst/>
              <a:gdLst>
                <a:gd name="T0" fmla="*/ 57 w 859"/>
                <a:gd name="T1" fmla="*/ 0 h 115"/>
                <a:gd name="T2" fmla="*/ 802 w 859"/>
                <a:gd name="T3" fmla="*/ 0 h 115"/>
                <a:gd name="T4" fmla="*/ 820 w 859"/>
                <a:gd name="T5" fmla="*/ 3 h 115"/>
                <a:gd name="T6" fmla="*/ 835 w 859"/>
                <a:gd name="T7" fmla="*/ 12 h 115"/>
                <a:gd name="T8" fmla="*/ 848 w 859"/>
                <a:gd name="T9" fmla="*/ 24 h 115"/>
                <a:gd name="T10" fmla="*/ 856 w 859"/>
                <a:gd name="T11" fmla="*/ 40 h 115"/>
                <a:gd name="T12" fmla="*/ 859 w 859"/>
                <a:gd name="T13" fmla="*/ 58 h 115"/>
                <a:gd name="T14" fmla="*/ 856 w 859"/>
                <a:gd name="T15" fmla="*/ 76 h 115"/>
                <a:gd name="T16" fmla="*/ 848 w 859"/>
                <a:gd name="T17" fmla="*/ 91 h 115"/>
                <a:gd name="T18" fmla="*/ 835 w 859"/>
                <a:gd name="T19" fmla="*/ 104 h 115"/>
                <a:gd name="T20" fmla="*/ 820 w 859"/>
                <a:gd name="T21" fmla="*/ 112 h 115"/>
                <a:gd name="T22" fmla="*/ 802 w 859"/>
                <a:gd name="T23" fmla="*/ 115 h 115"/>
                <a:gd name="T24" fmla="*/ 57 w 859"/>
                <a:gd name="T25" fmla="*/ 115 h 115"/>
                <a:gd name="T26" fmla="*/ 38 w 859"/>
                <a:gd name="T27" fmla="*/ 112 h 115"/>
                <a:gd name="T28" fmla="*/ 23 w 859"/>
                <a:gd name="T29" fmla="*/ 104 h 115"/>
                <a:gd name="T30" fmla="*/ 10 w 859"/>
                <a:gd name="T31" fmla="*/ 91 h 115"/>
                <a:gd name="T32" fmla="*/ 3 w 859"/>
                <a:gd name="T33" fmla="*/ 76 h 115"/>
                <a:gd name="T34" fmla="*/ 0 w 859"/>
                <a:gd name="T35" fmla="*/ 58 h 115"/>
                <a:gd name="T36" fmla="*/ 3 w 859"/>
                <a:gd name="T37" fmla="*/ 40 h 115"/>
                <a:gd name="T38" fmla="*/ 10 w 859"/>
                <a:gd name="T39" fmla="*/ 24 h 115"/>
                <a:gd name="T40" fmla="*/ 23 w 859"/>
                <a:gd name="T41" fmla="*/ 12 h 115"/>
                <a:gd name="T42" fmla="*/ 38 w 859"/>
                <a:gd name="T43" fmla="*/ 3 h 115"/>
                <a:gd name="T44" fmla="*/ 57 w 859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9" h="115">
                  <a:moveTo>
                    <a:pt x="57" y="0"/>
                  </a:moveTo>
                  <a:lnTo>
                    <a:pt x="802" y="0"/>
                  </a:lnTo>
                  <a:lnTo>
                    <a:pt x="820" y="3"/>
                  </a:lnTo>
                  <a:lnTo>
                    <a:pt x="835" y="12"/>
                  </a:lnTo>
                  <a:lnTo>
                    <a:pt x="848" y="24"/>
                  </a:lnTo>
                  <a:lnTo>
                    <a:pt x="856" y="40"/>
                  </a:lnTo>
                  <a:lnTo>
                    <a:pt x="859" y="58"/>
                  </a:lnTo>
                  <a:lnTo>
                    <a:pt x="856" y="76"/>
                  </a:lnTo>
                  <a:lnTo>
                    <a:pt x="848" y="91"/>
                  </a:lnTo>
                  <a:lnTo>
                    <a:pt x="835" y="104"/>
                  </a:lnTo>
                  <a:lnTo>
                    <a:pt x="820" y="112"/>
                  </a:lnTo>
                  <a:lnTo>
                    <a:pt x="802" y="115"/>
                  </a:lnTo>
                  <a:lnTo>
                    <a:pt x="57" y="115"/>
                  </a:lnTo>
                  <a:lnTo>
                    <a:pt x="38" y="112"/>
                  </a:lnTo>
                  <a:lnTo>
                    <a:pt x="23" y="104"/>
                  </a:lnTo>
                  <a:lnTo>
                    <a:pt x="10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6"/>
            <p:cNvSpPr>
              <a:spLocks/>
            </p:cNvSpPr>
            <p:nvPr/>
          </p:nvSpPr>
          <p:spPr bwMode="auto">
            <a:xfrm>
              <a:off x="6577013" y="2259013"/>
              <a:ext cx="92075" cy="19050"/>
            </a:xfrm>
            <a:custGeom>
              <a:avLst/>
              <a:gdLst>
                <a:gd name="T0" fmla="*/ 57 w 515"/>
                <a:gd name="T1" fmla="*/ 0 h 116"/>
                <a:gd name="T2" fmla="*/ 458 w 515"/>
                <a:gd name="T3" fmla="*/ 0 h 116"/>
                <a:gd name="T4" fmla="*/ 476 w 515"/>
                <a:gd name="T5" fmla="*/ 4 h 116"/>
                <a:gd name="T6" fmla="*/ 491 w 515"/>
                <a:gd name="T7" fmla="*/ 12 h 116"/>
                <a:gd name="T8" fmla="*/ 504 w 515"/>
                <a:gd name="T9" fmla="*/ 24 h 116"/>
                <a:gd name="T10" fmla="*/ 512 w 515"/>
                <a:gd name="T11" fmla="*/ 40 h 116"/>
                <a:gd name="T12" fmla="*/ 515 w 515"/>
                <a:gd name="T13" fmla="*/ 58 h 116"/>
                <a:gd name="T14" fmla="*/ 512 w 515"/>
                <a:gd name="T15" fmla="*/ 76 h 116"/>
                <a:gd name="T16" fmla="*/ 504 w 515"/>
                <a:gd name="T17" fmla="*/ 92 h 116"/>
                <a:gd name="T18" fmla="*/ 491 w 515"/>
                <a:gd name="T19" fmla="*/ 104 h 116"/>
                <a:gd name="T20" fmla="*/ 476 w 515"/>
                <a:gd name="T21" fmla="*/ 112 h 116"/>
                <a:gd name="T22" fmla="*/ 458 w 515"/>
                <a:gd name="T23" fmla="*/ 116 h 116"/>
                <a:gd name="T24" fmla="*/ 57 w 515"/>
                <a:gd name="T25" fmla="*/ 116 h 116"/>
                <a:gd name="T26" fmla="*/ 38 w 515"/>
                <a:gd name="T27" fmla="*/ 112 h 116"/>
                <a:gd name="T28" fmla="*/ 22 w 515"/>
                <a:gd name="T29" fmla="*/ 104 h 116"/>
                <a:gd name="T30" fmla="*/ 10 w 515"/>
                <a:gd name="T31" fmla="*/ 92 h 116"/>
                <a:gd name="T32" fmla="*/ 3 w 515"/>
                <a:gd name="T33" fmla="*/ 76 h 116"/>
                <a:gd name="T34" fmla="*/ 0 w 515"/>
                <a:gd name="T35" fmla="*/ 58 h 116"/>
                <a:gd name="T36" fmla="*/ 3 w 515"/>
                <a:gd name="T37" fmla="*/ 40 h 116"/>
                <a:gd name="T38" fmla="*/ 10 w 515"/>
                <a:gd name="T39" fmla="*/ 24 h 116"/>
                <a:gd name="T40" fmla="*/ 22 w 515"/>
                <a:gd name="T41" fmla="*/ 12 h 116"/>
                <a:gd name="T42" fmla="*/ 38 w 515"/>
                <a:gd name="T43" fmla="*/ 4 h 116"/>
                <a:gd name="T44" fmla="*/ 57 w 51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5" h="116">
                  <a:moveTo>
                    <a:pt x="57" y="0"/>
                  </a:moveTo>
                  <a:lnTo>
                    <a:pt x="458" y="0"/>
                  </a:lnTo>
                  <a:lnTo>
                    <a:pt x="476" y="4"/>
                  </a:lnTo>
                  <a:lnTo>
                    <a:pt x="491" y="12"/>
                  </a:lnTo>
                  <a:lnTo>
                    <a:pt x="504" y="24"/>
                  </a:lnTo>
                  <a:lnTo>
                    <a:pt x="512" y="40"/>
                  </a:lnTo>
                  <a:lnTo>
                    <a:pt x="515" y="58"/>
                  </a:lnTo>
                  <a:lnTo>
                    <a:pt x="512" y="76"/>
                  </a:lnTo>
                  <a:lnTo>
                    <a:pt x="504" y="92"/>
                  </a:lnTo>
                  <a:lnTo>
                    <a:pt x="491" y="104"/>
                  </a:lnTo>
                  <a:lnTo>
                    <a:pt x="476" y="112"/>
                  </a:lnTo>
                  <a:lnTo>
                    <a:pt x="458" y="116"/>
                  </a:lnTo>
                  <a:lnTo>
                    <a:pt x="57" y="116"/>
                  </a:lnTo>
                  <a:lnTo>
                    <a:pt x="38" y="112"/>
                  </a:lnTo>
                  <a:lnTo>
                    <a:pt x="22" y="104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2" y="12"/>
                  </a:lnTo>
                  <a:lnTo>
                    <a:pt x="38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5049994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 animBg="1"/>
      <p:bldP spid="94" grpId="0" animBg="1"/>
      <p:bldP spid="99" grpId="0" animBg="1"/>
      <p:bldP spid="100" grpId="0" animBg="1"/>
      <p:bldP spid="101" grpId="0"/>
      <p:bldP spid="103" grpId="0"/>
      <p:bldP spid="106" grpId="0"/>
      <p:bldP spid="107" grpId="0"/>
      <p:bldP spid="108" grpId="0"/>
      <p:bldP spid="109" grpId="0" animBg="1"/>
      <p:bldP spid="113" grpId="0" animBg="1"/>
      <p:bldP spid="1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 rot="5400000">
            <a:off x="4371138" y="-2104117"/>
            <a:ext cx="537795" cy="7898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 rot="5400000">
            <a:off x="4087719" y="-1285376"/>
            <a:ext cx="537795" cy="733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 rot="5400000">
            <a:off x="3770059" y="-432396"/>
            <a:ext cx="537795" cy="6696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 rot="5400000">
            <a:off x="3452401" y="420581"/>
            <a:ext cx="537795" cy="60614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5400000">
            <a:off x="3109765" y="1292795"/>
            <a:ext cx="537795" cy="53762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App Showcase – Top Features</a:t>
            </a:r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629054" y="1123950"/>
            <a:ext cx="1753365" cy="3527667"/>
            <a:chOff x="4876800" y="1261161"/>
            <a:chExt cx="1753365" cy="3527667"/>
          </a:xfrm>
        </p:grpSpPr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4876800" y="1261161"/>
              <a:ext cx="1753365" cy="3527667"/>
            </a:xfrm>
            <a:custGeom>
              <a:avLst/>
              <a:gdLst>
                <a:gd name="connsiteX0" fmla="*/ 1693176 w 1753365"/>
                <a:gd name="connsiteY0" fmla="*/ 465820 h 3527667"/>
                <a:gd name="connsiteX1" fmla="*/ 61499 w 1753365"/>
                <a:gd name="connsiteY1" fmla="*/ 468437 h 3527667"/>
                <a:gd name="connsiteX2" fmla="*/ 61499 w 1753365"/>
                <a:gd name="connsiteY2" fmla="*/ 3145591 h 3527667"/>
                <a:gd name="connsiteX3" fmla="*/ 1693176 w 1753365"/>
                <a:gd name="connsiteY3" fmla="*/ 3145591 h 3527667"/>
                <a:gd name="connsiteX4" fmla="*/ 261140 w 1753365"/>
                <a:gd name="connsiteY4" fmla="*/ 0 h 3527667"/>
                <a:gd name="connsiteX5" fmla="*/ 1492226 w 1753365"/>
                <a:gd name="connsiteY5" fmla="*/ 0 h 3527667"/>
                <a:gd name="connsiteX6" fmla="*/ 1753365 w 1753365"/>
                <a:gd name="connsiteY6" fmla="*/ 250870 h 3527667"/>
                <a:gd name="connsiteX7" fmla="*/ 1753365 w 1753365"/>
                <a:gd name="connsiteY7" fmla="*/ 3276797 h 3527667"/>
                <a:gd name="connsiteX8" fmla="*/ 1492226 w 1753365"/>
                <a:gd name="connsiteY8" fmla="*/ 3527667 h 3527667"/>
                <a:gd name="connsiteX9" fmla="*/ 261140 w 1753365"/>
                <a:gd name="connsiteY9" fmla="*/ 3527667 h 3527667"/>
                <a:gd name="connsiteX10" fmla="*/ 0 w 1753365"/>
                <a:gd name="connsiteY10" fmla="*/ 3276797 h 3527667"/>
                <a:gd name="connsiteX11" fmla="*/ 0 w 1753365"/>
                <a:gd name="connsiteY11" fmla="*/ 250870 h 3527667"/>
                <a:gd name="connsiteX12" fmla="*/ 261140 w 1753365"/>
                <a:gd name="connsiteY12" fmla="*/ 0 h 352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3365" h="3527667">
                  <a:moveTo>
                    <a:pt x="1693176" y="465820"/>
                  </a:moveTo>
                  <a:lnTo>
                    <a:pt x="61499" y="468437"/>
                  </a:lnTo>
                  <a:lnTo>
                    <a:pt x="61499" y="3145591"/>
                  </a:lnTo>
                  <a:lnTo>
                    <a:pt x="1693176" y="3145591"/>
                  </a:lnTo>
                  <a:close/>
                  <a:moveTo>
                    <a:pt x="261140" y="0"/>
                  </a:moveTo>
                  <a:cubicBezTo>
                    <a:pt x="261140" y="0"/>
                    <a:pt x="261140" y="0"/>
                    <a:pt x="1492226" y="0"/>
                  </a:cubicBezTo>
                  <a:cubicBezTo>
                    <a:pt x="1635231" y="0"/>
                    <a:pt x="1753365" y="111498"/>
                    <a:pt x="1753365" y="250870"/>
                  </a:cubicBezTo>
                  <a:cubicBezTo>
                    <a:pt x="1753365" y="250870"/>
                    <a:pt x="1753365" y="250870"/>
                    <a:pt x="1753365" y="3276797"/>
                  </a:cubicBezTo>
                  <a:cubicBezTo>
                    <a:pt x="1753365" y="3416169"/>
                    <a:pt x="1635231" y="3527667"/>
                    <a:pt x="1492226" y="3527667"/>
                  </a:cubicBezTo>
                  <a:cubicBezTo>
                    <a:pt x="1492226" y="3527667"/>
                    <a:pt x="1492226" y="3527667"/>
                    <a:pt x="261140" y="3527667"/>
                  </a:cubicBezTo>
                  <a:cubicBezTo>
                    <a:pt x="118135" y="3527667"/>
                    <a:pt x="0" y="3416169"/>
                    <a:pt x="0" y="3276797"/>
                  </a:cubicBezTo>
                  <a:cubicBezTo>
                    <a:pt x="0" y="3276797"/>
                    <a:pt x="0" y="3276797"/>
                    <a:pt x="0" y="250870"/>
                  </a:cubicBezTo>
                  <a:cubicBezTo>
                    <a:pt x="0" y="111498"/>
                    <a:pt x="118135" y="0"/>
                    <a:pt x="26114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4897736" y="1279480"/>
              <a:ext cx="1712802" cy="3484488"/>
            </a:xfrm>
            <a:custGeom>
              <a:avLst/>
              <a:gdLst>
                <a:gd name="connsiteX0" fmla="*/ 1672240 w 1712802"/>
                <a:gd name="connsiteY0" fmla="*/ 427874 h 3484488"/>
                <a:gd name="connsiteX1" fmla="*/ 40563 w 1712802"/>
                <a:gd name="connsiteY1" fmla="*/ 430491 h 3484488"/>
                <a:gd name="connsiteX2" fmla="*/ 40563 w 1712802"/>
                <a:gd name="connsiteY2" fmla="*/ 3107645 h 3484488"/>
                <a:gd name="connsiteX3" fmla="*/ 1672240 w 1712802"/>
                <a:gd name="connsiteY3" fmla="*/ 3107645 h 3484488"/>
                <a:gd name="connsiteX4" fmla="*/ 239357 w 1712802"/>
                <a:gd name="connsiteY4" fmla="*/ 0 h 3484488"/>
                <a:gd name="connsiteX5" fmla="*/ 1473445 w 1712802"/>
                <a:gd name="connsiteY5" fmla="*/ 0 h 3484488"/>
                <a:gd name="connsiteX6" fmla="*/ 1712802 w 1712802"/>
                <a:gd name="connsiteY6" fmla="*/ 232299 h 3484488"/>
                <a:gd name="connsiteX7" fmla="*/ 1712802 w 1712802"/>
                <a:gd name="connsiteY7" fmla="*/ 3255286 h 3484488"/>
                <a:gd name="connsiteX8" fmla="*/ 1473445 w 1712802"/>
                <a:gd name="connsiteY8" fmla="*/ 3484488 h 3484488"/>
                <a:gd name="connsiteX9" fmla="*/ 239357 w 1712802"/>
                <a:gd name="connsiteY9" fmla="*/ 3484488 h 3484488"/>
                <a:gd name="connsiteX10" fmla="*/ 0 w 1712802"/>
                <a:gd name="connsiteY10" fmla="*/ 3255286 h 3484488"/>
                <a:gd name="connsiteX11" fmla="*/ 0 w 1712802"/>
                <a:gd name="connsiteY11" fmla="*/ 232299 h 3484488"/>
                <a:gd name="connsiteX12" fmla="*/ 239357 w 1712802"/>
                <a:gd name="connsiteY12" fmla="*/ 0 h 3484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2802" h="3484488">
                  <a:moveTo>
                    <a:pt x="1672240" y="427874"/>
                  </a:moveTo>
                  <a:lnTo>
                    <a:pt x="40563" y="430491"/>
                  </a:lnTo>
                  <a:lnTo>
                    <a:pt x="40563" y="3107645"/>
                  </a:lnTo>
                  <a:lnTo>
                    <a:pt x="1672240" y="3107645"/>
                  </a:lnTo>
                  <a:close/>
                  <a:moveTo>
                    <a:pt x="239357" y="0"/>
                  </a:moveTo>
                  <a:cubicBezTo>
                    <a:pt x="1473445" y="0"/>
                    <a:pt x="1473445" y="0"/>
                    <a:pt x="1473445" y="0"/>
                  </a:cubicBezTo>
                  <a:cubicBezTo>
                    <a:pt x="1604004" y="0"/>
                    <a:pt x="1712802" y="102212"/>
                    <a:pt x="1712802" y="232299"/>
                  </a:cubicBezTo>
                  <a:cubicBezTo>
                    <a:pt x="1712802" y="3255286"/>
                    <a:pt x="1712802" y="3255286"/>
                    <a:pt x="1712802" y="3255286"/>
                  </a:cubicBezTo>
                  <a:cubicBezTo>
                    <a:pt x="1712802" y="3382276"/>
                    <a:pt x="1607112" y="3484488"/>
                    <a:pt x="1473445" y="3484488"/>
                  </a:cubicBezTo>
                  <a:cubicBezTo>
                    <a:pt x="239357" y="3484488"/>
                    <a:pt x="239357" y="3484488"/>
                    <a:pt x="239357" y="3484488"/>
                  </a:cubicBezTo>
                  <a:cubicBezTo>
                    <a:pt x="108799" y="3484488"/>
                    <a:pt x="0" y="3382276"/>
                    <a:pt x="0" y="3255286"/>
                  </a:cubicBezTo>
                  <a:cubicBezTo>
                    <a:pt x="0" y="232299"/>
                    <a:pt x="0" y="232299"/>
                    <a:pt x="0" y="232299"/>
                  </a:cubicBezTo>
                  <a:cubicBezTo>
                    <a:pt x="0" y="102212"/>
                    <a:pt x="105690" y="0"/>
                    <a:pt x="23935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8"/>
            <p:cNvSpPr>
              <a:spLocks/>
            </p:cNvSpPr>
            <p:nvPr/>
          </p:nvSpPr>
          <p:spPr bwMode="auto">
            <a:xfrm>
              <a:off x="4938299" y="1707354"/>
              <a:ext cx="1631677" cy="2679771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9"/>
            <p:cNvSpPr>
              <a:spLocks noChangeArrowheads="1"/>
            </p:cNvSpPr>
            <p:nvPr/>
          </p:nvSpPr>
          <p:spPr bwMode="auto">
            <a:xfrm>
              <a:off x="5466925" y="1487529"/>
              <a:ext cx="61499" cy="58882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0"/>
            <p:cNvSpPr>
              <a:spLocks noChangeArrowheads="1"/>
            </p:cNvSpPr>
            <p:nvPr/>
          </p:nvSpPr>
          <p:spPr bwMode="auto">
            <a:xfrm>
              <a:off x="5482627" y="1499305"/>
              <a:ext cx="31404" cy="3402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2"/>
            <p:cNvSpPr>
              <a:spLocks/>
            </p:cNvSpPr>
            <p:nvPr/>
          </p:nvSpPr>
          <p:spPr bwMode="auto">
            <a:xfrm>
              <a:off x="5631794" y="4426379"/>
              <a:ext cx="266930" cy="264313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23"/>
            <p:cNvSpPr>
              <a:spLocks noChangeArrowheads="1"/>
            </p:cNvSpPr>
            <p:nvPr/>
          </p:nvSpPr>
          <p:spPr bwMode="auto">
            <a:xfrm>
              <a:off x="5640953" y="4439464"/>
              <a:ext cx="248611" cy="24207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5"/>
            <p:cNvSpPr>
              <a:spLocks noEditPoints="1"/>
            </p:cNvSpPr>
            <p:nvPr/>
          </p:nvSpPr>
          <p:spPr bwMode="auto">
            <a:xfrm>
              <a:off x="5715537" y="4514047"/>
              <a:ext cx="92903" cy="9290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"/>
            <p:cNvSpPr>
              <a:spLocks/>
            </p:cNvSpPr>
            <p:nvPr/>
          </p:nvSpPr>
          <p:spPr bwMode="auto">
            <a:xfrm>
              <a:off x="5638336" y="1499305"/>
              <a:ext cx="289175" cy="34021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Freeform 156"/>
          <p:cNvSpPr>
            <a:spLocks noEditPoints="1"/>
          </p:cNvSpPr>
          <p:nvPr/>
        </p:nvSpPr>
        <p:spPr bwMode="auto">
          <a:xfrm>
            <a:off x="1380167" y="3791050"/>
            <a:ext cx="251138" cy="363717"/>
          </a:xfrm>
          <a:custGeom>
            <a:avLst/>
            <a:gdLst/>
            <a:ahLst/>
            <a:cxnLst>
              <a:cxn ang="0">
                <a:pos x="176" y="116"/>
              </a:cxn>
              <a:cxn ang="0">
                <a:pos x="100" y="203"/>
              </a:cxn>
              <a:cxn ang="0">
                <a:pos x="100" y="232"/>
              </a:cxn>
              <a:cxn ang="0">
                <a:pos x="140" y="232"/>
              </a:cxn>
              <a:cxn ang="0">
                <a:pos x="152" y="244"/>
              </a:cxn>
              <a:cxn ang="0">
                <a:pos x="140" y="256"/>
              </a:cxn>
              <a:cxn ang="0">
                <a:pos x="88" y="256"/>
              </a:cxn>
              <a:cxn ang="0">
                <a:pos x="36" y="256"/>
              </a:cxn>
              <a:cxn ang="0">
                <a:pos x="24" y="244"/>
              </a:cxn>
              <a:cxn ang="0">
                <a:pos x="36" y="232"/>
              </a:cxn>
              <a:cxn ang="0">
                <a:pos x="76" y="232"/>
              </a:cxn>
              <a:cxn ang="0">
                <a:pos x="76" y="203"/>
              </a:cxn>
              <a:cxn ang="0">
                <a:pos x="0" y="116"/>
              </a:cxn>
              <a:cxn ang="0">
                <a:pos x="0" y="116"/>
              </a:cxn>
              <a:cxn ang="0">
                <a:pos x="0" y="116"/>
              </a:cxn>
              <a:cxn ang="0">
                <a:pos x="12" y="104"/>
              </a:cxn>
              <a:cxn ang="0">
                <a:pos x="24" y="116"/>
              </a:cxn>
              <a:cxn ang="0">
                <a:pos x="88" y="180"/>
              </a:cxn>
              <a:cxn ang="0">
                <a:pos x="152" y="116"/>
              </a:cxn>
              <a:cxn ang="0">
                <a:pos x="164" y="104"/>
              </a:cxn>
              <a:cxn ang="0">
                <a:pos x="176" y="116"/>
              </a:cxn>
              <a:cxn ang="0">
                <a:pos x="176" y="116"/>
              </a:cxn>
              <a:cxn ang="0">
                <a:pos x="176" y="116"/>
              </a:cxn>
              <a:cxn ang="0">
                <a:pos x="88" y="160"/>
              </a:cxn>
              <a:cxn ang="0">
                <a:pos x="88" y="160"/>
              </a:cxn>
              <a:cxn ang="0">
                <a:pos x="40" y="112"/>
              </a:cxn>
              <a:cxn ang="0">
                <a:pos x="40" y="48"/>
              </a:cxn>
              <a:cxn ang="0">
                <a:pos x="88" y="0"/>
              </a:cxn>
              <a:cxn ang="0">
                <a:pos x="136" y="48"/>
              </a:cxn>
              <a:cxn ang="0">
                <a:pos x="136" y="112"/>
              </a:cxn>
              <a:cxn ang="0">
                <a:pos x="88" y="160"/>
              </a:cxn>
            </a:cxnLst>
            <a:rect l="0" t="0" r="r" b="b"/>
            <a:pathLst>
              <a:path w="176" h="256">
                <a:moveTo>
                  <a:pt x="176" y="116"/>
                </a:moveTo>
                <a:cubicBezTo>
                  <a:pt x="176" y="161"/>
                  <a:pt x="143" y="197"/>
                  <a:pt x="100" y="203"/>
                </a:cubicBezTo>
                <a:cubicBezTo>
                  <a:pt x="100" y="232"/>
                  <a:pt x="100" y="232"/>
                  <a:pt x="100" y="232"/>
                </a:cubicBezTo>
                <a:cubicBezTo>
                  <a:pt x="140" y="232"/>
                  <a:pt x="140" y="232"/>
                  <a:pt x="140" y="232"/>
                </a:cubicBezTo>
                <a:cubicBezTo>
                  <a:pt x="147" y="232"/>
                  <a:pt x="152" y="237"/>
                  <a:pt x="152" y="244"/>
                </a:cubicBezTo>
                <a:cubicBezTo>
                  <a:pt x="152" y="251"/>
                  <a:pt x="147" y="256"/>
                  <a:pt x="140" y="256"/>
                </a:cubicBezTo>
                <a:cubicBezTo>
                  <a:pt x="88" y="256"/>
                  <a:pt x="88" y="256"/>
                  <a:pt x="88" y="256"/>
                </a:cubicBezTo>
                <a:cubicBezTo>
                  <a:pt x="36" y="256"/>
                  <a:pt x="36" y="256"/>
                  <a:pt x="36" y="256"/>
                </a:cubicBezTo>
                <a:cubicBezTo>
                  <a:pt x="29" y="256"/>
                  <a:pt x="24" y="251"/>
                  <a:pt x="24" y="244"/>
                </a:cubicBezTo>
                <a:cubicBezTo>
                  <a:pt x="24" y="237"/>
                  <a:pt x="29" y="232"/>
                  <a:pt x="36" y="232"/>
                </a:cubicBezTo>
                <a:cubicBezTo>
                  <a:pt x="76" y="232"/>
                  <a:pt x="76" y="232"/>
                  <a:pt x="76" y="232"/>
                </a:cubicBezTo>
                <a:cubicBezTo>
                  <a:pt x="76" y="203"/>
                  <a:pt x="76" y="203"/>
                  <a:pt x="76" y="203"/>
                </a:cubicBezTo>
                <a:cubicBezTo>
                  <a:pt x="33" y="197"/>
                  <a:pt x="0" y="161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09"/>
                  <a:pt x="5" y="104"/>
                  <a:pt x="12" y="104"/>
                </a:cubicBezTo>
                <a:cubicBezTo>
                  <a:pt x="19" y="104"/>
                  <a:pt x="24" y="109"/>
                  <a:pt x="24" y="116"/>
                </a:cubicBezTo>
                <a:cubicBezTo>
                  <a:pt x="24" y="151"/>
                  <a:pt x="53" y="180"/>
                  <a:pt x="88" y="180"/>
                </a:cubicBezTo>
                <a:cubicBezTo>
                  <a:pt x="123" y="180"/>
                  <a:pt x="152" y="151"/>
                  <a:pt x="152" y="116"/>
                </a:cubicBezTo>
                <a:cubicBezTo>
                  <a:pt x="152" y="109"/>
                  <a:pt x="157" y="104"/>
                  <a:pt x="164" y="104"/>
                </a:cubicBezTo>
                <a:cubicBezTo>
                  <a:pt x="171" y="104"/>
                  <a:pt x="176" y="109"/>
                  <a:pt x="176" y="116"/>
                </a:cubicBezTo>
                <a:cubicBezTo>
                  <a:pt x="176" y="116"/>
                  <a:pt x="176" y="116"/>
                  <a:pt x="176" y="116"/>
                </a:cubicBezTo>
                <a:cubicBezTo>
                  <a:pt x="176" y="116"/>
                  <a:pt x="176" y="116"/>
                  <a:pt x="176" y="116"/>
                </a:cubicBezTo>
                <a:moveTo>
                  <a:pt x="88" y="160"/>
                </a:moveTo>
                <a:cubicBezTo>
                  <a:pt x="88" y="160"/>
                  <a:pt x="88" y="160"/>
                  <a:pt x="88" y="160"/>
                </a:cubicBezTo>
                <a:cubicBezTo>
                  <a:pt x="61" y="160"/>
                  <a:pt x="40" y="139"/>
                  <a:pt x="40" y="11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21"/>
                  <a:pt x="61" y="0"/>
                  <a:pt x="88" y="0"/>
                </a:cubicBezTo>
                <a:cubicBezTo>
                  <a:pt x="115" y="0"/>
                  <a:pt x="136" y="21"/>
                  <a:pt x="136" y="48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36" y="139"/>
                  <a:pt x="115" y="160"/>
                  <a:pt x="88" y="16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91"/>
          <p:cNvSpPr>
            <a:spLocks/>
          </p:cNvSpPr>
          <p:nvPr/>
        </p:nvSpPr>
        <p:spPr bwMode="auto">
          <a:xfrm>
            <a:off x="1333091" y="2204661"/>
            <a:ext cx="345291" cy="334329"/>
          </a:xfrm>
          <a:custGeom>
            <a:avLst/>
            <a:gdLst/>
            <a:ahLst/>
            <a:cxnLst>
              <a:cxn ang="0">
                <a:pos x="256" y="236"/>
              </a:cxn>
              <a:cxn ang="0">
                <a:pos x="256" y="236"/>
              </a:cxn>
              <a:cxn ang="0">
                <a:pos x="244" y="248"/>
              </a:cxn>
              <a:cxn ang="0">
                <a:pos x="12" y="248"/>
              </a:cxn>
              <a:cxn ang="0">
                <a:pos x="0" y="236"/>
              </a:cxn>
              <a:cxn ang="0">
                <a:pos x="0" y="236"/>
              </a:cxn>
              <a:cxn ang="0">
                <a:pos x="0" y="236"/>
              </a:cxn>
              <a:cxn ang="0">
                <a:pos x="32" y="176"/>
              </a:cxn>
              <a:cxn ang="0">
                <a:pos x="69" y="164"/>
              </a:cxn>
              <a:cxn ang="0">
                <a:pos x="100" y="150"/>
              </a:cxn>
              <a:cxn ang="0">
                <a:pos x="100" y="127"/>
              </a:cxn>
              <a:cxn ang="0">
                <a:pos x="88" y="97"/>
              </a:cxn>
              <a:cxn ang="0">
                <a:pos x="80" y="85"/>
              </a:cxn>
              <a:cxn ang="0">
                <a:pos x="84" y="65"/>
              </a:cxn>
              <a:cxn ang="0">
                <a:pos x="82" y="39"/>
              </a:cxn>
              <a:cxn ang="0">
                <a:pos x="128" y="0"/>
              </a:cxn>
              <a:cxn ang="0">
                <a:pos x="175" y="39"/>
              </a:cxn>
              <a:cxn ang="0">
                <a:pos x="172" y="65"/>
              </a:cxn>
              <a:cxn ang="0">
                <a:pos x="176" y="85"/>
              </a:cxn>
              <a:cxn ang="0">
                <a:pos x="168" y="97"/>
              </a:cxn>
              <a:cxn ang="0">
                <a:pos x="156" y="126"/>
              </a:cxn>
              <a:cxn ang="0">
                <a:pos x="156" y="150"/>
              </a:cxn>
              <a:cxn ang="0">
                <a:pos x="187" y="164"/>
              </a:cxn>
              <a:cxn ang="0">
                <a:pos x="224" y="176"/>
              </a:cxn>
              <a:cxn ang="0">
                <a:pos x="256" y="236"/>
              </a:cxn>
            </a:cxnLst>
            <a:rect l="0" t="0" r="r" b="b"/>
            <a:pathLst>
              <a:path w="256" h="248"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43"/>
                  <a:pt x="251" y="248"/>
                  <a:pt x="244" y="248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5" y="248"/>
                  <a:pt x="0" y="243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206"/>
          <p:cNvSpPr>
            <a:spLocks noEditPoints="1"/>
          </p:cNvSpPr>
          <p:nvPr/>
        </p:nvSpPr>
        <p:spPr bwMode="auto">
          <a:xfrm>
            <a:off x="1336965" y="3296916"/>
            <a:ext cx="337543" cy="337543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21"/>
          <p:cNvSpPr>
            <a:spLocks noEditPoints="1"/>
          </p:cNvSpPr>
          <p:nvPr/>
        </p:nvSpPr>
        <p:spPr bwMode="auto">
          <a:xfrm>
            <a:off x="1381411" y="2738217"/>
            <a:ext cx="248650" cy="331533"/>
          </a:xfrm>
          <a:custGeom>
            <a:avLst/>
            <a:gdLst/>
            <a:ahLst/>
            <a:cxnLst>
              <a:cxn ang="0">
                <a:pos x="96" y="256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96" y="256"/>
              </a:cxn>
              <a:cxn ang="0">
                <a:pos x="96" y="32"/>
              </a:cxn>
              <a:cxn ang="0">
                <a:pos x="32" y="96"/>
              </a:cxn>
              <a:cxn ang="0">
                <a:pos x="96" y="160"/>
              </a:cxn>
              <a:cxn ang="0">
                <a:pos x="160" y="96"/>
              </a:cxn>
              <a:cxn ang="0">
                <a:pos x="96" y="32"/>
              </a:cxn>
              <a:cxn ang="0">
                <a:pos x="96" y="128"/>
              </a:cxn>
              <a:cxn ang="0">
                <a:pos x="64" y="96"/>
              </a:cxn>
              <a:cxn ang="0">
                <a:pos x="96" y="64"/>
              </a:cxn>
              <a:cxn ang="0">
                <a:pos x="128" y="96"/>
              </a:cxn>
              <a:cxn ang="0">
                <a:pos x="96" y="128"/>
              </a:cxn>
            </a:cxnLst>
            <a:rect l="0" t="0" r="r" b="b"/>
            <a:pathLst>
              <a:path w="192" h="256">
                <a:moveTo>
                  <a:pt x="96" y="256"/>
                </a:moveTo>
                <a:cubicBezTo>
                  <a:pt x="96" y="256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49"/>
                  <a:pt x="96" y="256"/>
                  <a:pt x="96" y="256"/>
                </a:cubicBezTo>
                <a:moveTo>
                  <a:pt x="96" y="32"/>
                </a:moveTo>
                <a:cubicBezTo>
                  <a:pt x="61" y="32"/>
                  <a:pt x="32" y="61"/>
                  <a:pt x="32" y="96"/>
                </a:cubicBezTo>
                <a:cubicBezTo>
                  <a:pt x="32" y="131"/>
                  <a:pt x="61" y="160"/>
                  <a:pt x="96" y="160"/>
                </a:cubicBezTo>
                <a:cubicBezTo>
                  <a:pt x="131" y="160"/>
                  <a:pt x="160" y="131"/>
                  <a:pt x="160" y="96"/>
                </a:cubicBezTo>
                <a:cubicBezTo>
                  <a:pt x="160" y="61"/>
                  <a:pt x="131" y="32"/>
                  <a:pt x="96" y="32"/>
                </a:cubicBezTo>
                <a:moveTo>
                  <a:pt x="96" y="128"/>
                </a:moveTo>
                <a:cubicBezTo>
                  <a:pt x="78" y="128"/>
                  <a:pt x="64" y="114"/>
                  <a:pt x="64" y="96"/>
                </a:cubicBezTo>
                <a:cubicBezTo>
                  <a:pt x="64" y="78"/>
                  <a:pt x="78" y="64"/>
                  <a:pt x="96" y="64"/>
                </a:cubicBezTo>
                <a:cubicBezTo>
                  <a:pt x="114" y="64"/>
                  <a:pt x="128" y="78"/>
                  <a:pt x="128" y="96"/>
                </a:cubicBezTo>
                <a:cubicBezTo>
                  <a:pt x="128" y="114"/>
                  <a:pt x="114" y="128"/>
                  <a:pt x="96" y="128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27"/>
          <p:cNvSpPr>
            <a:spLocks noEditPoints="1"/>
          </p:cNvSpPr>
          <p:nvPr/>
        </p:nvSpPr>
        <p:spPr bwMode="auto">
          <a:xfrm>
            <a:off x="1305711" y="1692224"/>
            <a:ext cx="400050" cy="274637"/>
          </a:xfrm>
          <a:custGeom>
            <a:avLst/>
            <a:gdLst/>
            <a:ahLst/>
            <a:cxnLst>
              <a:cxn ang="0">
                <a:pos x="196" y="176"/>
              </a:cxn>
              <a:cxn ang="0">
                <a:pos x="60" y="176"/>
              </a:cxn>
              <a:cxn ang="0">
                <a:pos x="0" y="116"/>
              </a:cxn>
              <a:cxn ang="0">
                <a:pos x="42" y="59"/>
              </a:cxn>
              <a:cxn ang="0">
                <a:pos x="128" y="0"/>
              </a:cxn>
              <a:cxn ang="0">
                <a:pos x="214" y="59"/>
              </a:cxn>
              <a:cxn ang="0">
                <a:pos x="256" y="116"/>
              </a:cxn>
              <a:cxn ang="0">
                <a:pos x="196" y="176"/>
              </a:cxn>
              <a:cxn ang="0">
                <a:pos x="220" y="89"/>
              </a:cxn>
              <a:cxn ang="0">
                <a:pos x="217" y="87"/>
              </a:cxn>
              <a:cxn ang="0">
                <a:pos x="217" y="87"/>
              </a:cxn>
              <a:cxn ang="0">
                <a:pos x="215" y="85"/>
              </a:cxn>
              <a:cxn ang="0">
                <a:pos x="215" y="85"/>
              </a:cxn>
              <a:cxn ang="0">
                <a:pos x="212" y="84"/>
              </a:cxn>
              <a:cxn ang="0">
                <a:pos x="211" y="84"/>
              </a:cxn>
              <a:cxn ang="0">
                <a:pos x="209" y="83"/>
              </a:cxn>
              <a:cxn ang="0">
                <a:pos x="208" y="82"/>
              </a:cxn>
              <a:cxn ang="0">
                <a:pos x="206" y="81"/>
              </a:cxn>
              <a:cxn ang="0">
                <a:pos x="205" y="81"/>
              </a:cxn>
              <a:cxn ang="0">
                <a:pos x="203" y="81"/>
              </a:cxn>
              <a:cxn ang="0">
                <a:pos x="201" y="80"/>
              </a:cxn>
              <a:cxn ang="0">
                <a:pos x="200" y="80"/>
              </a:cxn>
              <a:cxn ang="0">
                <a:pos x="196" y="80"/>
              </a:cxn>
              <a:cxn ang="0">
                <a:pos x="195" y="80"/>
              </a:cxn>
              <a:cxn ang="0">
                <a:pos x="194" y="74"/>
              </a:cxn>
              <a:cxn ang="0">
                <a:pos x="193" y="73"/>
              </a:cxn>
              <a:cxn ang="0">
                <a:pos x="192" y="68"/>
              </a:cxn>
              <a:cxn ang="0">
                <a:pos x="191" y="67"/>
              </a:cxn>
              <a:cxn ang="0">
                <a:pos x="189" y="62"/>
              </a:cxn>
              <a:cxn ang="0">
                <a:pos x="189" y="61"/>
              </a:cxn>
              <a:cxn ang="0">
                <a:pos x="186" y="57"/>
              </a:cxn>
              <a:cxn ang="0">
                <a:pos x="128" y="24"/>
              </a:cxn>
              <a:cxn ang="0">
                <a:pos x="70" y="57"/>
              </a:cxn>
              <a:cxn ang="0">
                <a:pos x="67" y="61"/>
              </a:cxn>
              <a:cxn ang="0">
                <a:pos x="67" y="62"/>
              </a:cxn>
              <a:cxn ang="0">
                <a:pos x="65" y="67"/>
              </a:cxn>
              <a:cxn ang="0">
                <a:pos x="64" y="68"/>
              </a:cxn>
              <a:cxn ang="0">
                <a:pos x="63" y="73"/>
              </a:cxn>
              <a:cxn ang="0">
                <a:pos x="62" y="74"/>
              </a:cxn>
              <a:cxn ang="0">
                <a:pos x="61" y="80"/>
              </a:cxn>
              <a:cxn ang="0">
                <a:pos x="60" y="80"/>
              </a:cxn>
              <a:cxn ang="0">
                <a:pos x="56" y="80"/>
              </a:cxn>
              <a:cxn ang="0">
                <a:pos x="55" y="80"/>
              </a:cxn>
              <a:cxn ang="0">
                <a:pos x="53" y="81"/>
              </a:cxn>
              <a:cxn ang="0">
                <a:pos x="51" y="81"/>
              </a:cxn>
              <a:cxn ang="0">
                <a:pos x="50" y="81"/>
              </a:cxn>
              <a:cxn ang="0">
                <a:pos x="48" y="82"/>
              </a:cxn>
              <a:cxn ang="0">
                <a:pos x="47" y="83"/>
              </a:cxn>
              <a:cxn ang="0">
                <a:pos x="45" y="84"/>
              </a:cxn>
              <a:cxn ang="0">
                <a:pos x="44" y="84"/>
              </a:cxn>
              <a:cxn ang="0">
                <a:pos x="41" y="85"/>
              </a:cxn>
              <a:cxn ang="0">
                <a:pos x="41" y="85"/>
              </a:cxn>
              <a:cxn ang="0">
                <a:pos x="39" y="87"/>
              </a:cxn>
              <a:cxn ang="0">
                <a:pos x="39" y="87"/>
              </a:cxn>
              <a:cxn ang="0">
                <a:pos x="36" y="89"/>
              </a:cxn>
              <a:cxn ang="0">
                <a:pos x="24" y="116"/>
              </a:cxn>
              <a:cxn ang="0">
                <a:pos x="60" y="152"/>
              </a:cxn>
              <a:cxn ang="0">
                <a:pos x="196" y="152"/>
              </a:cxn>
              <a:cxn ang="0">
                <a:pos x="232" y="116"/>
              </a:cxn>
              <a:cxn ang="0">
                <a:pos x="220" y="89"/>
              </a:cxn>
            </a:cxnLst>
            <a:rect l="0" t="0" r="r" b="b"/>
            <a:pathLst>
              <a:path w="256" h="176">
                <a:moveTo>
                  <a:pt x="196" y="176"/>
                </a:moveTo>
                <a:cubicBezTo>
                  <a:pt x="60" y="176"/>
                  <a:pt x="60" y="176"/>
                  <a:pt x="60" y="176"/>
                </a:cubicBezTo>
                <a:cubicBezTo>
                  <a:pt x="27" y="176"/>
                  <a:pt x="0" y="149"/>
                  <a:pt x="0" y="116"/>
                </a:cubicBezTo>
                <a:cubicBezTo>
                  <a:pt x="0" y="89"/>
                  <a:pt x="18" y="66"/>
                  <a:pt x="42" y="59"/>
                </a:cubicBezTo>
                <a:cubicBezTo>
                  <a:pt x="56" y="24"/>
                  <a:pt x="89" y="0"/>
                  <a:pt x="128" y="0"/>
                </a:cubicBezTo>
                <a:cubicBezTo>
                  <a:pt x="167" y="0"/>
                  <a:pt x="200" y="24"/>
                  <a:pt x="214" y="59"/>
                </a:cubicBezTo>
                <a:cubicBezTo>
                  <a:pt x="238" y="66"/>
                  <a:pt x="256" y="89"/>
                  <a:pt x="256" y="116"/>
                </a:cubicBezTo>
                <a:cubicBezTo>
                  <a:pt x="256" y="149"/>
                  <a:pt x="229" y="176"/>
                  <a:pt x="196" y="176"/>
                </a:cubicBezTo>
                <a:moveTo>
                  <a:pt x="220" y="89"/>
                </a:moveTo>
                <a:cubicBezTo>
                  <a:pt x="219" y="88"/>
                  <a:pt x="218" y="88"/>
                  <a:pt x="217" y="87"/>
                </a:cubicBezTo>
                <a:cubicBezTo>
                  <a:pt x="217" y="87"/>
                  <a:pt x="217" y="87"/>
                  <a:pt x="217" y="87"/>
                </a:cubicBezTo>
                <a:cubicBezTo>
                  <a:pt x="217" y="86"/>
                  <a:pt x="216" y="86"/>
                  <a:pt x="215" y="85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14" y="85"/>
                  <a:pt x="213" y="84"/>
                  <a:pt x="212" y="84"/>
                </a:cubicBezTo>
                <a:cubicBezTo>
                  <a:pt x="212" y="84"/>
                  <a:pt x="212" y="84"/>
                  <a:pt x="211" y="84"/>
                </a:cubicBezTo>
                <a:cubicBezTo>
                  <a:pt x="211" y="83"/>
                  <a:pt x="210" y="83"/>
                  <a:pt x="209" y="83"/>
                </a:cubicBezTo>
                <a:cubicBezTo>
                  <a:pt x="209" y="82"/>
                  <a:pt x="209" y="82"/>
                  <a:pt x="208" y="82"/>
                </a:cubicBezTo>
                <a:cubicBezTo>
                  <a:pt x="208" y="82"/>
                  <a:pt x="207" y="82"/>
                  <a:pt x="206" y="81"/>
                </a:cubicBezTo>
                <a:cubicBezTo>
                  <a:pt x="206" y="81"/>
                  <a:pt x="205" y="81"/>
                  <a:pt x="205" y="81"/>
                </a:cubicBezTo>
                <a:cubicBezTo>
                  <a:pt x="204" y="81"/>
                  <a:pt x="204" y="81"/>
                  <a:pt x="203" y="81"/>
                </a:cubicBezTo>
                <a:cubicBezTo>
                  <a:pt x="202" y="81"/>
                  <a:pt x="202" y="80"/>
                  <a:pt x="201" y="80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98" y="80"/>
                  <a:pt x="197" y="80"/>
                  <a:pt x="196" y="80"/>
                </a:cubicBezTo>
                <a:cubicBezTo>
                  <a:pt x="196" y="80"/>
                  <a:pt x="195" y="80"/>
                  <a:pt x="195" y="80"/>
                </a:cubicBezTo>
                <a:cubicBezTo>
                  <a:pt x="195" y="78"/>
                  <a:pt x="194" y="76"/>
                  <a:pt x="194" y="74"/>
                </a:cubicBezTo>
                <a:cubicBezTo>
                  <a:pt x="193" y="74"/>
                  <a:pt x="193" y="73"/>
                  <a:pt x="193" y="73"/>
                </a:cubicBezTo>
                <a:cubicBezTo>
                  <a:pt x="193" y="71"/>
                  <a:pt x="192" y="70"/>
                  <a:pt x="192" y="68"/>
                </a:cubicBezTo>
                <a:cubicBezTo>
                  <a:pt x="191" y="68"/>
                  <a:pt x="191" y="67"/>
                  <a:pt x="191" y="67"/>
                </a:cubicBezTo>
                <a:cubicBezTo>
                  <a:pt x="190" y="65"/>
                  <a:pt x="190" y="64"/>
                  <a:pt x="189" y="62"/>
                </a:cubicBezTo>
                <a:cubicBezTo>
                  <a:pt x="189" y="62"/>
                  <a:pt x="189" y="62"/>
                  <a:pt x="189" y="61"/>
                </a:cubicBezTo>
                <a:cubicBezTo>
                  <a:pt x="188" y="60"/>
                  <a:pt x="187" y="58"/>
                  <a:pt x="186" y="57"/>
                </a:cubicBezTo>
                <a:cubicBezTo>
                  <a:pt x="174" y="37"/>
                  <a:pt x="153" y="24"/>
                  <a:pt x="128" y="24"/>
                </a:cubicBezTo>
                <a:cubicBezTo>
                  <a:pt x="103" y="24"/>
                  <a:pt x="82" y="37"/>
                  <a:pt x="70" y="57"/>
                </a:cubicBezTo>
                <a:cubicBezTo>
                  <a:pt x="69" y="58"/>
                  <a:pt x="68" y="60"/>
                  <a:pt x="67" y="61"/>
                </a:cubicBezTo>
                <a:cubicBezTo>
                  <a:pt x="67" y="62"/>
                  <a:pt x="67" y="62"/>
                  <a:pt x="67" y="62"/>
                </a:cubicBezTo>
                <a:cubicBezTo>
                  <a:pt x="66" y="64"/>
                  <a:pt x="66" y="65"/>
                  <a:pt x="65" y="67"/>
                </a:cubicBezTo>
                <a:cubicBezTo>
                  <a:pt x="65" y="67"/>
                  <a:pt x="65" y="68"/>
                  <a:pt x="64" y="68"/>
                </a:cubicBezTo>
                <a:cubicBezTo>
                  <a:pt x="64" y="70"/>
                  <a:pt x="63" y="71"/>
                  <a:pt x="63" y="73"/>
                </a:cubicBezTo>
                <a:cubicBezTo>
                  <a:pt x="63" y="73"/>
                  <a:pt x="63" y="74"/>
                  <a:pt x="62" y="74"/>
                </a:cubicBezTo>
                <a:cubicBezTo>
                  <a:pt x="62" y="76"/>
                  <a:pt x="61" y="78"/>
                  <a:pt x="61" y="80"/>
                </a:cubicBezTo>
                <a:cubicBezTo>
                  <a:pt x="61" y="80"/>
                  <a:pt x="60" y="80"/>
                  <a:pt x="60" y="80"/>
                </a:cubicBezTo>
                <a:cubicBezTo>
                  <a:pt x="59" y="80"/>
                  <a:pt x="58" y="80"/>
                  <a:pt x="56" y="80"/>
                </a:cubicBezTo>
                <a:cubicBezTo>
                  <a:pt x="56" y="80"/>
                  <a:pt x="56" y="80"/>
                  <a:pt x="55" y="80"/>
                </a:cubicBezTo>
                <a:cubicBezTo>
                  <a:pt x="54" y="80"/>
                  <a:pt x="54" y="81"/>
                  <a:pt x="53" y="81"/>
                </a:cubicBezTo>
                <a:cubicBezTo>
                  <a:pt x="52" y="81"/>
                  <a:pt x="52" y="81"/>
                  <a:pt x="51" y="81"/>
                </a:cubicBezTo>
                <a:cubicBezTo>
                  <a:pt x="51" y="81"/>
                  <a:pt x="50" y="81"/>
                  <a:pt x="50" y="81"/>
                </a:cubicBezTo>
                <a:cubicBezTo>
                  <a:pt x="49" y="82"/>
                  <a:pt x="48" y="82"/>
                  <a:pt x="48" y="82"/>
                </a:cubicBezTo>
                <a:cubicBezTo>
                  <a:pt x="47" y="82"/>
                  <a:pt x="47" y="82"/>
                  <a:pt x="47" y="83"/>
                </a:cubicBezTo>
                <a:cubicBezTo>
                  <a:pt x="46" y="83"/>
                  <a:pt x="45" y="83"/>
                  <a:pt x="45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43" y="84"/>
                  <a:pt x="42" y="85"/>
                  <a:pt x="41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0" y="86"/>
                  <a:pt x="39" y="86"/>
                  <a:pt x="39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8" y="88"/>
                  <a:pt x="37" y="88"/>
                  <a:pt x="36" y="89"/>
                </a:cubicBezTo>
                <a:cubicBezTo>
                  <a:pt x="29" y="96"/>
                  <a:pt x="24" y="105"/>
                  <a:pt x="24" y="116"/>
                </a:cubicBezTo>
                <a:cubicBezTo>
                  <a:pt x="24" y="136"/>
                  <a:pt x="40" y="152"/>
                  <a:pt x="60" y="152"/>
                </a:cubicBezTo>
                <a:cubicBezTo>
                  <a:pt x="196" y="152"/>
                  <a:pt x="196" y="152"/>
                  <a:pt x="196" y="152"/>
                </a:cubicBezTo>
                <a:cubicBezTo>
                  <a:pt x="216" y="152"/>
                  <a:pt x="232" y="136"/>
                  <a:pt x="232" y="116"/>
                </a:cubicBezTo>
                <a:cubicBezTo>
                  <a:pt x="232" y="105"/>
                  <a:pt x="227" y="96"/>
                  <a:pt x="220" y="8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Inhaltsplatzhalter 4"/>
          <p:cNvSpPr txBox="1">
            <a:spLocks/>
          </p:cNvSpPr>
          <p:nvPr/>
        </p:nvSpPr>
        <p:spPr>
          <a:xfrm>
            <a:off x="2601496" y="1740618"/>
            <a:ext cx="548640" cy="1828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latin typeface="+mj-lt"/>
              </a:rPr>
              <a:t>80%</a:t>
            </a:r>
            <a:endParaRPr lang="en-US" sz="1200" dirty="0" smtClean="0">
              <a:latin typeface="+mn-lt"/>
            </a:endParaRPr>
          </a:p>
        </p:txBody>
      </p:sp>
      <p:sp>
        <p:nvSpPr>
          <p:cNvPr id="74" name="Inhaltsplatzhalter 4"/>
          <p:cNvSpPr txBox="1">
            <a:spLocks/>
          </p:cNvSpPr>
          <p:nvPr/>
        </p:nvSpPr>
        <p:spPr>
          <a:xfrm>
            <a:off x="2601496" y="2275699"/>
            <a:ext cx="548640" cy="1828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latin typeface="+mj-lt"/>
              </a:rPr>
              <a:t>70%</a:t>
            </a:r>
            <a:endParaRPr lang="en-US" sz="1200" dirty="0" smtClean="0">
              <a:latin typeface="+mn-lt"/>
            </a:endParaRPr>
          </a:p>
        </p:txBody>
      </p:sp>
      <p:sp>
        <p:nvSpPr>
          <p:cNvPr id="75" name="Inhaltsplatzhalter 4"/>
          <p:cNvSpPr txBox="1">
            <a:spLocks/>
          </p:cNvSpPr>
          <p:nvPr/>
        </p:nvSpPr>
        <p:spPr>
          <a:xfrm>
            <a:off x="2601496" y="2809000"/>
            <a:ext cx="548640" cy="1828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latin typeface="+mj-lt"/>
              </a:rPr>
              <a:t>60%</a:t>
            </a:r>
            <a:endParaRPr lang="en-US" sz="1200" dirty="0" smtClean="0">
              <a:latin typeface="+mn-lt"/>
            </a:endParaRPr>
          </a:p>
        </p:txBody>
      </p:sp>
      <p:sp>
        <p:nvSpPr>
          <p:cNvPr id="76" name="Inhaltsplatzhalter 4"/>
          <p:cNvSpPr txBox="1">
            <a:spLocks/>
          </p:cNvSpPr>
          <p:nvPr/>
        </p:nvSpPr>
        <p:spPr>
          <a:xfrm>
            <a:off x="2601496" y="3333667"/>
            <a:ext cx="548640" cy="1828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latin typeface="+mj-lt"/>
              </a:rPr>
              <a:t>50%</a:t>
            </a:r>
            <a:endParaRPr lang="en-US" sz="1200" dirty="0" smtClean="0">
              <a:latin typeface="+mn-lt"/>
            </a:endParaRPr>
          </a:p>
        </p:txBody>
      </p:sp>
      <p:sp>
        <p:nvSpPr>
          <p:cNvPr id="77" name="Inhaltsplatzhalter 4"/>
          <p:cNvSpPr txBox="1">
            <a:spLocks/>
          </p:cNvSpPr>
          <p:nvPr/>
        </p:nvSpPr>
        <p:spPr>
          <a:xfrm>
            <a:off x="2601496" y="3868888"/>
            <a:ext cx="548640" cy="1828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latin typeface="+mj-lt"/>
              </a:rPr>
              <a:t>40%</a:t>
            </a:r>
            <a:endParaRPr lang="en-US" sz="1200" dirty="0" smtClean="0">
              <a:latin typeface="+mn-lt"/>
            </a:endParaRPr>
          </a:p>
        </p:txBody>
      </p:sp>
      <p:sp>
        <p:nvSpPr>
          <p:cNvPr id="39" name="Inhaltsplatzhalter 4"/>
          <p:cNvSpPr txBox="1">
            <a:spLocks/>
          </p:cNvSpPr>
          <p:nvPr/>
        </p:nvSpPr>
        <p:spPr>
          <a:xfrm>
            <a:off x="3378662" y="1676857"/>
            <a:ext cx="4644019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>
                <a:latin typeface="+mj-lt"/>
              </a:rPr>
              <a:t>FEATURE # 1</a:t>
            </a:r>
            <a:r>
              <a:rPr lang="en-US" sz="1400" b="1" dirty="0" smtClean="0">
                <a:latin typeface="+mj-lt"/>
              </a:rPr>
              <a:t/>
            </a:r>
            <a:br>
              <a:rPr lang="en-US" sz="1400" b="1" dirty="0" smtClean="0">
                <a:latin typeface="+mj-lt"/>
              </a:rPr>
            </a:br>
            <a:r>
              <a:rPr lang="en-US" sz="1000" dirty="0"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40" name="Inhaltsplatzhalter 4"/>
          <p:cNvSpPr txBox="1">
            <a:spLocks/>
          </p:cNvSpPr>
          <p:nvPr/>
        </p:nvSpPr>
        <p:spPr>
          <a:xfrm>
            <a:off x="3378662" y="2202548"/>
            <a:ext cx="4478042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>
                <a:latin typeface="+mj-lt"/>
              </a:rPr>
              <a:t>FEATURE # 2</a:t>
            </a:r>
            <a:r>
              <a:rPr lang="en-US" sz="1400" b="1" dirty="0" smtClean="0">
                <a:latin typeface="+mj-lt"/>
              </a:rPr>
              <a:t/>
            </a:r>
            <a:br>
              <a:rPr lang="en-US" sz="1400" b="1" dirty="0" smtClean="0">
                <a:latin typeface="+mj-lt"/>
              </a:rPr>
            </a:br>
            <a:r>
              <a:rPr lang="en-US" sz="1000" dirty="0"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41" name="Inhaltsplatzhalter 4"/>
          <p:cNvSpPr txBox="1">
            <a:spLocks/>
          </p:cNvSpPr>
          <p:nvPr/>
        </p:nvSpPr>
        <p:spPr>
          <a:xfrm>
            <a:off x="3378662" y="2726713"/>
            <a:ext cx="3792242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>
                <a:latin typeface="+mj-lt"/>
              </a:rPr>
              <a:t>FEATURE # 3</a:t>
            </a:r>
            <a:r>
              <a:rPr lang="en-US" sz="1400" b="1" dirty="0" smtClean="0">
                <a:latin typeface="+mj-lt"/>
              </a:rPr>
              <a:t/>
            </a:r>
            <a:br>
              <a:rPr lang="en-US" sz="1400" b="1" dirty="0" smtClean="0">
                <a:latin typeface="+mj-lt"/>
              </a:rPr>
            </a:br>
            <a:r>
              <a:rPr lang="en-US" sz="1000" dirty="0">
                <a:latin typeface="+mj-lt"/>
              </a:rPr>
              <a:t>This is a sample text. You simply add your own </a:t>
            </a:r>
            <a:r>
              <a:rPr lang="en-US" sz="1000" dirty="0" smtClean="0">
                <a:latin typeface="+mj-lt"/>
              </a:rPr>
              <a:t>text</a:t>
            </a:r>
            <a:endParaRPr lang="en-US" sz="1000" dirty="0">
              <a:latin typeface="+mj-lt"/>
            </a:endParaRPr>
          </a:p>
        </p:txBody>
      </p:sp>
      <p:sp>
        <p:nvSpPr>
          <p:cNvPr id="42" name="Inhaltsplatzhalter 4"/>
          <p:cNvSpPr txBox="1">
            <a:spLocks/>
          </p:cNvSpPr>
          <p:nvPr/>
        </p:nvSpPr>
        <p:spPr>
          <a:xfrm>
            <a:off x="3378662" y="3290916"/>
            <a:ext cx="3182642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>
                <a:latin typeface="+mj-lt"/>
              </a:rPr>
              <a:t>FEATURE # 4</a:t>
            </a:r>
            <a:r>
              <a:rPr lang="en-US" sz="1400" b="1" dirty="0" smtClean="0">
                <a:latin typeface="+mj-lt"/>
              </a:rPr>
              <a:t/>
            </a:r>
            <a:br>
              <a:rPr lang="en-US" sz="1400" b="1" dirty="0" smtClean="0">
                <a:latin typeface="+mj-lt"/>
              </a:rPr>
            </a:br>
            <a:r>
              <a:rPr lang="en-US" sz="1000" dirty="0">
                <a:latin typeface="+mj-lt"/>
              </a:rPr>
              <a:t>This is a sample text. You simply add your own </a:t>
            </a:r>
            <a:r>
              <a:rPr lang="en-US" sz="1000" dirty="0" smtClean="0">
                <a:latin typeface="+mj-lt"/>
              </a:rPr>
              <a:t>text</a:t>
            </a:r>
            <a:endParaRPr lang="en-US" sz="1000" dirty="0">
              <a:latin typeface="+mj-lt"/>
            </a:endParaRPr>
          </a:p>
        </p:txBody>
      </p:sp>
      <p:sp>
        <p:nvSpPr>
          <p:cNvPr id="43" name="Inhaltsplatzhalter 4"/>
          <p:cNvSpPr txBox="1">
            <a:spLocks/>
          </p:cNvSpPr>
          <p:nvPr/>
        </p:nvSpPr>
        <p:spPr>
          <a:xfrm>
            <a:off x="3378662" y="3791051"/>
            <a:ext cx="2688111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>
                <a:latin typeface="+mj-lt"/>
              </a:rPr>
              <a:t>FEATURE # 5</a:t>
            </a:r>
            <a:r>
              <a:rPr lang="en-US" sz="1400" b="1" dirty="0" smtClean="0">
                <a:latin typeface="+mj-lt"/>
              </a:rPr>
              <a:t/>
            </a:r>
            <a:br>
              <a:rPr lang="en-US" sz="1400" b="1" dirty="0" smtClean="0">
                <a:latin typeface="+mj-lt"/>
              </a:rPr>
            </a:br>
            <a:r>
              <a:rPr lang="en-US" sz="1000" dirty="0">
                <a:latin typeface="+mj-lt"/>
              </a:rPr>
              <a:t>This is a sample text. You simply add </a:t>
            </a:r>
            <a:r>
              <a:rPr lang="en-US" sz="1000" dirty="0" smtClean="0">
                <a:latin typeface="+mj-lt"/>
              </a:rPr>
              <a:t>yours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5258448"/>
      </p:ext>
    </p:extLst>
  </p:cSld>
  <p:clrMapOvr>
    <a:masterClrMapping/>
  </p:clrMapOvr>
  <p:transition spd="slow" advTm="2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40" grpId="0" animBg="1"/>
      <p:bldP spid="141" grpId="0" animBg="1"/>
      <p:bldP spid="142" grpId="0" animBg="1"/>
      <p:bldP spid="65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5" grpId="0"/>
      <p:bldP spid="76" grpId="0"/>
      <p:bldP spid="77" grpId="0"/>
      <p:bldP spid="39" grpId="0"/>
      <p:bldP spid="40" grpId="0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SlideSalad is #1 online marketplace of premium presentations templates for all needs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App Showcase – Top Features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24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6" r="4046"/>
          <a:stretch>
            <a:fillRect/>
          </a:stretch>
        </p:blipFill>
        <p:spPr/>
      </p:pic>
      <p:grpSp>
        <p:nvGrpSpPr>
          <p:cNvPr id="34" name="Group 33"/>
          <p:cNvGrpSpPr/>
          <p:nvPr/>
        </p:nvGrpSpPr>
        <p:grpSpPr>
          <a:xfrm>
            <a:off x="3095036" y="1428750"/>
            <a:ext cx="1496420" cy="3010708"/>
            <a:chOff x="3505200" y="431800"/>
            <a:chExt cx="2127250" cy="4279900"/>
          </a:xfrm>
          <a:effectLst/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Placeholder 6"/>
          <p:cNvPicPr>
            <a:picLocks noGrp="1" noChangeAspect="1"/>
          </p:cNvPicPr>
          <p:nvPr>
            <p:ph type="pic" sz="quarter" idx="2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" b="51"/>
          <a:stretch>
            <a:fillRect/>
          </a:stretch>
        </p:blipFill>
        <p:spPr/>
      </p:pic>
      <p:sp>
        <p:nvSpPr>
          <p:cNvPr id="53" name="Rectangle 52"/>
          <p:cNvSpPr/>
          <p:nvPr/>
        </p:nvSpPr>
        <p:spPr>
          <a:xfrm>
            <a:off x="4591456" y="1809555"/>
            <a:ext cx="738159" cy="554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50%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591456" y="2675023"/>
            <a:ext cx="738159" cy="5546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80%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591456" y="3540490"/>
            <a:ext cx="738159" cy="5546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95%</a:t>
            </a:r>
            <a:endParaRPr lang="en-US" dirty="0"/>
          </a:p>
        </p:txBody>
      </p:sp>
      <p:sp>
        <p:nvSpPr>
          <p:cNvPr id="58" name="Inhaltsplatzhalter 4"/>
          <p:cNvSpPr txBox="1">
            <a:spLocks/>
          </p:cNvSpPr>
          <p:nvPr/>
        </p:nvSpPr>
        <p:spPr>
          <a:xfrm>
            <a:off x="5486400" y="1840669"/>
            <a:ext cx="3262963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FEATURE # 1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59" name="Inhaltsplatzhalter 4"/>
          <p:cNvSpPr txBox="1">
            <a:spLocks/>
          </p:cNvSpPr>
          <p:nvPr/>
        </p:nvSpPr>
        <p:spPr>
          <a:xfrm>
            <a:off x="5486400" y="3571603"/>
            <a:ext cx="3262963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FEATURE # 3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60" name="Inhaltsplatzhalter 4"/>
          <p:cNvSpPr txBox="1">
            <a:spLocks/>
          </p:cNvSpPr>
          <p:nvPr/>
        </p:nvSpPr>
        <p:spPr>
          <a:xfrm>
            <a:off x="5486400" y="2706136"/>
            <a:ext cx="3262963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FEATURE # 2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</p:spTree>
    <p:extLst>
      <p:ext uri="{BB962C8B-B14F-4D97-AF65-F5344CB8AC3E}">
        <p14:creationId xmlns:p14="http://schemas.microsoft.com/office/powerpoint/2010/main" val="2952586479"/>
      </p:ext>
    </p:extLst>
  </p:cSld>
  <p:clrMapOvr>
    <a:masterClrMapping/>
  </p:clrMapOvr>
  <p:transition spd="slow" advTm="2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8" grpId="0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7" b="20247"/>
          <a:stretch>
            <a:fillRect/>
          </a:stretch>
        </p:blipFill>
        <p:spPr/>
      </p:pic>
      <p:sp>
        <p:nvSpPr>
          <p:cNvPr id="11" name="Rectangle 10"/>
          <p:cNvSpPr/>
          <p:nvPr/>
        </p:nvSpPr>
        <p:spPr bwMode="auto">
          <a:xfrm>
            <a:off x="0" y="1154353"/>
            <a:ext cx="9144000" cy="3627197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92349" y="1657350"/>
            <a:ext cx="2286905" cy="4601118"/>
            <a:chOff x="3505200" y="431800"/>
            <a:chExt cx="2127250" cy="4279900"/>
          </a:xfrm>
          <a:effectLst/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SlideSalad is #1 online marketplace of premium presentations templates for all needs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App Showcase – Top Features</a:t>
            </a:r>
            <a:endParaRPr lang="en-US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25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" r="94"/>
          <a:stretch>
            <a:fillRect/>
          </a:stretch>
        </p:blipFill>
        <p:spPr/>
      </p:pic>
      <p:sp>
        <p:nvSpPr>
          <p:cNvPr id="64" name="Footer Text"/>
          <p:cNvSpPr txBox="1"/>
          <p:nvPr/>
        </p:nvSpPr>
        <p:spPr>
          <a:xfrm>
            <a:off x="3071603" y="1412051"/>
            <a:ext cx="310059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The Best Apps Showcase</a:t>
            </a:r>
          </a:p>
        </p:txBody>
      </p:sp>
      <p:sp>
        <p:nvSpPr>
          <p:cNvPr id="65" name="Footer Text"/>
          <p:cNvSpPr txBox="1"/>
          <p:nvPr/>
        </p:nvSpPr>
        <p:spPr>
          <a:xfrm>
            <a:off x="3071603" y="1989207"/>
            <a:ext cx="2666944" cy="353943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Professional </a:t>
            </a:r>
            <a:r>
              <a:rPr lang="en-US" sz="1100" b="1" dirty="0" smtClean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SlideSalad</a:t>
            </a:r>
            <a:r>
              <a:rPr lang="en-US" sz="1100" dirty="0" smtClean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Free Template</a:t>
            </a:r>
          </a:p>
        </p:txBody>
      </p:sp>
      <p:sp>
        <p:nvSpPr>
          <p:cNvPr id="66" name="Oval 65"/>
          <p:cNvSpPr/>
          <p:nvPr/>
        </p:nvSpPr>
        <p:spPr>
          <a:xfrm>
            <a:off x="3086912" y="2595719"/>
            <a:ext cx="384436" cy="3844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Inhaltsplatzhalter 4"/>
          <p:cNvSpPr txBox="1">
            <a:spLocks/>
          </p:cNvSpPr>
          <p:nvPr/>
        </p:nvSpPr>
        <p:spPr>
          <a:xfrm>
            <a:off x="3686510" y="2526327"/>
            <a:ext cx="5062853" cy="523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+mj-lt"/>
              </a:rPr>
              <a:t>FEATURE # 1</a:t>
            </a:r>
            <a:br>
              <a:rPr lang="en-US" sz="1400" b="1" dirty="0" smtClean="0">
                <a:latin typeface="+mj-lt"/>
              </a:rPr>
            </a:br>
            <a:r>
              <a:rPr lang="en-US" sz="1000" dirty="0">
                <a:latin typeface="+mj-lt"/>
              </a:rPr>
              <a:t>This is a sample text. You simply add your own text and description here. This text is fully editable. </a:t>
            </a:r>
            <a:endParaRPr lang="en-US" sz="1200" dirty="0">
              <a:latin typeface="+mj-lt"/>
            </a:endParaRPr>
          </a:p>
        </p:txBody>
      </p:sp>
      <p:sp>
        <p:nvSpPr>
          <p:cNvPr id="70" name="Inhaltsplatzhalter 4"/>
          <p:cNvSpPr txBox="1">
            <a:spLocks/>
          </p:cNvSpPr>
          <p:nvPr/>
        </p:nvSpPr>
        <p:spPr>
          <a:xfrm>
            <a:off x="3686510" y="3239875"/>
            <a:ext cx="5062853" cy="523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+mj-lt"/>
              </a:rPr>
              <a:t>Feature #2</a:t>
            </a:r>
            <a:br>
              <a:rPr lang="en-US" sz="1400" b="1" dirty="0" smtClean="0">
                <a:latin typeface="+mj-lt"/>
              </a:rPr>
            </a:br>
            <a:r>
              <a:rPr lang="en-US" sz="1000" dirty="0">
                <a:latin typeface="+mj-lt"/>
              </a:rPr>
              <a:t>This is a sample text. You simply add your own text and description here. This text is fully editable. </a:t>
            </a:r>
          </a:p>
        </p:txBody>
      </p:sp>
      <p:sp>
        <p:nvSpPr>
          <p:cNvPr id="71" name="Oval 70"/>
          <p:cNvSpPr/>
          <p:nvPr/>
        </p:nvSpPr>
        <p:spPr>
          <a:xfrm>
            <a:off x="3086912" y="3309267"/>
            <a:ext cx="384436" cy="3844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Inhaltsplatzhalter 4"/>
          <p:cNvSpPr txBox="1">
            <a:spLocks/>
          </p:cNvSpPr>
          <p:nvPr/>
        </p:nvSpPr>
        <p:spPr>
          <a:xfrm>
            <a:off x="3686510" y="3953423"/>
            <a:ext cx="5062853" cy="523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+mj-lt"/>
              </a:rPr>
              <a:t>FEATURE #3</a:t>
            </a:r>
            <a:br>
              <a:rPr lang="en-US" sz="1400" b="1" dirty="0" smtClean="0">
                <a:latin typeface="+mj-lt"/>
              </a:rPr>
            </a:br>
            <a:r>
              <a:rPr lang="en-US" sz="1000" dirty="0">
                <a:latin typeface="+mj-lt"/>
              </a:rPr>
              <a:t>This is a sample text. You simply add your own text and description here. This text is fully editable. </a:t>
            </a:r>
          </a:p>
        </p:txBody>
      </p:sp>
      <p:sp>
        <p:nvSpPr>
          <p:cNvPr id="73" name="Oval 72"/>
          <p:cNvSpPr/>
          <p:nvPr/>
        </p:nvSpPr>
        <p:spPr>
          <a:xfrm>
            <a:off x="3086912" y="4022815"/>
            <a:ext cx="384436" cy="3844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178272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/>
      <p:bldP spid="70" grpId="0"/>
      <p:bldP spid="71" grpId="0" animBg="1"/>
      <p:bldP spid="72" grpId="0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4"/>
          <p:cNvSpPr txBox="1">
            <a:spLocks/>
          </p:cNvSpPr>
          <p:nvPr/>
        </p:nvSpPr>
        <p:spPr>
          <a:xfrm>
            <a:off x="941963" y="2498280"/>
            <a:ext cx="7260076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4259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SlideSalad is #1 online marketplace</a:t>
            </a:r>
          </a:p>
        </p:txBody>
      </p:sp>
      <p:sp>
        <p:nvSpPr>
          <p:cNvPr id="5" name="Inhaltsplatzhalter 4"/>
          <p:cNvSpPr txBox="1">
            <a:spLocks/>
          </p:cNvSpPr>
          <p:nvPr/>
        </p:nvSpPr>
        <p:spPr>
          <a:xfrm>
            <a:off x="941963" y="3054846"/>
            <a:ext cx="72600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4259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premium presentations templates for all needs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361950"/>
            <a:ext cx="2838451" cy="189770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619916" y="3684270"/>
            <a:ext cx="3904168" cy="640080"/>
            <a:chOff x="2747841" y="3879850"/>
            <a:chExt cx="3904168" cy="640080"/>
          </a:xfrm>
        </p:grpSpPr>
        <p:sp>
          <p:nvSpPr>
            <p:cNvPr id="8" name="Rounded Rectangle 7"/>
            <p:cNvSpPr/>
            <p:nvPr/>
          </p:nvSpPr>
          <p:spPr>
            <a:xfrm>
              <a:off x="2747841" y="3910330"/>
              <a:ext cx="3904168" cy="609600"/>
            </a:xfrm>
            <a:prstGeom prst="roundRect">
              <a:avLst/>
            </a:prstGeom>
            <a:solidFill>
              <a:srgbClr val="5D9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47841" y="3879850"/>
              <a:ext cx="3904168" cy="609600"/>
            </a:xfrm>
            <a:prstGeom prst="roundRect">
              <a:avLst/>
            </a:prstGeom>
            <a:solidFill>
              <a:srgbClr val="72B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  <a:cs typeface="Arial" panose="020B0604020202020204" pitchFamily="34" charset="0"/>
                  <a:hlinkClick r:id="rId3"/>
                </a:rPr>
                <a:t>www.SlideSalad.com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54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0000">
        <p14:flythrough hasBounce="1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13441</TotalTime>
  <Words>334</Words>
  <Application>Microsoft Office PowerPoint</Application>
  <PresentationFormat>On-screen Show (16:9)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Roboto Light</vt:lpstr>
      <vt:lpstr>Wingdings</vt:lpstr>
      <vt:lpstr>Default Theme</vt:lpstr>
      <vt:lpstr>Custom Design</vt:lpstr>
      <vt:lpstr>PowerPoint Presentation</vt:lpstr>
      <vt:lpstr>PowerPoint Presentation</vt:lpstr>
      <vt:lpstr>PowerPoint Presentation</vt:lpstr>
      <vt:lpstr>Best App Showcase – Top Features</vt:lpstr>
      <vt:lpstr>Best App Showcase – Top Features</vt:lpstr>
      <vt:lpstr>Best App Showcase – Top Features</vt:lpstr>
      <vt:lpstr>Best App Showcase – Top Features</vt:lpstr>
      <vt:lpstr>Best App Showcase – Top Features</vt:lpstr>
      <vt:lpstr>PowerPoint Presentation</vt:lpstr>
      <vt:lpstr>SlideSalad- COPYRIGHT NOTICE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Adam</cp:lastModifiedBy>
  <cp:revision>1560</cp:revision>
  <dcterms:created xsi:type="dcterms:W3CDTF">2015-09-08T18:46:55Z</dcterms:created>
  <dcterms:modified xsi:type="dcterms:W3CDTF">2017-09-02T00:35:03Z</dcterms:modified>
</cp:coreProperties>
</file>