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816F2-120C-E581-3787-9FA20AB3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CCBCB4-679C-80FB-5EBD-3DA7A559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10DE2E-80E6-A9F5-8332-2EBD5D2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2584C6-0801-ED3E-AD88-1B02D162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B540E-C2BF-4B33-3A08-B2371F1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8D7A9-608C-A0DD-0E24-F4B77413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8EFFAB-E3D9-5DA1-EF53-A7575E4CD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5E410-CE5E-EE93-6603-8CB99E44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01635-CB40-5AD9-5361-7151373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940983-BFA4-F240-841A-6F266B43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BBA36B-EF0A-1296-61AB-06EC0686D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B9B09A-768D-C3D8-DAB2-B0E40BADA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4DD4F3-6218-6CA4-BE4F-81919CBD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C1508-76A8-18BA-1AA7-F407B7C9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D73A7-6D52-3691-F144-CC56FE99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FCACA-F116-A7EA-4682-12EF30D4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9F6FB-FC0F-18F6-261C-664A0132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3132B-FCE7-2D6A-CA85-7D1C76A0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94E68-A5CB-4E67-CA30-68146F7A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D75D5-D318-137C-9F9F-0DFD47D6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1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A18E1-2B31-8F00-0651-5ADDFF2A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6D50E-C6EA-D34F-9F59-BC906082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1BAB05-CE60-BDB7-CA77-E1EF5CFE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1D77A0-6B27-6EB1-D446-3D4B3496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D6EEA7-F0AE-D76E-D164-384C2A40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7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F8B0A-7EF2-CAA2-BE3C-2FD08A41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E8FB2-7E66-F46E-C4BF-062568B78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6064B8-FF9C-AC42-5CF9-19E4E6C3E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61F73-21C6-A6A6-9A26-A10ED285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B3E628-6B3F-A0C7-8F94-5AAA4915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23CEBF-3A51-2674-4EED-0A120E8B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5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1CDD6-D60A-7A60-0CD6-6D799485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26916-551F-3A7E-EC05-2A1928D5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E57C2-270F-E1D9-7A33-D6649EE87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7E9820-AEE7-1FB8-1BBD-40132927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893A09-E7B6-DAB7-EE1A-517A767F8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0D2EDF-5850-BB4F-668F-13F4A22F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299213-F665-D272-7F4E-8CA5F40E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238CC9-A077-16BE-3D02-4B7A07ED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69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DEDBA-DD82-B0FA-B203-9D466791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FF0ADB-D8D0-5B84-38D1-49E3271C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38FCCF-EB87-684C-29B9-133BA65B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D14601-7CBB-4FA3-1971-F960D8D3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B6F4E0-C965-0E31-5953-9610BA31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F7DFF0-D0D3-61AD-0CAB-B1361C0B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20F190-AADE-8B99-E61E-602752D2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3FF1-F80F-A557-7E17-A89C9B6C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36079-4713-E5CE-A4F9-94AEF810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D9F03B-F49F-DF11-6B7C-63CAE79D6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143E63-0FE0-004F-43F7-6AF280B9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A29EEA-3E46-0171-6F22-56F469B3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1CF443-8531-337F-E8B7-0DFBAD79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56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4FA39-E88A-EBE2-2659-9D0D7FA2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84F29C-6098-4B82-9A69-54A39F320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847CA-9B71-205C-AC3F-001075AFB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F35261-E0F1-5371-467D-D734FB3D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2A022-25FA-FCC6-1E28-30F02CF8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E71C1C-D965-FE8F-D094-7D2E64E8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9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4CC704-0158-A7A4-B814-FC00AFDD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3A0CAA-2CE3-536C-2DD5-6345682F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E915CE-DD4B-3D0A-9D9E-0B915C898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38B2-233F-4ACC-9121-D1BF4CD9631B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34D9F2-0A26-2683-50DF-00B31DD6E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B50CA-86C8-1D08-2213-CDEFB8FF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B6A9-BCEE-47F9-A0DD-6DD886B00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86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personne, intérieur&#10;&#10;Description générée automatiquement">
            <a:extLst>
              <a:ext uri="{FF2B5EF4-FFF2-40B4-BE49-F238E27FC236}">
                <a16:creationId xmlns:a16="http://schemas.microsoft.com/office/drawing/2014/main" id="{0FF8402C-E141-F8E7-F335-C89015363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" b="146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C1941D-0AA1-F9AE-833F-952611DF5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La cryptomonnaie</a:t>
            </a:r>
          </a:p>
        </p:txBody>
      </p:sp>
    </p:spTree>
    <p:extLst>
      <p:ext uri="{BB962C8B-B14F-4D97-AF65-F5344CB8AC3E}">
        <p14:creationId xmlns:p14="http://schemas.microsoft.com/office/powerpoint/2010/main" val="372115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La cryptomonnaie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cryptomonnaie</dc:title>
  <dc:creator>FEVRE Dan</dc:creator>
  <cp:lastModifiedBy>Dan FEVRE</cp:lastModifiedBy>
  <cp:revision>1</cp:revision>
  <dcterms:created xsi:type="dcterms:W3CDTF">2022-06-14T08:00:50Z</dcterms:created>
  <dcterms:modified xsi:type="dcterms:W3CDTF">2022-06-14T08:02:55Z</dcterms:modified>
</cp:coreProperties>
</file>