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33" d="100"/>
          <a:sy n="33" d="100"/>
        </p:scale>
        <p:origin x="57" y="1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379C6-16A2-4C61-861B-5DC80503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FE3623-CFEB-443C-97F7-F0C85E23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8E113-ED7F-4089-916C-677B048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8E121-0BD9-41CB-B2B2-F68D750E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E24E5-F6F2-402B-A6F6-B009EF83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FEB84-CEBD-4A80-8515-86735E4D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C8A67B-BF9B-4543-AC24-63CFEDD7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C095B-815B-4377-9CFC-55A775DE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0DADA-AC29-4C60-A86D-588CA54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29171-A0A8-432D-AA8D-C777EFFC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7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419DEE-58CD-4D22-B661-1FE59FDDA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09E6F-46DC-45B1-AF61-B1CB735A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74A74-CCDA-46BE-8AE0-AE3F4C9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CC1F5-F2A8-4587-96D2-C4F41C07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90F9B-1850-4F9F-9431-68300488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F3C6B-5645-4F26-B239-404D807C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0E66E-8970-4526-817F-061EFF8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E2B7D-947F-440A-AF90-635730BC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25653-2B64-419A-8CEB-F6DC44F2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611B6-C79D-4251-8DCB-179DB639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0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A998A-2F6E-4D16-ACFF-38247B9A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A08C84-93A4-423E-8DF1-228B48DC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A44FB-DA96-42B2-8E8C-3DC54F55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DECF7E-B47C-4F3E-923E-E320A8F6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30417-DEF0-4F1E-A60C-AF6A3012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3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AAC9-5486-4F94-ADAB-74E2EA2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EFB3B-8D2F-4B16-923D-A2EA85D9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2DC44B-866E-4A9C-8918-2DF72BD5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ED88C-7AE8-4092-9296-7DCF1EE4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E0E1F-FD70-4A2C-AF49-248CB76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00462-1CC8-47B9-85FF-2C0BB9E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F990F-8400-41FD-8441-F0F36989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0712C-32C1-4444-B65E-49A131E6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703FE-11F8-4AA1-9334-B6350C98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F59E26-643E-46EE-B0A2-2A92B7E2A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843CA-A90A-4942-8A14-1665DECD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7E199D-3953-4B5D-8013-038B470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C4839-9EC0-4523-AD44-589CAC8B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E3F1EC-5835-40E6-8D98-CE1A1915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1662A-8E3A-47B3-8EB0-AE8A1F9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EC6AF6-DD66-4813-B8DA-C3C956D9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033426-D704-4A8B-9F2F-EE46D397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CD131-9261-4764-9175-7F3944B1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3755CC-B5CB-420E-AF8F-532457D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B389D-0458-4B98-88AE-5A729615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D1763F-76F6-487C-810E-51E7FEF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0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CB99E-74B0-4EC3-B40C-4371766B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DDF71-7DE5-4709-BCF6-AD62237F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F4F28F-440C-44DD-90DD-5BD628FE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292A7-E84B-40EB-A0F6-6B79816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BE823-12B8-4C56-B21B-DBC4A4C2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34A48-B9A5-4E9D-8671-0CC7011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0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6F1AC-63EB-4154-A162-03674AC6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7BF0F2-4CF8-43CD-9947-55AB37FB2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F20D3A-6018-403F-873C-96C3233EB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712B1-841C-4CF6-8126-2BF2CCC4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9A8B3-7C0B-47C7-B9EE-260C433D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039319-8289-4072-8BFA-5D541EB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9AAF3B-FD3D-4FEF-B5CA-116903A1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CAE57A-66B6-4F34-BCA8-BC24C14B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D5F76C-10AF-413F-9CDB-97F776AA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8A10-EF36-49D3-B7D4-FD940DCF6EA6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4EA7C-E19C-4EDB-A3F9-850FE865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CE162-4FE4-48FF-AA74-9490DA0E6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1627-DBAB-4F2A-81C0-4A959160A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arbe_bleue_(roman)" TargetMode="External"/><Relationship Id="rId2" Type="http://schemas.openxmlformats.org/officeDocument/2006/relationships/hyperlink" Target="https://fr.wikipedia.org/wiki/La_Barbe_ble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Am%C3%A9lie_Nothomb" TargetMode="External"/><Relationship Id="rId4" Type="http://schemas.openxmlformats.org/officeDocument/2006/relationships/hyperlink" Target="https://fr.wikipedia.org/wiki/Charles_Perraul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187E2-78B8-41D8-982F-B21E177D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767" y="1028208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b="1" dirty="0"/>
              <a:t>Le conte de Barbe bleue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La Barbe bleue — Wikipédia">
            <a:extLst>
              <a:ext uri="{FF2B5EF4-FFF2-40B4-BE49-F238E27FC236}">
                <a16:creationId xmlns:a16="http://schemas.microsoft.com/office/drawing/2014/main" id="{084B90F7-7E74-4F26-98E7-B5CA12F16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0" b="512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0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B224AA-B97F-48AE-8C0A-A8155399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Références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ZoneTexte 3">
            <a:extLst>
              <a:ext uri="{FF2B5EF4-FFF2-40B4-BE49-F238E27FC236}">
                <a16:creationId xmlns:a16="http://schemas.microsoft.com/office/drawing/2014/main" id="{75CA7579-43B3-4AF9-A9CD-9AB4000B60D5}"/>
              </a:ext>
            </a:extLst>
          </p:cNvPr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hlinkClick r:id="rId2"/>
              </a:rPr>
              <a:t>Barbe </a:t>
            </a:r>
            <a:r>
              <a:rPr lang="en-US" sz="4000" dirty="0" err="1">
                <a:hlinkClick r:id="rId2"/>
              </a:rPr>
              <a:t>Bleue</a:t>
            </a:r>
            <a:r>
              <a:rPr lang="en-US" sz="4000" dirty="0">
                <a:hlinkClick r:id="rId2"/>
              </a:rPr>
              <a:t> de Charles Perrault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hlinkClick r:id="rId3"/>
              </a:rPr>
              <a:t>Barbe </a:t>
            </a:r>
            <a:r>
              <a:rPr lang="en-US" sz="4000" dirty="0" err="1">
                <a:hlinkClick r:id="rId3"/>
              </a:rPr>
              <a:t>Bleue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 err="1">
                <a:hlinkClick r:id="rId3"/>
              </a:rPr>
              <a:t>d’Amélie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 err="1">
                <a:hlinkClick r:id="rId3"/>
              </a:rPr>
              <a:t>Nothomb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hlinkClick r:id="rId4"/>
              </a:rPr>
              <a:t>Charles Perrault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hlinkClick r:id="rId5"/>
              </a:rPr>
              <a:t>Amélie </a:t>
            </a:r>
            <a:r>
              <a:rPr lang="en-US" sz="4000" dirty="0" err="1">
                <a:hlinkClick r:id="rId5"/>
              </a:rPr>
              <a:t>Nothomb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255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2D85B-DF96-479A-8D12-315EF0BF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4986F-750B-42AE-8DCC-B03F76FC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fr-FR" sz="2400" dirty="0"/>
              <a:t>Le personnage Barbe Bleue</a:t>
            </a:r>
          </a:p>
          <a:p>
            <a:r>
              <a:rPr lang="fr-FR" sz="2400" dirty="0"/>
              <a:t>La version la plus connue : Charles Perrault</a:t>
            </a:r>
          </a:p>
          <a:p>
            <a:r>
              <a:rPr lang="fr-FR" sz="2400" dirty="0"/>
              <a:t>L’histoire de Charles Perrault</a:t>
            </a:r>
          </a:p>
          <a:p>
            <a:r>
              <a:rPr lang="fr-FR" sz="2400" dirty="0"/>
              <a:t>La version d’Amélie Nothomb</a:t>
            </a:r>
          </a:p>
          <a:p>
            <a:r>
              <a:rPr lang="fr-FR" sz="2400" dirty="0"/>
              <a:t>Présentation d’Amélie Nothomb</a:t>
            </a:r>
          </a:p>
          <a:p>
            <a:r>
              <a:rPr lang="fr-FR" sz="2400" dirty="0"/>
              <a:t>Moralité</a:t>
            </a:r>
          </a:p>
          <a:p>
            <a:r>
              <a:rPr lang="fr-FR" sz="2400" dirty="0"/>
              <a:t>Les différences notables entre les couples de l’époque du conte et d’aujourd’hui</a:t>
            </a:r>
          </a:p>
          <a:p>
            <a:r>
              <a:rPr lang="fr-FR" sz="2400" dirty="0"/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35054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CFA53-2553-49E2-8CF4-9B9CA89B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15" y="2019903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Le </a:t>
            </a:r>
            <a:r>
              <a:rPr lang="en-US" sz="4800" dirty="0" err="1"/>
              <a:t>personnage</a:t>
            </a:r>
            <a:r>
              <a:rPr lang="en-US" sz="4800" dirty="0"/>
              <a:t> Barbe </a:t>
            </a:r>
            <a:r>
              <a:rPr lang="en-US" sz="4800" dirty="0" err="1"/>
              <a:t>Bleue</a:t>
            </a:r>
            <a:endParaRPr lang="en-US" sz="48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6343BA-32A9-48CE-8A17-DE05F7D5F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-2" b="-2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6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Les origines de &amp;quot;La Barbe Bleue&amp;quot;, le conte de Charles Perrault">
            <a:extLst>
              <a:ext uri="{FF2B5EF4-FFF2-40B4-BE49-F238E27FC236}">
                <a16:creationId xmlns:a16="http://schemas.microsoft.com/office/drawing/2014/main" id="{7BA15092-0FDD-4B6B-93C8-3D8E86438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2D3EE3-F0E2-4447-B20F-AC009EB9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La version la plus </a:t>
            </a:r>
            <a:r>
              <a:rPr lang="en-US" sz="5000" dirty="0" err="1"/>
              <a:t>connue</a:t>
            </a:r>
            <a:r>
              <a:rPr lang="en-US" sz="5000" dirty="0"/>
              <a:t> : Charles Perrault</a:t>
            </a:r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8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8D42BC-70B6-4985-8C43-0B2FF5537057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homme laid avec </a:t>
            </a:r>
            <a:r>
              <a:rPr lang="en-US" sz="2000" dirty="0" err="1"/>
              <a:t>une</a:t>
            </a:r>
            <a:r>
              <a:rPr lang="en-US" sz="2000" dirty="0"/>
              <a:t> barbe </a:t>
            </a:r>
            <a:r>
              <a:rPr lang="en-US" sz="2000" dirty="0" err="1"/>
              <a:t>bleue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Il </a:t>
            </a:r>
            <a:r>
              <a:rPr lang="en-US" sz="2000" dirty="0" err="1"/>
              <a:t>épouse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femme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Il ne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dirty="0" err="1"/>
              <a:t>interdit</a:t>
            </a:r>
            <a:r>
              <a:rPr lang="en-US" sz="2000" dirty="0"/>
              <a:t> </a:t>
            </a:r>
            <a:r>
              <a:rPr lang="en-US" sz="2000" dirty="0" err="1"/>
              <a:t>rien</a:t>
            </a:r>
            <a:r>
              <a:rPr lang="en-US" sz="2000" dirty="0"/>
              <a:t> mis à part </a:t>
            </a:r>
            <a:r>
              <a:rPr lang="en-US" sz="2000" dirty="0" err="1"/>
              <a:t>l’accès</a:t>
            </a:r>
            <a:r>
              <a:rPr lang="en-US" sz="2000" dirty="0"/>
              <a:t> à </a:t>
            </a:r>
            <a:r>
              <a:rPr lang="en-US" sz="2000" dirty="0" err="1"/>
              <a:t>une</a:t>
            </a:r>
            <a:r>
              <a:rPr lang="en-US" sz="2000" dirty="0"/>
              <a:t> pièce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Il </a:t>
            </a:r>
            <a:r>
              <a:rPr lang="en-US" sz="2000" dirty="0" err="1"/>
              <a:t>s’absente</a:t>
            </a:r>
            <a:r>
              <a:rPr lang="en-US" sz="2000" dirty="0"/>
              <a:t> </a:t>
            </a:r>
            <a:r>
              <a:rPr lang="en-US" sz="2000" dirty="0" err="1"/>
              <a:t>quelque</a:t>
            </a:r>
            <a:r>
              <a:rPr lang="en-US" sz="2000" dirty="0"/>
              <a:t> temps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Elle </a:t>
            </a:r>
            <a:r>
              <a:rPr lang="en-US" sz="2000" dirty="0" err="1"/>
              <a:t>ouvre</a:t>
            </a:r>
            <a:r>
              <a:rPr lang="en-US" sz="2000" dirty="0"/>
              <a:t> la pièce </a:t>
            </a:r>
            <a:r>
              <a:rPr lang="en-US" sz="2000" dirty="0" err="1"/>
              <a:t>interdite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Son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l’apprend</a:t>
            </a:r>
            <a:r>
              <a:rPr lang="en-US" sz="2000" dirty="0"/>
              <a:t> et </a:t>
            </a:r>
            <a:r>
              <a:rPr lang="en-US" sz="2000" dirty="0" err="1"/>
              <a:t>veut</a:t>
            </a:r>
            <a:r>
              <a:rPr lang="en-US" sz="2000" dirty="0"/>
              <a:t> la </a:t>
            </a:r>
            <a:r>
              <a:rPr lang="en-US" sz="2000" dirty="0" err="1"/>
              <a:t>tuer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Elle </a:t>
            </a:r>
            <a:r>
              <a:rPr lang="en-US" sz="2000" dirty="0" err="1"/>
              <a:t>gagne</a:t>
            </a:r>
            <a:r>
              <a:rPr lang="en-US" sz="2000" dirty="0"/>
              <a:t> du temps </a:t>
            </a:r>
            <a:r>
              <a:rPr lang="en-US" sz="2000" dirty="0" err="1"/>
              <a:t>en</a:t>
            </a:r>
            <a:r>
              <a:rPr lang="en-US" sz="2000" dirty="0"/>
              <a:t> attendant la venue de </a:t>
            </a:r>
            <a:r>
              <a:rPr lang="en-US" sz="2000" dirty="0" err="1"/>
              <a:t>ses</a:t>
            </a:r>
            <a:r>
              <a:rPr lang="en-US" sz="2000" dirty="0"/>
              <a:t> frères</a:t>
            </a:r>
          </a:p>
        </p:txBody>
      </p:sp>
    </p:spTree>
    <p:extLst>
      <p:ext uri="{BB962C8B-B14F-4D97-AF65-F5344CB8AC3E}">
        <p14:creationId xmlns:p14="http://schemas.microsoft.com/office/powerpoint/2010/main" val="1442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EF572-2769-44D8-9DF9-2AD37B48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L’histoire</a:t>
            </a:r>
            <a:r>
              <a:rPr lang="en-US" sz="5000" dirty="0"/>
              <a:t> de Charles Perrault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Charles Perrault (1628-1703)">
            <a:extLst>
              <a:ext uri="{FF2B5EF4-FFF2-40B4-BE49-F238E27FC236}">
                <a16:creationId xmlns:a16="http://schemas.microsoft.com/office/drawing/2014/main" id="{30DCBEB6-BA04-42B8-83D6-B816DB46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" r="-1" b="2876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9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FC704-9107-45FF-9803-B182B4D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71" y="1678671"/>
            <a:ext cx="4524973" cy="20763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/>
              <a:t>La version </a:t>
            </a:r>
            <a:r>
              <a:rPr lang="en-US" sz="6000" dirty="0" err="1"/>
              <a:t>d’Amélie</a:t>
            </a:r>
            <a:r>
              <a:rPr lang="en-US" sz="6000" dirty="0"/>
              <a:t> </a:t>
            </a:r>
            <a:r>
              <a:rPr lang="en-US" sz="6000" dirty="0" err="1"/>
              <a:t>Nothomb</a:t>
            </a:r>
            <a:endParaRPr lang="en-US" sz="6000" dirty="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Amazon.fr - Barbe bleue - Nothomb, Amélie - Livres">
            <a:extLst>
              <a:ext uri="{FF2B5EF4-FFF2-40B4-BE49-F238E27FC236}">
                <a16:creationId xmlns:a16="http://schemas.microsoft.com/office/drawing/2014/main" id="{E16C969C-11B6-496F-A2DA-32B6CFC45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3" r="-2" b="1252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13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7717-9AB1-47B3-82F7-0FB3C0CC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Présentation d’Amélie Nothomb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Photos- Amélie Nothomb nous dévoile ses grigris - Gala">
            <a:extLst>
              <a:ext uri="{FF2B5EF4-FFF2-40B4-BE49-F238E27FC236}">
                <a16:creationId xmlns:a16="http://schemas.microsoft.com/office/drawing/2014/main" id="{65D3824D-DFFE-417B-A6DC-0867F837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8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AED608-3612-4581-A885-DFF2FB5E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45" y="75778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oralité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952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601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5284" y="-3324"/>
            <a:ext cx="96367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1BE47-F61A-4A80-9707-2DCEA733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1823107"/>
            <a:ext cx="653935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5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différences</a:t>
            </a:r>
            <a:r>
              <a:rPr lang="en-US" sz="5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notables entre les couples de </a:t>
            </a:r>
            <a:r>
              <a:rPr lang="en-US" sz="5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l’époque</a:t>
            </a:r>
            <a:r>
              <a:rPr lang="en-US" sz="5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conte et </a:t>
            </a:r>
            <a:r>
              <a:rPr lang="en-US" sz="5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d’aujourd’hui</a:t>
            </a:r>
            <a:endParaRPr lang="en-US" sz="5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1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143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Le conte de Barbe bleue</vt:lpstr>
      <vt:lpstr>Sommaire</vt:lpstr>
      <vt:lpstr>Le personnage Barbe Bleue</vt:lpstr>
      <vt:lpstr>La version la plus connue : Charles Perrault</vt:lpstr>
      <vt:lpstr>L’histoire de Charles Perrault</vt:lpstr>
      <vt:lpstr>La version d’Amélie Nothomb</vt:lpstr>
      <vt:lpstr>Présentation d’Amélie Nothomb</vt:lpstr>
      <vt:lpstr>Moralité</vt:lpstr>
      <vt:lpstr>Les différences notables entre les couples de l’époque du conte et d’aujourd’hui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SEYLLER William</dc:creator>
  <cp:lastModifiedBy>SEYLLER William</cp:lastModifiedBy>
  <cp:revision>20</cp:revision>
  <dcterms:created xsi:type="dcterms:W3CDTF">2021-12-14T07:56:55Z</dcterms:created>
  <dcterms:modified xsi:type="dcterms:W3CDTF">2021-12-14T11:05:16Z</dcterms:modified>
</cp:coreProperties>
</file>