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5"/>
  </p:notesMasterIdLst>
  <p:sldIdLst>
    <p:sldId id="256"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281" r:id="rId2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23/02/2022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answerthepublic.com/" TargetMode="External"/><Relationship Id="rId2" Type="http://schemas.openxmlformats.org/officeDocument/2006/relationships/hyperlink" Target="https://ads.google.com/intl/fr_fr/home/tools/keyword-planner/"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monsite.com/articlePeche" TargetMode="External"/><Relationship Id="rId2" Type="http://schemas.openxmlformats.org/officeDocument/2006/relationships/hyperlink" Target="https://monsite.com/646eref641sf"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engineland.com/" TargetMode="External"/><Relationship Id="rId2" Type="http://schemas.openxmlformats.org/officeDocument/2006/relationships/hyperlink" Target="https://www.webrankinfo.com/"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la programmation</a:t>
            </a:r>
            <a:br>
              <a:rPr dirty="0"/>
            </a:br>
            <a:r>
              <a:rPr lang="fr-FR" sz="4400" spc="-1" dirty="0">
                <a:solidFill>
                  <a:srgbClr val="376092"/>
                </a:solidFill>
                <a:latin typeface="Arial"/>
              </a:rPr>
              <a:t>Référencement et performances</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L'importance des mots clés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Google peut vous aider à identifier les mots clés les plus recherchés.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Mais c'est aussi sur ces mots que ce sont positionnés la majorité des sites et vous aurez du mal à être bien placé tant que vous n'avez pas l'autorité nécessaire.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vaut mieux débuter avec des mots clés recherchés moins souvent mais qui collent à 100% avec </a:t>
            </a:r>
            <a:r>
              <a:rPr lang="fr-FR" sz="2400" spc="-1" dirty="0">
                <a:solidFill>
                  <a:srgbClr val="376092"/>
                </a:solidFill>
                <a:latin typeface="Arial"/>
              </a:rPr>
              <a:t>votre contenu.</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 mots clés désignent habituellement une expression plus précise.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n'êtes peut être pas le meilleur restaurant d'Europe mais vous êtes peut être celui de votre quartier.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39935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L'importance des mots clés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Vous pouvez imaginer les mots clés de votre site.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aussi vous baser sur des outils qui vont vous aider à en trouver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Google Keyword planner : </a:t>
            </a:r>
            <a:r>
              <a:rPr lang="fr-FR" sz="2400" b="0" strike="noStrike" spc="-1" dirty="0">
                <a:solidFill>
                  <a:srgbClr val="376092"/>
                </a:solidFill>
                <a:latin typeface="Arial"/>
                <a:hlinkClick r:id="rId2"/>
              </a:rPr>
              <a:t>https://ads.google.com/intl/fr_fr/home/tools/keyword-planner/</a:t>
            </a:r>
            <a:r>
              <a:rPr lang="fr-FR" sz="2400" b="0" strike="noStrike" spc="-1" dirty="0">
                <a:solidFill>
                  <a:srgbClr val="376092"/>
                </a:solidFill>
                <a:latin typeface="Arial"/>
              </a:rPr>
              <a:t> - Ce site vous donne le volume de recherche des mots clés. Il vous faut un compte google </a:t>
            </a:r>
            <a:r>
              <a:rPr lang="fr-FR" sz="2400" b="0" strike="noStrike" spc="-1" dirty="0" err="1">
                <a:solidFill>
                  <a:srgbClr val="376092"/>
                </a:solidFill>
                <a:latin typeface="Arial"/>
              </a:rPr>
              <a:t>ads</a:t>
            </a:r>
            <a:r>
              <a:rPr lang="fr-FR" sz="2400" b="0" strike="noStrike" spc="-1" dirty="0">
                <a:solidFill>
                  <a:srgbClr val="376092"/>
                </a:solidFill>
                <a:latin typeface="Arial"/>
              </a:rPr>
              <a:t> pour y accéder.</a:t>
            </a:r>
          </a:p>
          <a:p>
            <a:pPr marL="889200" lvl="1" indent="-324000">
              <a:spcAft>
                <a:spcPts val="1060"/>
              </a:spcAft>
              <a:buClr>
                <a:srgbClr val="000000"/>
              </a:buClr>
              <a:buSzPct val="45000"/>
              <a:buFont typeface="Wingdings" charset="2"/>
              <a:buChar char=""/>
            </a:pPr>
            <a:r>
              <a:rPr lang="fr-FR" sz="2400" b="0" strike="noStrike" spc="-1" dirty="0" err="1">
                <a:solidFill>
                  <a:srgbClr val="376092"/>
                </a:solidFill>
                <a:latin typeface="Arial"/>
              </a:rPr>
              <a:t>Answer</a:t>
            </a:r>
            <a:r>
              <a:rPr lang="fr-FR" sz="2400" b="0" strike="noStrike" spc="-1" dirty="0">
                <a:solidFill>
                  <a:srgbClr val="376092"/>
                </a:solidFill>
                <a:latin typeface="Arial"/>
              </a:rPr>
              <a:t> the public : </a:t>
            </a:r>
            <a:r>
              <a:rPr lang="fr-FR" sz="2400" b="0" strike="noStrike" spc="-1" dirty="0">
                <a:solidFill>
                  <a:srgbClr val="376092"/>
                </a:solidFill>
                <a:latin typeface="Arial"/>
                <a:hlinkClick r:id="rId3"/>
              </a:rPr>
              <a:t>https://answerthepublic.com/</a:t>
            </a:r>
            <a:r>
              <a:rPr lang="fr-FR" sz="2400" b="0" strike="noStrike" spc="-1" dirty="0">
                <a:solidFill>
                  <a:srgbClr val="376092"/>
                </a:solidFill>
                <a:latin typeface="Arial"/>
              </a:rPr>
              <a:t> - Ce site recense les recherches qui ont été faites.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N'hésitez pas à chercher des idées chez vos concurrents directs et confrontez-les aux outils.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5691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Utiliser les bons outils?</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entreprendre une bonne démarche SEO, il va vous falloir de bons outils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Google </a:t>
            </a:r>
            <a:r>
              <a:rPr lang="fr-FR" sz="2400" spc="-1" dirty="0" err="1">
                <a:solidFill>
                  <a:srgbClr val="376092"/>
                </a:solidFill>
                <a:latin typeface="Arial"/>
              </a:rPr>
              <a:t>analytics</a:t>
            </a:r>
            <a:r>
              <a:rPr lang="fr-FR" sz="2400" spc="-1" dirty="0">
                <a:solidFill>
                  <a:srgbClr val="376092"/>
                </a:solidFill>
                <a:latin typeface="Arial"/>
              </a:rPr>
              <a:t> : https://analytics.google.com/</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Google </a:t>
            </a:r>
            <a:r>
              <a:rPr lang="fr-FR" sz="2400" b="0" strike="noStrike" spc="-1" dirty="0" err="1">
                <a:solidFill>
                  <a:srgbClr val="376092"/>
                </a:solidFill>
                <a:latin typeface="Arial"/>
              </a:rPr>
              <a:t>search</a:t>
            </a:r>
            <a:r>
              <a:rPr lang="fr-FR" sz="2400" b="0" strike="noStrike" spc="-1" dirty="0">
                <a:solidFill>
                  <a:srgbClr val="376092"/>
                </a:solidFill>
                <a:latin typeface="Arial"/>
              </a:rPr>
              <a:t> console : https://search.google.com/search-console/welcome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outils vont vous permettre de comprendre comment des utilisateurs arrivent sur votre page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Où était-il avant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Qu'ont-ils tapé dans la recherche pour vous trouver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Des informations sur votre audience : Age, sexe, Pays de résidence, type d'appareil….</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65276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Utiliser les bons outils?</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D'autres outils vous permettent de savoir si votre site charge dans un temps acceptable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Gtmetrix</a:t>
            </a:r>
            <a:r>
              <a:rPr lang="fr-FR" sz="2400" spc="-1" dirty="0">
                <a:solidFill>
                  <a:srgbClr val="376092"/>
                </a:solidFill>
                <a:latin typeface="Arial"/>
              </a:rPr>
              <a:t> : https://gtmetrix.com/</a:t>
            </a:r>
          </a:p>
          <a:p>
            <a:pPr marL="889200" lvl="1" indent="-324000">
              <a:spcAft>
                <a:spcPts val="1060"/>
              </a:spcAft>
              <a:buClr>
                <a:srgbClr val="000000"/>
              </a:buClr>
              <a:buSzPct val="45000"/>
              <a:buFont typeface="Wingdings" charset="2"/>
              <a:buChar char=""/>
            </a:pPr>
            <a:r>
              <a:rPr lang="fr-FR" sz="2400" b="0" strike="noStrike" spc="-1" dirty="0" err="1">
                <a:solidFill>
                  <a:srgbClr val="376092"/>
                </a:solidFill>
                <a:latin typeface="Arial"/>
              </a:rPr>
              <a:t>Pingdom</a:t>
            </a:r>
            <a:r>
              <a:rPr lang="fr-FR" sz="2400" b="0" strike="noStrike" spc="-1" dirty="0">
                <a:solidFill>
                  <a:srgbClr val="376092"/>
                </a:solidFill>
                <a:latin typeface="Arial"/>
              </a:rPr>
              <a:t> : https://tools.pingdom.com/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sites vont vous donner énormément d'indicateurs de performance.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avez un chargement trop long de votre page, ces outils vous donnerons aussi les éléments qui ralentissent ce chargement.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qualité du site entrant également en ligne de compte pour les algorithme de google, ce point n'est pas à négliger.</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78791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Quelques points à vérifier</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Vérifier que les </a:t>
            </a:r>
            <a:r>
              <a:rPr lang="fr-FR" sz="2400" b="0" strike="noStrike" spc="-1" dirty="0" err="1">
                <a:solidFill>
                  <a:srgbClr val="376092"/>
                </a:solidFill>
                <a:latin typeface="Arial"/>
              </a:rPr>
              <a:t>urls</a:t>
            </a:r>
            <a:r>
              <a:rPr lang="fr-FR" sz="2400" b="0" strike="noStrike" spc="-1" dirty="0">
                <a:solidFill>
                  <a:srgbClr val="376092"/>
                </a:solidFill>
                <a:latin typeface="Arial"/>
              </a:rPr>
              <a:t> contiennent le sujet de la page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2"/>
              </a:rPr>
              <a:t>https://monsite.com/646eref641sf</a:t>
            </a:r>
            <a:r>
              <a:rPr lang="fr-FR" sz="2400" spc="-1" dirty="0">
                <a:solidFill>
                  <a:srgbClr val="376092"/>
                </a:solidFill>
                <a:latin typeface="Arial"/>
              </a:rPr>
              <a:t> : KO</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3"/>
              </a:rPr>
              <a:t>https://monsite.com/articlePeche</a:t>
            </a:r>
            <a:r>
              <a:rPr lang="fr-FR" sz="2400" spc="-1" dirty="0">
                <a:solidFill>
                  <a:srgbClr val="376092"/>
                </a:solidFill>
                <a:latin typeface="Arial"/>
              </a:rPr>
              <a:t> : OK</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balises </a:t>
            </a:r>
            <a:r>
              <a:rPr lang="fr-FR" sz="2400" b="0" strike="noStrike" spc="-1" dirty="0" err="1">
                <a:solidFill>
                  <a:srgbClr val="376092"/>
                </a:solidFill>
                <a:latin typeface="Arial"/>
              </a:rPr>
              <a:t>title</a:t>
            </a:r>
            <a:r>
              <a:rPr lang="fr-FR" sz="2400" b="0" strike="noStrike" spc="-1" dirty="0">
                <a:solidFill>
                  <a:srgbClr val="376092"/>
                </a:solidFill>
                <a:latin typeface="Arial"/>
              </a:rPr>
              <a:t> et description sont très importantes. Elles doivent contenir les mots clés et seront affichées dans la recherche.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donc prendre du temps pour que leur contenu donne envie aux utilisateurs de venir sur votre site.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ne doit y avoir qu'un seul titre H1 par page et il doit contenir votre mot clé</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peut y avoir plusieurs titres H2 et leur contenu doit être en lien avec le sujet.</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74236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Quelques points à vérifier</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images doivent être redimensionnées suivant leur utilisation.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Vérifier que toutes les images contiennent une balise "alt" pour décrire l'image. La balise "alt" peut également contenir des mots clés.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Si votre page contient moi</a:t>
            </a:r>
            <a:r>
              <a:rPr lang="fr-FR" sz="2400" spc="-1" dirty="0">
                <a:solidFill>
                  <a:srgbClr val="376092"/>
                </a:solidFill>
                <a:latin typeface="Arial"/>
              </a:rPr>
              <a:t>ns de 400 mots, google risque de la juger non pertinente.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Analyser les liens qui arrivent à votre site (réseaux sociaux, site partenaire).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Pendant que vous faites vo</a:t>
            </a:r>
            <a:r>
              <a:rPr lang="fr-FR" sz="2400" spc="-1" dirty="0">
                <a:solidFill>
                  <a:srgbClr val="376092"/>
                </a:solidFill>
                <a:latin typeface="Arial"/>
              </a:rPr>
              <a:t>s modifications, vous pouvez en vérifier l'impact grâce aux outils vus plus haut.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0731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L'autorité du site</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L'autorité du site représente le crédit qui apporté au contenu de votre site.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témoigne du niveau d'expertise dans le sujet traité.</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juger de ce niveau Google se base sur le nombre et sur la qualité des liens qui pointent vers votre site.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lien dirigé vers votre site en provenance d'un site de qualité est bien plus profitable qu'un lien </a:t>
            </a:r>
            <a:r>
              <a:rPr lang="fr-FR" sz="2400" spc="-1" dirty="0" err="1">
                <a:solidFill>
                  <a:srgbClr val="376092"/>
                </a:solidFill>
                <a:latin typeface="Arial"/>
              </a:rPr>
              <a:t>random</a:t>
            </a:r>
            <a:r>
              <a:rPr lang="fr-FR" sz="2400" spc="-1" dirty="0">
                <a:solidFill>
                  <a:srgbClr val="376092"/>
                </a:solidFill>
                <a:latin typeface="Arial"/>
              </a:rPr>
              <a:t> dans un commentaire de blog.</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De plus, il ne faut pas seulement qu'un lien existe mais qu'un grand nombre d'utilisateur l'emprunte. Autrement dit il faut qu'il soit visible.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des outils comme </a:t>
            </a:r>
            <a:r>
              <a:rPr lang="fr-FR" sz="2400" spc="-1" dirty="0" err="1">
                <a:solidFill>
                  <a:srgbClr val="376092"/>
                </a:solidFill>
                <a:latin typeface="Arial"/>
              </a:rPr>
              <a:t>Moz</a:t>
            </a:r>
            <a:r>
              <a:rPr lang="fr-FR" sz="2400" spc="-1" dirty="0">
                <a:solidFill>
                  <a:srgbClr val="376092"/>
                </a:solidFill>
                <a:latin typeface="Arial"/>
              </a:rPr>
              <a:t> ou Majestic qui peuvent donner une note d'autorité à votre site.</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21808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L'autorité du site</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bon lien est un lien qui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Provient d'un site reconnu, populaire et de qualité</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Provient d'un site traitant d'un sujet en lien ou cohérent avec le vôtre.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Vous amène des visiteurs.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position du lien est aussi importante, les positions sont triées par qualité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Page d'accueil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Page accessible à partir du menu</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Article de blog</a:t>
            </a:r>
          </a:p>
          <a:p>
            <a:pPr marL="889200" lvl="1" indent="-324000">
              <a:spcAft>
                <a:spcPts val="1060"/>
              </a:spcAft>
              <a:buClr>
                <a:srgbClr val="000000"/>
              </a:buClr>
              <a:buSzPct val="45000"/>
              <a:buFont typeface="Wingdings" charset="2"/>
              <a:buChar char=""/>
            </a:pPr>
            <a:r>
              <a:rPr lang="fr-FR" sz="2400" b="0" strike="noStrike" spc="-1" dirty="0" err="1">
                <a:solidFill>
                  <a:srgbClr val="376092"/>
                </a:solidFill>
                <a:latin typeface="Arial"/>
              </a:rPr>
              <a:t>Footer</a:t>
            </a:r>
            <a:r>
              <a:rPr lang="fr-FR" sz="2400" b="0" strike="noStrike" spc="-1" dirty="0">
                <a:solidFill>
                  <a:srgbClr val="376092"/>
                </a:solidFill>
                <a:latin typeface="Arial"/>
              </a:rPr>
              <a:t>, sidebar, page partenaire….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93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L'autorité du site</a:t>
            </a:r>
            <a:endParaRPr lang="en-US" sz="3200" b="0" strike="noStrike" spc="-1" dirty="0">
              <a:solidFill>
                <a:srgbClr val="376092"/>
              </a:solidFill>
              <a:latin typeface="Arial"/>
            </a:endParaRPr>
          </a:p>
        </p:txBody>
      </p:sp>
      <p:sp>
        <p:nvSpPr>
          <p:cNvPr id="140" name="TextShape 2"/>
          <p:cNvSpPr txBox="1"/>
          <p:nvPr/>
        </p:nvSpPr>
        <p:spPr>
          <a:xfrm>
            <a:off x="457200" y="980661"/>
            <a:ext cx="8229240" cy="514509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Quelques techniques passives  pour augmenter les liens: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Créer du contenu de qualité qui pourra être réutilisé</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Créer du conten</a:t>
            </a:r>
            <a:r>
              <a:rPr lang="fr-FR" sz="2400" spc="-1" dirty="0">
                <a:solidFill>
                  <a:srgbClr val="376092"/>
                </a:solidFill>
                <a:latin typeface="Arial"/>
              </a:rPr>
              <a:t>u viral : Humour, Parodie, satire…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Créer de petits outils dont tout le monde à besoin : estimateur d'impôt</a:t>
            </a:r>
            <a:r>
              <a:rPr lang="fr-FR" sz="2400" spc="-1" dirty="0">
                <a:solidFill>
                  <a:srgbClr val="376092"/>
                </a:solidFill>
                <a:latin typeface="Arial"/>
              </a:rPr>
              <a:t>, comparateur, meilleur prix…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techniques actives pour solliciter des liens: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Présentez-vous à d'autres sites pour proposer votre contenu</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Etablissez des partenariats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Créer des liens dans les forums en répondant à des questions.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N'utilisez pas de bots qui créent des liens.</a:t>
            </a: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8536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L'autorité du site – solliciter un lien</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y a plusieurs moyen de solliciter un lien indirectement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Proposez d'écrire un article sur votre expertise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Envoyer un document en lien avec leur sujet.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aussi solliciter les blogueurs qui traitent de votre domaine de compétence en leur offrant du contenu qui est cohérent avec ce qu'ils font.</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Proposez un échange de lien avec un acteur du même secteur mais qui n'est pas un concurrent direct.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commencer à faire vos premiers liens avec les réseaux sociaux : Facebook, Instagram, Twitter, LinkedIn, Pinterest, </a:t>
            </a:r>
            <a:r>
              <a:rPr lang="fr-FR" sz="2400" spc="-1" dirty="0" err="1">
                <a:solidFill>
                  <a:srgbClr val="376092"/>
                </a:solidFill>
                <a:latin typeface="Arial"/>
              </a:rPr>
              <a:t>Yutube</a:t>
            </a:r>
            <a:r>
              <a:rPr lang="fr-FR" sz="2400" spc="-1" dirty="0">
                <a:solidFill>
                  <a:srgbClr val="376092"/>
                </a:solidFill>
                <a:latin typeface="Arial"/>
              </a:rPr>
              <a:t>, </a:t>
            </a:r>
            <a:r>
              <a:rPr lang="fr-FR" sz="2400" spc="-1" dirty="0" err="1">
                <a:solidFill>
                  <a:srgbClr val="376092"/>
                </a:solidFill>
                <a:latin typeface="Arial"/>
              </a:rPr>
              <a:t>Vimeo</a:t>
            </a:r>
            <a:r>
              <a:rPr lang="fr-FR" sz="2400" spc="-1" dirty="0">
                <a:solidFill>
                  <a:srgbClr val="376092"/>
                </a:solidFill>
                <a:latin typeface="Arial"/>
              </a:rPr>
              <a:t>, Dailymotion.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323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Référencement et performance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Qu'est-ce que le SEO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Pourquoi Google est si important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L'importance des mots clés.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Utiliser les bons outils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a:t>
            </a:r>
            <a:r>
              <a:rPr lang="fr-FR" sz="2400" spc="-1" dirty="0">
                <a:solidFill>
                  <a:srgbClr val="376092"/>
                </a:solidFill>
                <a:latin typeface="Arial"/>
              </a:rPr>
              <a:t>elques points à vérifier.</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Augmenter l'autorité.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Cas pratiques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L'autorité du site</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plupart des liens payants ne se rentabilisent pas: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Lien payant dans la presse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Lien payant dans les annuaires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Certains sites parlerons parfois déjà de vous sans que vous les ayez sollicité. N'hésitez pas à les contacter pour les remercier et demander l'ajout d'un lien si ce n'est pas fait.</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Misez toujours sur la qualité du lien p</a:t>
            </a:r>
            <a:r>
              <a:rPr lang="fr-FR" sz="2400" spc="-1" dirty="0">
                <a:solidFill>
                  <a:srgbClr val="376092"/>
                </a:solidFill>
                <a:latin typeface="Arial"/>
              </a:rPr>
              <a:t>lus que sur la quantité.</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faut que votre expertise soit reconnue par des </a:t>
            </a:r>
            <a:r>
              <a:rPr lang="fr-FR" sz="2400" spc="-1" dirty="0">
                <a:solidFill>
                  <a:srgbClr val="376092"/>
                </a:solidFill>
                <a:latin typeface="Arial"/>
              </a:rPr>
              <a:t>sites eux-mêmes reconnus.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76471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 ce que le SEO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sigle SEO vient de l'anglais </a:t>
            </a:r>
            <a:r>
              <a:rPr lang="fr-FR" sz="2400" b="0" strike="noStrike" spc="-1" dirty="0" err="1">
                <a:solidFill>
                  <a:srgbClr val="376092"/>
                </a:solidFill>
                <a:latin typeface="Arial"/>
              </a:rPr>
              <a:t>Search</a:t>
            </a:r>
            <a:r>
              <a:rPr lang="fr-FR" sz="2400" b="0" strike="noStrike" spc="-1" dirty="0">
                <a:solidFill>
                  <a:srgbClr val="376092"/>
                </a:solidFill>
                <a:latin typeface="Arial"/>
              </a:rPr>
              <a:t> Engine </a:t>
            </a:r>
            <a:r>
              <a:rPr lang="fr-FR" sz="2400" b="0" strike="noStrike" spc="-1" dirty="0" err="1">
                <a:solidFill>
                  <a:srgbClr val="376092"/>
                </a:solidFill>
                <a:latin typeface="Arial"/>
              </a:rPr>
              <a:t>Optimization</a:t>
            </a:r>
            <a:r>
              <a:rPr lang="fr-FR" sz="2400" b="0" strike="noStrike" spc="-1" dirty="0">
                <a:solidFill>
                  <a:srgbClr val="376092"/>
                </a:solidFill>
                <a:latin typeface="Arial"/>
              </a:rPr>
              <a:t> ou optimisation pour les moteurs de recherches.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s'agit d'un ensemble de techniques qui permettent de mieux faire comprendre aux moteurs de recherches quel est le contenu de votre site.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De la compréhension de votre site dé</a:t>
            </a:r>
            <a:r>
              <a:rPr lang="fr-FR" sz="2400" spc="-1" dirty="0">
                <a:solidFill>
                  <a:srgbClr val="376092"/>
                </a:solidFill>
                <a:latin typeface="Arial"/>
              </a:rPr>
              <a:t>coulera son positionnement dans la liste de proposition des moteurs de recherche.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SEO ne parle que de techniques </a:t>
            </a:r>
            <a:r>
              <a:rPr lang="fr-FR" sz="2400" spc="-1" dirty="0">
                <a:solidFill>
                  <a:srgbClr val="376092"/>
                </a:solidFill>
                <a:latin typeface="Arial"/>
              </a:rPr>
              <a:t>concernant le référencement naturel (non payant).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18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 ce que le SEO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SEO devient important car si vous avez réalisé un très bon site mais que personne ne vient le consulter, c'est très dommageable.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utilisateurs sont de plus en plus pressés. La seconde page de recherche google n'est pratiquement jamais consultée.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a:t>
            </a:r>
            <a:r>
              <a:rPr lang="fr-FR" sz="2400" spc="-1" dirty="0">
                <a:solidFill>
                  <a:srgbClr val="376092"/>
                </a:solidFill>
                <a:latin typeface="Arial"/>
              </a:rPr>
              <a:t>faut jouer des coudes pour positionner son site parmi la masse des sites existant.</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arri</a:t>
            </a:r>
            <a:r>
              <a:rPr lang="fr-FR" sz="2400" spc="-1" dirty="0">
                <a:solidFill>
                  <a:srgbClr val="376092"/>
                </a:solidFill>
                <a:latin typeface="Arial"/>
              </a:rPr>
              <a:t>ver à améliorer le référencement, il faut comprendre les algorithmes de référencement et notamment celui de google.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 règles évoluent dans le temps.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15312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Google est si important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Google concentre 91% des recherches en France.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donc le moteur de recherche le plus sollicité et celui qui vous permettra d'avoir l'audience la plus grande.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conseils de SEO ne sont pas inutiles pour les autres moteurs de recherches.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plupart des conseils resteront valables moyennant quelques ajustements.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donc </a:t>
            </a:r>
            <a:r>
              <a:rPr lang="fr-FR" sz="2400" spc="-1" dirty="0">
                <a:solidFill>
                  <a:srgbClr val="376092"/>
                </a:solidFill>
                <a:latin typeface="Arial"/>
              </a:rPr>
              <a:t>important de comprendre comment fonctionne l'algorithme d'indexation de Google.</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8398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Google est si important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Google a mis au point un "crawler" qui parcourt de manière automatique le web en suivant les liens présents sur les différents sites.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Quand il arrive sur une page qu'il ne connait pas encore, il l'enregistre</a:t>
            </a:r>
            <a:r>
              <a:rPr lang="fr-FR" sz="2400" spc="-1" dirty="0">
                <a:solidFill>
                  <a:srgbClr val="376092"/>
                </a:solidFill>
                <a:latin typeface="Arial"/>
              </a:rPr>
              <a:t>. C'est l'indexation.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Cette indexation </a:t>
            </a:r>
            <a:r>
              <a:rPr lang="fr-FR" sz="2400" spc="-1" dirty="0">
                <a:solidFill>
                  <a:srgbClr val="376092"/>
                </a:solidFill>
                <a:latin typeface="Arial"/>
              </a:rPr>
              <a:t>se base sur plusieurs critères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Autorité : </a:t>
            </a:r>
            <a:r>
              <a:rPr lang="fr-FR" sz="2400" spc="-1" dirty="0">
                <a:solidFill>
                  <a:srgbClr val="376092"/>
                </a:solidFill>
                <a:latin typeface="Arial"/>
              </a:rPr>
              <a:t>Votre site est populaire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Cohérence : Contenu conforme à la rech</a:t>
            </a:r>
            <a:r>
              <a:rPr lang="fr-FR" sz="2400" spc="-1" dirty="0">
                <a:solidFill>
                  <a:srgbClr val="376092"/>
                </a:solidFill>
                <a:latin typeface="Arial"/>
              </a:rPr>
              <a:t>erche et de qualité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Optimisation technique : site ergonomique et rapide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Comment google peut juger de la qualité de l'info et de l'ergonomie de notre site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5547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Google est si important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Voici quelques évolutions de l'algorithme de google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2011 : Pénaliser les sites avec peu de contenu</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2012 : Pénaliser les sites qui abusent des liens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20</a:t>
            </a:r>
            <a:r>
              <a:rPr lang="fr-FR" sz="2400" spc="-1" dirty="0">
                <a:solidFill>
                  <a:srgbClr val="376092"/>
                </a:solidFill>
                <a:latin typeface="Arial"/>
              </a:rPr>
              <a:t>13 : Compréhension des mots dans leur contexte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2015 : Les rech</a:t>
            </a:r>
            <a:r>
              <a:rPr lang="fr-FR" sz="2400" spc="-1" dirty="0">
                <a:solidFill>
                  <a:srgbClr val="376092"/>
                </a:solidFill>
                <a:latin typeface="Arial"/>
              </a:rPr>
              <a:t>erches locales sont favorisées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2018 : Défavoriser les sites non crédibles notamment en santé.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2019 : Compréhension du sujet et du contexte d'une page.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L'algorithme de google devient tou</a:t>
            </a:r>
            <a:r>
              <a:rPr lang="fr-FR" sz="2400" spc="-1" dirty="0">
                <a:solidFill>
                  <a:srgbClr val="376092"/>
                </a:solidFill>
                <a:latin typeface="Arial"/>
              </a:rPr>
              <a:t>jours de plus en plus performant.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21775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Pourquoi Google est si important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règles SEO sont donc en permanente évolution.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heureusement des sites qui suivent dynamiquement les changements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En français : </a:t>
            </a:r>
            <a:r>
              <a:rPr lang="fr-FR" sz="2400" b="0" strike="noStrike" spc="-1" dirty="0">
                <a:solidFill>
                  <a:srgbClr val="376092"/>
                </a:solidFill>
                <a:latin typeface="Arial"/>
                <a:hlinkClick r:id="rId2"/>
              </a:rPr>
              <a:t>https://www.webrankinfo.com/</a:t>
            </a: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En anglais : </a:t>
            </a:r>
            <a:r>
              <a:rPr lang="fr-FR" sz="2400" spc="-1" dirty="0">
                <a:solidFill>
                  <a:srgbClr val="376092"/>
                </a:solidFill>
                <a:latin typeface="Arial"/>
                <a:hlinkClick r:id="rId3"/>
              </a:rPr>
              <a:t>https://searchengineland.com/</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En anglais : https://moz.com/blog</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Comme d'habitude, certaines personnes essaieront d'utiliser des techniques visant à tromper les algorithmes (automates qui créés des commentaires avec liens).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utiliser sciemment ce genre de technique, google se réserve le droit de vous bannir du référencement.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3609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L'importance des mots clés ?</a:t>
            </a:r>
            <a:endParaRPr lang="en-US" sz="3200" b="0" strike="noStrike" spc="-1" dirty="0">
              <a:solidFill>
                <a:srgbClr val="376092"/>
              </a:solidFill>
              <a:latin typeface="Arial"/>
            </a:endParaRPr>
          </a:p>
        </p:txBody>
      </p:sp>
      <p:sp>
        <p:nvSpPr>
          <p:cNvPr id="140" name="TextShape 2"/>
          <p:cNvSpPr txBox="1"/>
          <p:nvPr/>
        </p:nvSpPr>
        <p:spPr>
          <a:xfrm>
            <a:off x="457200" y="1205948"/>
            <a:ext cx="8229240" cy="491981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avons vu que google donne de plus en plus de poids au contexte plu</a:t>
            </a:r>
            <a:r>
              <a:rPr lang="fr-FR" sz="2400" spc="-1" dirty="0">
                <a:solidFill>
                  <a:srgbClr val="376092"/>
                </a:solidFill>
                <a:latin typeface="Arial"/>
              </a:rPr>
              <a:t>tôt qu'à des mots isolés.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Indiquer une grande quantité de mots les uns à la suite des autres sur votre site n'a donc pas grand intérêt.</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Plusieurs mots clés peuvent êtres pertinents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marque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Le mot généraliste : Voiture, vêtement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mot d'information : Question, définition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Le mot d'intention : Acheter, rechercher, réserver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mot local : Strasbourg, Eurométropole, quartier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530675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260036-00E0-44EF-8AC9-EA717BF8197A}"/>
</file>

<file path=customXml/itemProps2.xml><?xml version="1.0" encoding="utf-8"?>
<ds:datastoreItem xmlns:ds="http://schemas.openxmlformats.org/officeDocument/2006/customXml" ds:itemID="{4D81AF58-381F-4D16-8FAF-F52A0098A95F}"/>
</file>

<file path=customXml/itemProps3.xml><?xml version="1.0" encoding="utf-8"?>
<ds:datastoreItem xmlns:ds="http://schemas.openxmlformats.org/officeDocument/2006/customXml" ds:itemID="{F7A651BA-CFFE-4A98-8297-C3BA277B4A58}"/>
</file>

<file path=docProps/app.xml><?xml version="1.0" encoding="utf-8"?>
<Properties xmlns="http://schemas.openxmlformats.org/officeDocument/2006/extended-properties" xmlns:vt="http://schemas.openxmlformats.org/officeDocument/2006/docPropsVTypes">
  <Template/>
  <TotalTime>248</TotalTime>
  <Words>1753</Words>
  <Application>Microsoft Office PowerPoint</Application>
  <PresentationFormat>Affichage à l'écran (4:3)</PresentationFormat>
  <Paragraphs>209</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21</vt:i4>
      </vt:variant>
    </vt:vector>
  </HeadingPairs>
  <TitlesOfParts>
    <vt:vector size="29"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306</cp:revision>
  <dcterms:created xsi:type="dcterms:W3CDTF">2012-01-17T22:15:29Z</dcterms:created>
  <dcterms:modified xsi:type="dcterms:W3CDTF">2022-02-23T16:18:40Z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