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274" r:id="rId3"/>
    <p:sldId id="276" r:id="rId4"/>
    <p:sldId id="275" r:id="rId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7"/>
      <p:bold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FAA7A-9809-4818-B9C9-663F4DF1B349}">
  <a:tblStyle styleId="{28AFAA7A-9809-4818-B9C9-663F4DF1B3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bfaa6665c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bfaa6665c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TEACHING TIPS: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Refer back to this example throughout the steps of API usage in order to ground the concepts in a concrete scenario.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bfaa6665c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bfaa6665c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TEACHING TIPS: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Refer back to this example throughout the steps of API usage in order to ground the concepts in a concrete scenario.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50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dd4fa9b7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dd4fa9b7e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Palette">
  <p:cSld name="CUSTOM_1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sz="2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lang="en" sz="1200" b="1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lang="en" sz="1200" b="1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- No Attribution">
  <p:cSld name="CUSTOM_4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Horizontal Color Block Black">
  <p:cSld name="CUSTOM_6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19" name="Google Shape;119;p15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Horizontal Color Block Red">
  <p:cSld name="CUSTOM_6_1_1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olo Activity + Timer">
  <p:cSld name="TITLE_AND_BODY_1_2_2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4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olo Activity">
  <p:cSld name="TITLE_AND_BODY_1_2_2_2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Pairs Exercise">
  <p:cSld name="TITLE_AND_BODY_1_2_2_2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roup Exercise + Timer">
  <p:cSld name="TITLE_AND_BODY_1_2_2_2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roup Exercise">
  <p:cSld name="TITLE_AND_BODY_1_2_2_2_1_1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Discussion Prompt + Timer">
  <p:cSld name="TITLE_AND_BODY_1_2_2_2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Discussion Prompt">
  <p:cSld name="TITLE_AND_BODY_1_2_2_2_1_1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hank You Slide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uided Walk-Through + Timer">
  <p:cSld name="TITLE_AND_BODY_1_2_2_2_1_1_1_1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>
            <a:spLocks noGrp="1"/>
          </p:cNvSpPr>
          <p:nvPr>
            <p:ph type="subTitle" idx="4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uided Walk-Through">
  <p:cSld name="TITLE_AND_BODY_1_2_2_2_1_1_1_1_2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Example or case study + Timer">
  <p:cSld name="BLANK_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subTitle" idx="3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Example or case study">
  <p:cSld name="BLANK_2_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Trivia">
  <p:cSld name="TITLE_AND_BODY_2">
    <p:bg>
      <p:bgPr>
        <a:solidFill>
          <a:srgbClr val="222222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subTitle" idx="1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2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. Section Summary">
  <p:cSld name="TITLE_AND_BODY_2_1"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1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Split-info ">
  <p:cSld name="CUSTOM_1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2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1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3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4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5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6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Break/Lunch Time">
  <p:cSld name="CUSTOM_6_1_1_1_3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-info ">
  <p:cSld name="CUSTOM_12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title" idx="2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1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3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subTitle" idx="4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3"/>
          <p:cNvSpPr txBox="1">
            <a:spLocks noGrp="1"/>
          </p:cNvSpPr>
          <p:nvPr>
            <p:ph type="body" idx="5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Computer Exercise">
  <p:cSld name="TITLE_AND_BODY_1_2_2_2_1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sldNum" idx="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2019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>
            <a:spLocks noGrp="1"/>
          </p:cNvSpPr>
          <p:nvPr>
            <p:ph type="subTitle" idx="3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>
            <a:spLocks noGrp="1"/>
          </p:cNvSpPr>
          <p:nvPr>
            <p:ph type="body" idx="4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with Sub-Title">
  <p:cSld name="Thank You Slide_1_1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6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Thank You Slide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Basic: Title + Text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Title + Subtitle">
  <p:cSld name="CUSTOM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1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3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Blank">
  <p:cSld name="CUSTOM_8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ubTitle" idx="1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 + Headshot">
  <p:cSld name="CUSTOM_4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sz="2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 descr="GA-Cog-900.png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43GU3jH8DchB-IuXZSvTmZIUtsWMXsM9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Labs</a:t>
            </a:r>
            <a:endParaRPr dirty="0"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/>
          <p:nvPr/>
        </p:nvSpPr>
        <p:spPr>
          <a:xfrm>
            <a:off x="948600" y="2016000"/>
            <a:ext cx="7251900" cy="1622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</a:b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https://drive.google.com/drive/folders/143GU3jH8DchB-IuXZSvTmZIUtsWMXsM9?usp=sharing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53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Weather API</a:t>
            </a:r>
            <a:endParaRPr dirty="0"/>
          </a:p>
        </p:txBody>
      </p:sp>
      <p:sp>
        <p:nvSpPr>
          <p:cNvPr id="459" name="Google Shape;459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create a weather app together! </a:t>
            </a:r>
            <a:endParaRPr/>
          </a:p>
        </p:txBody>
      </p:sp>
      <p:sp>
        <p:nvSpPr>
          <p:cNvPr id="460" name="Google Shape;460;p53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61" name="Google Shape;461;p53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62" name="Google Shape;462;p53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/>
          <p:nvPr/>
        </p:nvSpPr>
        <p:spPr>
          <a:xfrm>
            <a:off x="948600" y="2016000"/>
            <a:ext cx="7251900" cy="1622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lang="en" sz="1600" b="1" dirty="0">
                <a:latin typeface="Proxima Nova"/>
                <a:ea typeface="Proxima Nova"/>
                <a:cs typeface="Proxima Nova"/>
                <a:sym typeface="Proxima Nova"/>
              </a:rPr>
            </a:br>
            <a:endParaRPr sz="1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53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Movies</a:t>
            </a:r>
            <a:endParaRPr dirty="0"/>
          </a:p>
        </p:txBody>
      </p:sp>
      <p:sp>
        <p:nvSpPr>
          <p:cNvPr id="459" name="Google Shape;459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Let’s create a weather app together! </a:t>
            </a:r>
            <a:endParaRPr dirty="0"/>
          </a:p>
        </p:txBody>
      </p:sp>
      <p:sp>
        <p:nvSpPr>
          <p:cNvPr id="460" name="Google Shape;460;p53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61" name="Google Shape;461;p53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62" name="Google Shape;462;p53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59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Proxima Nova</vt:lpstr>
      <vt:lpstr>Oswald</vt:lpstr>
      <vt:lpstr>Arial</vt:lpstr>
      <vt:lpstr>GA Curriculum Template (7.20)</vt:lpstr>
      <vt:lpstr>API Labs</vt:lpstr>
      <vt:lpstr> Weather API</vt:lpstr>
      <vt:lpstr>Movies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Labs</dc:title>
  <cp:lastModifiedBy>Tor Johnson</cp:lastModifiedBy>
  <cp:revision>1</cp:revision>
  <dcterms:modified xsi:type="dcterms:W3CDTF">2022-03-17T21:20:50Z</dcterms:modified>
</cp:coreProperties>
</file>