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11" r:id="rId4"/>
    <p:sldMasterId id="214748371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5143500" cx="9144000"/>
  <p:notesSz cx="6858000" cy="9144000"/>
  <p:embeddedFontLst>
    <p:embeddedFont>
      <p:font typeface="Proxima Nova"/>
      <p:regular r:id="rId22"/>
      <p:bold r:id="rId23"/>
      <p:italic r:id="rId24"/>
      <p:boldItalic r:id="rId25"/>
    </p:embeddedFont>
    <p:embeddedFont>
      <p:font typeface="Inconsolata"/>
      <p:regular r:id="rId26"/>
      <p:bold r:id="rId27"/>
    </p:embeddedFont>
    <p:embeddedFont>
      <p:font typeface="Oswald"/>
      <p:regular r:id="rId28"/>
      <p:bold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E7AA034-67AD-4548-BDB4-9254A3004A60}">
  <a:tblStyle styleId="{8E7AA034-67AD-4548-BDB4-9254A3004A6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ProximaNova-regular.fntdata"/><Relationship Id="rId21" Type="http://schemas.openxmlformats.org/officeDocument/2006/relationships/slide" Target="slides/slide15.xml"/><Relationship Id="rId24" Type="http://schemas.openxmlformats.org/officeDocument/2006/relationships/font" Target="fonts/ProximaNova-italic.fntdata"/><Relationship Id="rId23" Type="http://schemas.openxmlformats.org/officeDocument/2006/relationships/font" Target="fonts/ProximaNova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Inconsolata-regular.fntdata"/><Relationship Id="rId25" Type="http://schemas.openxmlformats.org/officeDocument/2006/relationships/font" Target="fonts/ProximaNova-boldItalic.fntdata"/><Relationship Id="rId28" Type="http://schemas.openxmlformats.org/officeDocument/2006/relationships/font" Target="fonts/Oswald-regular.fntdata"/><Relationship Id="rId27" Type="http://schemas.openxmlformats.org/officeDocument/2006/relationships/font" Target="fonts/Inconsolata-bold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Oswald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3dd4fa9b7e_0_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3" name="Google Shape;553;g3dd4fa9b7e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gc7cd818355_0_3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3" name="Google Shape;623;gc7cd818355_0_3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gc7cd818355_0_3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5" name="Google Shape;635;gc7cd818355_0_3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gc7cd818355_0_3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6" name="Google Shape;646;gc7cd818355_0_3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gc7cd818355_0_3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7" name="Google Shape;657;gc7cd818355_0_3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TEACHING TIPS:</a:t>
            </a:r>
            <a:endParaRPr b="1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If students are looking for additional practice, you can use the prompts and the solution code here. 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gc4bba1c63e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6" name="Google Shape;666;gc4bba1c63e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highlight>
                  <a:schemeClr val="lt1"/>
                </a:highlight>
              </a:rPr>
              <a:t>TEACHING TIPS: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Students should make sure their final project idea is attainable in the time they have. If they’re unsure if an idea is too difficult, check with the instructional team — it may make sense to scale the MVP of the project down and save the idea as a nice-to-have.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Remind students that they can keep working on the project after the course ends as they keep learning and want to develop it as a portfolio piece!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highlight>
                  <a:srgbClr val="FFDB00"/>
                </a:highlight>
              </a:rPr>
              <a:t>Customize it!</a:t>
            </a:r>
            <a:r>
              <a:rPr lang="en">
                <a:solidFill>
                  <a:schemeClr val="dk1"/>
                </a:solidFill>
              </a:rPr>
              <a:t> Edit this slide with the following: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lang="en">
                <a:solidFill>
                  <a:schemeClr val="dk1"/>
                </a:solidFill>
              </a:rPr>
              <a:t>Link to final project guidelines.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lang="en">
                <a:solidFill>
                  <a:schemeClr val="dk1"/>
                </a:solidFill>
              </a:rPr>
              <a:t>Add slide with milestones in a table.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lang="en">
                <a:solidFill>
                  <a:schemeClr val="dk1"/>
                </a:solidFill>
              </a:rPr>
              <a:t>Transfer the discussion questions to a Google form and share the link on the slide, so you will have a record of where students are with their final projects.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g3dd4fa9b7e_0_2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5" name="Google Shape;675;g3dd4fa9b7e_0_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c707d36ee8_2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c707d36ee8_2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g7bfaa6665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6" name="Google Shape;566;g7bfaa6665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g83413ad33c_0_3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3" name="Google Shape;573;g83413ad33c_0_3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g83413ad33c_0_3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1" name="Google Shape;581;g83413ad33c_0_3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6d8ee78ac8_0_36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DURATION</a:t>
            </a:r>
            <a:r>
              <a:rPr lang="en" sz="1100">
                <a:solidFill>
                  <a:schemeClr val="dk1"/>
                </a:solidFill>
              </a:rPr>
              <a:t>: 1 minute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TEACHING TIPS: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Learning objectives help frame the lesson and give students an idea of what to expect and focus on.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Explain to students how this lesson fits into the overall course to help them make connections with content from other lessons.</a:t>
            </a:r>
            <a:endParaRPr b="1" sz="1100">
              <a:solidFill>
                <a:schemeClr val="dk1"/>
              </a:solidFill>
            </a:endParaRPr>
          </a:p>
        </p:txBody>
      </p:sp>
      <p:sp>
        <p:nvSpPr>
          <p:cNvPr id="588" name="Google Shape;588;g6d8ee78ac8_0_366:notes"/>
          <p:cNvSpPr/>
          <p:nvPr>
            <p:ph idx="2" type="sldImg"/>
          </p:nvPr>
        </p:nvSpPr>
        <p:spPr>
          <a:xfrm>
            <a:off x="1146969" y="685800"/>
            <a:ext cx="4564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791e1791c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791e1791c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highlight>
                <a:srgbClr val="FFFF00"/>
              </a:highlight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gc7cd81835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4" name="Google Shape;604;gc7cd81835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gc7cd818355_0_3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3" name="Google Shape;613;gc7cd818355_0_3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8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8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8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11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Relationship Id="rId3" Type="http://schemas.openxmlformats.org/officeDocument/2006/relationships/image" Target="../media/image8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2.pn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16.png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9.png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0.png"/><Relationship Id="rId3" Type="http://schemas.openxmlformats.org/officeDocument/2006/relationships/image" Target="../media/image18.png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0.png"/><Relationship Id="rId3" Type="http://schemas.openxmlformats.org/officeDocument/2006/relationships/image" Target="../media/image15.png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9.png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9.png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5.png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1.png"/><Relationship Id="rId3" Type="http://schemas.openxmlformats.org/officeDocument/2006/relationships/image" Target="../media/image26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1.png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7.png"/><Relationship Id="rId3" Type="http://schemas.openxmlformats.org/officeDocument/2006/relationships/image" Target="../media/image26.png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7.png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8.png"/><Relationship Id="rId3" Type="http://schemas.openxmlformats.org/officeDocument/2006/relationships/image" Target="../media/image26.png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8.png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2.png"/><Relationship Id="rId3" Type="http://schemas.openxmlformats.org/officeDocument/2006/relationships/image" Target="../media/image26.png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2.png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0.png"/><Relationship Id="rId3" Type="http://schemas.openxmlformats.org/officeDocument/2006/relationships/image" Target="../media/image23.png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5.png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9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5.png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struction Notes">
  <p:cSld name="CUSTOM">
    <p:bg>
      <p:bgPr>
        <a:solidFill>
          <a:schemeClr val="lt1"/>
        </a:soli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title"/>
          </p:nvPr>
        </p:nvSpPr>
        <p:spPr>
          <a:xfrm>
            <a:off x="979500" y="332100"/>
            <a:ext cx="7185000" cy="65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3" name="Google Shape;13;p2"/>
          <p:cNvSpPr/>
          <p:nvPr/>
        </p:nvSpPr>
        <p:spPr>
          <a:xfrm>
            <a:off x="8342625" y="4513775"/>
            <a:ext cx="534300" cy="572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-20550" y="-31500"/>
            <a:ext cx="616500" cy="5206500"/>
          </a:xfrm>
          <a:prstGeom prst="rect">
            <a:avLst/>
          </a:prstGeom>
          <a:solidFill>
            <a:srgbClr val="E51B2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 txBox="1"/>
          <p:nvPr/>
        </p:nvSpPr>
        <p:spPr>
          <a:xfrm rot="-5400000">
            <a:off x="-2186700" y="2323498"/>
            <a:ext cx="4948800" cy="4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FOR PRESENTER USE ONLY </a:t>
            </a:r>
            <a:endParaRPr sz="24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descr="GA-Cog-900.png" id="16" name="Google Shape;16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70750" y="4701500"/>
            <a:ext cx="316051" cy="316051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2"/>
          <p:cNvSpPr txBox="1"/>
          <p:nvPr>
            <p:ph idx="1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. Blank">
  <p:cSld name="CUSTOM_8_1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1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sp>
        <p:nvSpPr>
          <p:cNvPr id="91" name="Google Shape;91;p11"/>
          <p:cNvSpPr txBox="1"/>
          <p:nvPr>
            <p:ph idx="1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. Quote ">
  <p:cSld name="CUSTOM_4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3" name="Google Shape;93;p12"/>
          <p:cNvCxnSpPr/>
          <p:nvPr/>
        </p:nvCxnSpPr>
        <p:spPr>
          <a:xfrm>
            <a:off x="1399725" y="1762588"/>
            <a:ext cx="2638200" cy="0"/>
          </a:xfrm>
          <a:prstGeom prst="straightConnector1">
            <a:avLst/>
          </a:prstGeom>
          <a:noFill/>
          <a:ln cap="flat" cmpd="sng" w="9525">
            <a:solidFill>
              <a:srgbClr val="E41A2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" name="Google Shape;94;p12"/>
          <p:cNvCxnSpPr/>
          <p:nvPr/>
        </p:nvCxnSpPr>
        <p:spPr>
          <a:xfrm>
            <a:off x="4913975" y="1762588"/>
            <a:ext cx="2638200" cy="0"/>
          </a:xfrm>
          <a:prstGeom prst="straightConnector1">
            <a:avLst/>
          </a:prstGeom>
          <a:noFill/>
          <a:ln cap="flat" cmpd="sng" w="9525">
            <a:solidFill>
              <a:srgbClr val="E41A2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5" name="Google Shape;95;p12"/>
          <p:cNvSpPr txBox="1"/>
          <p:nvPr/>
        </p:nvSpPr>
        <p:spPr>
          <a:xfrm>
            <a:off x="4057900" y="1301188"/>
            <a:ext cx="836100" cy="6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rPr>
              <a:t>“</a:t>
            </a:r>
            <a:endParaRPr sz="7200">
              <a:solidFill>
                <a:schemeClr val="lt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6" name="Google Shape;96;p12"/>
          <p:cNvSpPr txBox="1"/>
          <p:nvPr>
            <p:ph type="title"/>
          </p:nvPr>
        </p:nvSpPr>
        <p:spPr>
          <a:xfrm>
            <a:off x="1403050" y="2027913"/>
            <a:ext cx="6149100" cy="128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7" name="Google Shape;97;p12"/>
          <p:cNvSpPr txBox="1"/>
          <p:nvPr>
            <p:ph idx="1" type="subTitle"/>
          </p:nvPr>
        </p:nvSpPr>
        <p:spPr>
          <a:xfrm>
            <a:off x="2249725" y="3285818"/>
            <a:ext cx="4539600" cy="55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2"/>
                </a:solidFill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8" name="Google Shape;98;p12"/>
          <p:cNvSpPr txBox="1"/>
          <p:nvPr>
            <p:ph idx="2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99" name="Google Shape;99;p12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. Quote  + Headshot">
  <p:cSld name="CUSTOM_4_2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3"/>
          <p:cNvSpPr txBox="1"/>
          <p:nvPr>
            <p:ph type="title"/>
          </p:nvPr>
        </p:nvSpPr>
        <p:spPr>
          <a:xfrm>
            <a:off x="1403050" y="2128750"/>
            <a:ext cx="6149100" cy="128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E41A2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02" name="Google Shape;102;p13"/>
          <p:cNvSpPr txBox="1"/>
          <p:nvPr>
            <p:ph idx="1" type="subTitle"/>
          </p:nvPr>
        </p:nvSpPr>
        <p:spPr>
          <a:xfrm>
            <a:off x="2249725" y="3220006"/>
            <a:ext cx="4539600" cy="55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E51B24"/>
                </a:solidFill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100">
                <a:solidFill>
                  <a:srgbClr val="E51B24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100">
                <a:solidFill>
                  <a:srgbClr val="E51B24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100">
                <a:solidFill>
                  <a:srgbClr val="E51B24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100">
                <a:solidFill>
                  <a:srgbClr val="E51B24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100">
                <a:solidFill>
                  <a:srgbClr val="E51B24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100">
                <a:solidFill>
                  <a:srgbClr val="E51B24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100">
                <a:solidFill>
                  <a:srgbClr val="E51B24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100">
                <a:solidFill>
                  <a:srgbClr val="E51B24"/>
                </a:solidFill>
              </a:defRPr>
            </a:lvl9pPr>
          </a:lstStyle>
          <a:p/>
        </p:txBody>
      </p:sp>
      <p:sp>
        <p:nvSpPr>
          <p:cNvPr id="103" name="Google Shape;103;p13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</a:t>
            </a:r>
            <a:r>
              <a:rPr lang="en"/>
              <a:t>2020</a:t>
            </a:r>
            <a:r>
              <a:rPr lang="en"/>
              <a:t> General Assembly</a:t>
            </a:r>
            <a:endParaRPr/>
          </a:p>
        </p:txBody>
      </p:sp>
      <p:sp>
        <p:nvSpPr>
          <p:cNvPr id="104" name="Google Shape;104;p13"/>
          <p:cNvSpPr/>
          <p:nvPr/>
        </p:nvSpPr>
        <p:spPr>
          <a:xfrm>
            <a:off x="4047013" y="1247650"/>
            <a:ext cx="881100" cy="881100"/>
          </a:xfrm>
          <a:prstGeom prst="ellipse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Proxima Nova"/>
                <a:ea typeface="Proxima Nova"/>
                <a:cs typeface="Proxima Nova"/>
                <a:sym typeface="Proxima Nova"/>
              </a:rPr>
              <a:t>Headshot goes here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05" name="Google Shape;105;p13"/>
          <p:cNvCxnSpPr/>
          <p:nvPr/>
        </p:nvCxnSpPr>
        <p:spPr>
          <a:xfrm>
            <a:off x="1399725" y="1762588"/>
            <a:ext cx="2472000" cy="0"/>
          </a:xfrm>
          <a:prstGeom prst="straightConnector1">
            <a:avLst/>
          </a:prstGeom>
          <a:noFill/>
          <a:ln cap="flat" cmpd="sng" w="9525">
            <a:solidFill>
              <a:srgbClr val="E41A2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" name="Google Shape;106;p13"/>
          <p:cNvCxnSpPr/>
          <p:nvPr/>
        </p:nvCxnSpPr>
        <p:spPr>
          <a:xfrm>
            <a:off x="5103425" y="1762588"/>
            <a:ext cx="2472000" cy="0"/>
          </a:xfrm>
          <a:prstGeom prst="straightConnector1">
            <a:avLst/>
          </a:prstGeom>
          <a:noFill/>
          <a:ln cap="flat" cmpd="sng" w="9525">
            <a:solidFill>
              <a:srgbClr val="E41A23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. Quote - No Attribution">
  <p:cSld name="CUSTOM_4_1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8" name="Google Shape;108;p14"/>
          <p:cNvCxnSpPr/>
          <p:nvPr/>
        </p:nvCxnSpPr>
        <p:spPr>
          <a:xfrm>
            <a:off x="1678950" y="1863425"/>
            <a:ext cx="5786100" cy="0"/>
          </a:xfrm>
          <a:prstGeom prst="straightConnector1">
            <a:avLst/>
          </a:prstGeom>
          <a:noFill/>
          <a:ln cap="flat" cmpd="sng" w="9525">
            <a:solidFill>
              <a:srgbClr val="E41A2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9" name="Google Shape;109;p14"/>
          <p:cNvSpPr txBox="1"/>
          <p:nvPr>
            <p:ph type="title"/>
          </p:nvPr>
        </p:nvSpPr>
        <p:spPr>
          <a:xfrm>
            <a:off x="1403050" y="2128750"/>
            <a:ext cx="6149100" cy="128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0" name="Google Shape;110;p14"/>
          <p:cNvSpPr txBox="1"/>
          <p:nvPr>
            <p:ph idx="1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11" name="Google Shape;111;p14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. Horizontal Color Block Black">
  <p:cSld name="CUSTOM_6_1_1_1_1_1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5"/>
          <p:cNvSpPr/>
          <p:nvPr/>
        </p:nvSpPr>
        <p:spPr>
          <a:xfrm>
            <a:off x="0" y="2540700"/>
            <a:ext cx="9144000" cy="2602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5"/>
          <p:cNvSpPr txBox="1"/>
          <p:nvPr/>
        </p:nvSpPr>
        <p:spPr>
          <a:xfrm>
            <a:off x="442475" y="1106825"/>
            <a:ext cx="5465400" cy="28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5"/>
          <p:cNvSpPr txBox="1"/>
          <p:nvPr>
            <p:ph type="title"/>
          </p:nvPr>
        </p:nvSpPr>
        <p:spPr>
          <a:xfrm>
            <a:off x="457200" y="280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/>
        </p:txBody>
      </p:sp>
      <p:sp>
        <p:nvSpPr>
          <p:cNvPr id="116" name="Google Shape;116;p15"/>
          <p:cNvSpPr/>
          <p:nvPr/>
        </p:nvSpPr>
        <p:spPr>
          <a:xfrm>
            <a:off x="564165" y="223687"/>
            <a:ext cx="302700" cy="56700"/>
          </a:xfrm>
          <a:prstGeom prst="rect">
            <a:avLst/>
          </a:prstGeom>
          <a:solidFill>
            <a:srgbClr val="ED332F"/>
          </a:solidFill>
          <a:ln>
            <a:noFill/>
          </a:ln>
        </p:spPr>
        <p:txBody>
          <a:bodyPr anchorCtr="0" anchor="ctr" bIns="64325" lIns="64325" spcFirstLastPara="1" rIns="64325" wrap="square" tIns="64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5"/>
          <p:cNvSpPr txBox="1"/>
          <p:nvPr>
            <p:ph idx="1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●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○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■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●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○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■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●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○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■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18" name="Google Shape;118;p15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pic>
        <p:nvPicPr>
          <p:cNvPr descr="GA-Cog-900.png" id="119" name="Google Shape;119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70750" y="4701500"/>
            <a:ext cx="316051" cy="316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. Horizontal Color Block Red">
  <p:cSld name="CUSTOM_6_1_1_1_1_1_1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6"/>
          <p:cNvSpPr/>
          <p:nvPr/>
        </p:nvSpPr>
        <p:spPr>
          <a:xfrm>
            <a:off x="0" y="2540700"/>
            <a:ext cx="9144000" cy="2602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6"/>
          <p:cNvSpPr txBox="1"/>
          <p:nvPr/>
        </p:nvSpPr>
        <p:spPr>
          <a:xfrm>
            <a:off x="442475" y="1106825"/>
            <a:ext cx="5465400" cy="28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6"/>
          <p:cNvSpPr txBox="1"/>
          <p:nvPr>
            <p:ph type="title"/>
          </p:nvPr>
        </p:nvSpPr>
        <p:spPr>
          <a:xfrm>
            <a:off x="457200" y="280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/>
        </p:txBody>
      </p:sp>
      <p:sp>
        <p:nvSpPr>
          <p:cNvPr id="124" name="Google Shape;124;p16"/>
          <p:cNvSpPr/>
          <p:nvPr/>
        </p:nvSpPr>
        <p:spPr>
          <a:xfrm>
            <a:off x="564165" y="223687"/>
            <a:ext cx="302700" cy="56700"/>
          </a:xfrm>
          <a:prstGeom prst="rect">
            <a:avLst/>
          </a:prstGeom>
          <a:solidFill>
            <a:srgbClr val="ED332F"/>
          </a:solidFill>
          <a:ln>
            <a:noFill/>
          </a:ln>
        </p:spPr>
        <p:txBody>
          <a:bodyPr anchorCtr="0" anchor="ctr" bIns="64325" lIns="64325" spcFirstLastPara="1" rIns="64325" wrap="square" tIns="64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6"/>
          <p:cNvSpPr txBox="1"/>
          <p:nvPr>
            <p:ph idx="1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●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○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■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●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○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■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●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○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■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26" name="Google Shape;126;p16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pic>
        <p:nvPicPr>
          <p:cNvPr id="127" name="Google Shape;127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38375" y="4569125"/>
            <a:ext cx="580801" cy="580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. Solo Activity + Timer">
  <p:cSld name="TITLE_AND_BODY_1_2_2_2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7"/>
          <p:cNvSpPr/>
          <p:nvPr/>
        </p:nvSpPr>
        <p:spPr>
          <a:xfrm>
            <a:off x="125" y="50"/>
            <a:ext cx="9144000" cy="801300"/>
          </a:xfrm>
          <a:prstGeom prst="rect">
            <a:avLst/>
          </a:prstGeom>
          <a:solidFill>
            <a:srgbClr val="FFDB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7"/>
          <p:cNvSpPr txBox="1"/>
          <p:nvPr>
            <p:ph idx="12" type="sldNum"/>
          </p:nvPr>
        </p:nvSpPr>
        <p:spPr>
          <a:xfrm>
            <a:off x="-51366" y="474990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300">
                <a:solidFill>
                  <a:srgbClr val="FFFFFF"/>
                </a:solidFill>
              </a:defRPr>
            </a:lvl1pPr>
            <a:lvl2pPr lvl="1" rtl="0">
              <a:buNone/>
              <a:defRPr sz="1300">
                <a:solidFill>
                  <a:srgbClr val="FFFFFF"/>
                </a:solidFill>
              </a:defRPr>
            </a:lvl2pPr>
            <a:lvl3pPr lvl="2" rtl="0">
              <a:buNone/>
              <a:defRPr sz="1300">
                <a:solidFill>
                  <a:srgbClr val="FFFFFF"/>
                </a:solidFill>
              </a:defRPr>
            </a:lvl3pPr>
            <a:lvl4pPr lvl="3" rtl="0">
              <a:buNone/>
              <a:defRPr sz="1300">
                <a:solidFill>
                  <a:srgbClr val="FFFFFF"/>
                </a:solidFill>
              </a:defRPr>
            </a:lvl4pPr>
            <a:lvl5pPr lvl="4" rtl="0">
              <a:buNone/>
              <a:defRPr sz="1300">
                <a:solidFill>
                  <a:srgbClr val="FFFFFF"/>
                </a:solidFill>
              </a:defRPr>
            </a:lvl5pPr>
            <a:lvl6pPr lvl="5" rtl="0">
              <a:buNone/>
              <a:defRPr sz="1300">
                <a:solidFill>
                  <a:srgbClr val="FFFFFF"/>
                </a:solidFill>
              </a:defRPr>
            </a:lvl6pPr>
            <a:lvl7pPr lvl="6" rtl="0">
              <a:buNone/>
              <a:defRPr sz="1300">
                <a:solidFill>
                  <a:srgbClr val="FFFFFF"/>
                </a:solidFill>
              </a:defRPr>
            </a:lvl7pPr>
            <a:lvl8pPr lvl="7" rtl="0">
              <a:buNone/>
              <a:defRPr sz="1300">
                <a:solidFill>
                  <a:srgbClr val="FFFFFF"/>
                </a:solidFill>
              </a:defRPr>
            </a:lvl8pPr>
            <a:lvl9pPr lvl="8" rtl="0">
              <a:buNone/>
              <a:defRPr sz="1300">
                <a:solidFill>
                  <a:srgbClr val="FFFFFF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1" name="Google Shape;131;p17"/>
          <p:cNvSpPr txBox="1"/>
          <p:nvPr>
            <p:ph idx="1" type="body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32" name="Google Shape;132;p17"/>
          <p:cNvSpPr txBox="1"/>
          <p:nvPr/>
        </p:nvSpPr>
        <p:spPr>
          <a:xfrm>
            <a:off x="949949" y="39194"/>
            <a:ext cx="22200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Solo Exercise: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3" name="Google Shape;133;p17"/>
          <p:cNvSpPr txBox="1"/>
          <p:nvPr>
            <p:ph type="title"/>
          </p:nvPr>
        </p:nvSpPr>
        <p:spPr>
          <a:xfrm>
            <a:off x="908850" y="237038"/>
            <a:ext cx="50094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0"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pic>
        <p:nvPicPr>
          <p:cNvPr id="134" name="Google Shape;134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15010" y="167900"/>
            <a:ext cx="910027" cy="63675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7"/>
          <p:cNvSpPr txBox="1"/>
          <p:nvPr>
            <p:ph idx="2" type="subTitle"/>
          </p:nvPr>
        </p:nvSpPr>
        <p:spPr>
          <a:xfrm>
            <a:off x="7003805" y="211738"/>
            <a:ext cx="1336200" cy="3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b="1" sz="1000"/>
            </a:lvl1pPr>
            <a:lvl2pPr lvl="1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2pPr>
            <a:lvl3pPr lvl="2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3pPr>
            <a:lvl4pPr lvl="3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4pPr>
            <a:lvl5pPr lvl="4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5pPr>
            <a:lvl6pPr lvl="5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6pPr>
            <a:lvl7pPr lvl="6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7pPr>
            <a:lvl8pPr lvl="7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8pPr>
            <a:lvl9pPr lvl="8" rtl="0" algn="r">
              <a:spcBef>
                <a:spcPts val="1600"/>
              </a:spcBef>
              <a:spcAft>
                <a:spcPts val="1600"/>
              </a:spcAft>
              <a:buNone/>
              <a:defRPr b="1" sz="1000"/>
            </a:lvl9pPr>
          </a:lstStyle>
          <a:p/>
        </p:txBody>
      </p:sp>
      <p:pic>
        <p:nvPicPr>
          <p:cNvPr id="136" name="Google Shape;13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39999" y="199100"/>
            <a:ext cx="393600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17"/>
          <p:cNvSpPr txBox="1"/>
          <p:nvPr>
            <p:ph idx="3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38" name="Google Shape;138;p17"/>
          <p:cNvSpPr txBox="1"/>
          <p:nvPr>
            <p:ph idx="4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. Solo Activity">
  <p:cSld name="TITLE_AND_BODY_1_2_2_2_2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8"/>
          <p:cNvSpPr/>
          <p:nvPr/>
        </p:nvSpPr>
        <p:spPr>
          <a:xfrm>
            <a:off x="125" y="50"/>
            <a:ext cx="9144000" cy="801300"/>
          </a:xfrm>
          <a:prstGeom prst="rect">
            <a:avLst/>
          </a:prstGeom>
          <a:solidFill>
            <a:srgbClr val="FFDB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1" name="Google Shape;141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15010" y="167900"/>
            <a:ext cx="910027" cy="63675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18"/>
          <p:cNvSpPr txBox="1"/>
          <p:nvPr>
            <p:ph idx="12" type="sldNum"/>
          </p:nvPr>
        </p:nvSpPr>
        <p:spPr>
          <a:xfrm>
            <a:off x="-51366" y="474990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300">
                <a:solidFill>
                  <a:srgbClr val="FFFFFF"/>
                </a:solidFill>
              </a:defRPr>
            </a:lvl1pPr>
            <a:lvl2pPr lvl="1" rtl="0">
              <a:buNone/>
              <a:defRPr sz="1300">
                <a:solidFill>
                  <a:srgbClr val="FFFFFF"/>
                </a:solidFill>
              </a:defRPr>
            </a:lvl2pPr>
            <a:lvl3pPr lvl="2" rtl="0">
              <a:buNone/>
              <a:defRPr sz="1300">
                <a:solidFill>
                  <a:srgbClr val="FFFFFF"/>
                </a:solidFill>
              </a:defRPr>
            </a:lvl3pPr>
            <a:lvl4pPr lvl="3" rtl="0">
              <a:buNone/>
              <a:defRPr sz="1300">
                <a:solidFill>
                  <a:srgbClr val="FFFFFF"/>
                </a:solidFill>
              </a:defRPr>
            </a:lvl4pPr>
            <a:lvl5pPr lvl="4" rtl="0">
              <a:buNone/>
              <a:defRPr sz="1300">
                <a:solidFill>
                  <a:srgbClr val="FFFFFF"/>
                </a:solidFill>
              </a:defRPr>
            </a:lvl5pPr>
            <a:lvl6pPr lvl="5" rtl="0">
              <a:buNone/>
              <a:defRPr sz="1300">
                <a:solidFill>
                  <a:srgbClr val="FFFFFF"/>
                </a:solidFill>
              </a:defRPr>
            </a:lvl6pPr>
            <a:lvl7pPr lvl="6" rtl="0">
              <a:buNone/>
              <a:defRPr sz="1300">
                <a:solidFill>
                  <a:srgbClr val="FFFFFF"/>
                </a:solidFill>
              </a:defRPr>
            </a:lvl7pPr>
            <a:lvl8pPr lvl="7" rtl="0">
              <a:buNone/>
              <a:defRPr sz="1300">
                <a:solidFill>
                  <a:srgbClr val="FFFFFF"/>
                </a:solidFill>
              </a:defRPr>
            </a:lvl8pPr>
            <a:lvl9pPr lvl="8" rtl="0">
              <a:buNone/>
              <a:defRPr sz="1300">
                <a:solidFill>
                  <a:srgbClr val="FFFFFF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3" name="Google Shape;143;p18"/>
          <p:cNvSpPr txBox="1"/>
          <p:nvPr>
            <p:ph idx="1" type="body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44" name="Google Shape;144;p18"/>
          <p:cNvSpPr txBox="1"/>
          <p:nvPr/>
        </p:nvSpPr>
        <p:spPr>
          <a:xfrm>
            <a:off x="949949" y="39194"/>
            <a:ext cx="22200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Solo Exercise: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5" name="Google Shape;145;p18"/>
          <p:cNvSpPr txBox="1"/>
          <p:nvPr>
            <p:ph type="title"/>
          </p:nvPr>
        </p:nvSpPr>
        <p:spPr>
          <a:xfrm>
            <a:off x="908850" y="237038"/>
            <a:ext cx="50094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0"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6" name="Google Shape;146;p18"/>
          <p:cNvSpPr txBox="1"/>
          <p:nvPr>
            <p:ph idx="2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47" name="Google Shape;147;p18"/>
          <p:cNvSpPr txBox="1"/>
          <p:nvPr>
            <p:ph idx="3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. Pairs Exercise + Timer">
  <p:cSld name="TITLE_AND_BODY_1_2_2_2_1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9"/>
          <p:cNvSpPr/>
          <p:nvPr/>
        </p:nvSpPr>
        <p:spPr>
          <a:xfrm>
            <a:off x="125" y="-4750"/>
            <a:ext cx="9144000" cy="801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9"/>
          <p:cNvSpPr txBox="1"/>
          <p:nvPr/>
        </p:nvSpPr>
        <p:spPr>
          <a:xfrm>
            <a:off x="949949" y="39194"/>
            <a:ext cx="22200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Partner Exercise: 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1" name="Google Shape;151;p19"/>
          <p:cNvSpPr txBox="1"/>
          <p:nvPr>
            <p:ph type="title"/>
          </p:nvPr>
        </p:nvSpPr>
        <p:spPr>
          <a:xfrm>
            <a:off x="908850" y="237038"/>
            <a:ext cx="50094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0"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2" name="Google Shape;152;p19"/>
          <p:cNvSpPr txBox="1"/>
          <p:nvPr>
            <p:ph idx="1" type="body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pic>
        <p:nvPicPr>
          <p:cNvPr id="153" name="Google Shape;153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900" y="208811"/>
            <a:ext cx="872050" cy="589938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19"/>
          <p:cNvSpPr txBox="1"/>
          <p:nvPr>
            <p:ph idx="2" type="subTitle"/>
          </p:nvPr>
        </p:nvSpPr>
        <p:spPr>
          <a:xfrm>
            <a:off x="7003805" y="211738"/>
            <a:ext cx="1336200" cy="3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b="1" sz="1000"/>
            </a:lvl1pPr>
            <a:lvl2pPr lvl="1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2pPr>
            <a:lvl3pPr lvl="2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3pPr>
            <a:lvl4pPr lvl="3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4pPr>
            <a:lvl5pPr lvl="4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5pPr>
            <a:lvl6pPr lvl="5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6pPr>
            <a:lvl7pPr lvl="6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7pPr>
            <a:lvl8pPr lvl="7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8pPr>
            <a:lvl9pPr lvl="8" rtl="0" algn="r">
              <a:spcBef>
                <a:spcPts val="1600"/>
              </a:spcBef>
              <a:spcAft>
                <a:spcPts val="1600"/>
              </a:spcAft>
              <a:buNone/>
              <a:defRPr b="1" sz="1000"/>
            </a:lvl9pPr>
          </a:lstStyle>
          <a:p/>
        </p:txBody>
      </p:sp>
      <p:pic>
        <p:nvPicPr>
          <p:cNvPr id="155" name="Google Shape;15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39999" y="199100"/>
            <a:ext cx="393600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19"/>
          <p:cNvSpPr txBox="1"/>
          <p:nvPr>
            <p:ph idx="3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57" name="Google Shape;157;p19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. Pairs Exercise">
  <p:cSld name="TITLE_AND_BODY_1_2_2_2_1_2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0"/>
          <p:cNvSpPr/>
          <p:nvPr/>
        </p:nvSpPr>
        <p:spPr>
          <a:xfrm>
            <a:off x="125" y="-4750"/>
            <a:ext cx="9144000" cy="801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0"/>
          <p:cNvSpPr txBox="1"/>
          <p:nvPr/>
        </p:nvSpPr>
        <p:spPr>
          <a:xfrm>
            <a:off x="949949" y="39194"/>
            <a:ext cx="22200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Partner Exercise: 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61" name="Google Shape;161;p20"/>
          <p:cNvSpPr txBox="1"/>
          <p:nvPr>
            <p:ph type="title"/>
          </p:nvPr>
        </p:nvSpPr>
        <p:spPr>
          <a:xfrm>
            <a:off x="908850" y="237038"/>
            <a:ext cx="50094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0"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2" name="Google Shape;162;p20"/>
          <p:cNvSpPr txBox="1"/>
          <p:nvPr>
            <p:ph idx="1" type="body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pic>
        <p:nvPicPr>
          <p:cNvPr id="163" name="Google Shape;163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900" y="208811"/>
            <a:ext cx="872050" cy="589938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0"/>
          <p:cNvSpPr txBox="1"/>
          <p:nvPr>
            <p:ph idx="2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65" name="Google Shape;165;p20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lor Palette">
  <p:cSld name="CUSTOM_13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/>
          <p:nvPr/>
        </p:nvSpPr>
        <p:spPr>
          <a:xfrm>
            <a:off x="-20550" y="-31500"/>
            <a:ext cx="616500" cy="5206500"/>
          </a:xfrm>
          <a:prstGeom prst="rect">
            <a:avLst/>
          </a:prstGeom>
          <a:solidFill>
            <a:srgbClr val="E51B2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3"/>
          <p:cNvSpPr txBox="1"/>
          <p:nvPr/>
        </p:nvSpPr>
        <p:spPr>
          <a:xfrm rot="-5400000">
            <a:off x="-2186700" y="2323498"/>
            <a:ext cx="4948800" cy="4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FOR PRESENTER USE ONLY </a:t>
            </a:r>
            <a:endParaRPr sz="24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1" name="Google Shape;21;p3"/>
          <p:cNvSpPr txBox="1"/>
          <p:nvPr/>
        </p:nvSpPr>
        <p:spPr>
          <a:xfrm>
            <a:off x="979500" y="918713"/>
            <a:ext cx="2607600" cy="2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Primary Colors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2" name="Google Shape;22;p3"/>
          <p:cNvSpPr txBox="1"/>
          <p:nvPr/>
        </p:nvSpPr>
        <p:spPr>
          <a:xfrm>
            <a:off x="3108300" y="283325"/>
            <a:ext cx="5578500" cy="56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On this slide you will find the GA color palette. These colors can be accessed under the shape, fill, and text palettes under the "Theme" section.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3" name="Google Shape;23;p3"/>
          <p:cNvSpPr txBox="1"/>
          <p:nvPr/>
        </p:nvSpPr>
        <p:spPr>
          <a:xfrm>
            <a:off x="979500" y="280375"/>
            <a:ext cx="2363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rgbClr val="222222"/>
                </a:solidFill>
                <a:latin typeface="Proxima Nova"/>
                <a:ea typeface="Proxima Nova"/>
                <a:cs typeface="Proxima Nova"/>
                <a:sym typeface="Proxima Nova"/>
              </a:rPr>
              <a:t>Color Palette</a:t>
            </a:r>
            <a:endParaRPr b="1" sz="26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4" name="Google Shape;24;p3"/>
          <p:cNvSpPr/>
          <p:nvPr/>
        </p:nvSpPr>
        <p:spPr>
          <a:xfrm>
            <a:off x="1086475" y="1338944"/>
            <a:ext cx="1030500" cy="1030500"/>
          </a:xfrm>
          <a:prstGeom prst="ellipse">
            <a:avLst/>
          </a:prstGeom>
          <a:solidFill>
            <a:srgbClr val="E51B24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RED</a:t>
            </a:r>
            <a:endParaRPr b="1" sz="12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#E41A23</a:t>
            </a:r>
            <a:endParaRPr sz="12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5" name="Google Shape;25;p3"/>
          <p:cNvSpPr/>
          <p:nvPr/>
        </p:nvSpPr>
        <p:spPr>
          <a:xfrm>
            <a:off x="2345725" y="1338944"/>
            <a:ext cx="1030500" cy="10305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BLACK</a:t>
            </a:r>
            <a:endParaRPr b="1" sz="12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#000000</a:t>
            </a:r>
            <a:endParaRPr sz="12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6" name="Google Shape;26;p3"/>
          <p:cNvSpPr/>
          <p:nvPr/>
        </p:nvSpPr>
        <p:spPr>
          <a:xfrm>
            <a:off x="3604988" y="1338944"/>
            <a:ext cx="1030500" cy="10305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Proxima Nova"/>
                <a:ea typeface="Proxima Nova"/>
                <a:cs typeface="Proxima Nova"/>
                <a:sym typeface="Proxima Nova"/>
              </a:rPr>
              <a:t>WHITE</a:t>
            </a:r>
            <a:endParaRPr b="1" sz="12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#FFFFFF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7" name="Google Shape;27;p3"/>
          <p:cNvSpPr txBox="1"/>
          <p:nvPr/>
        </p:nvSpPr>
        <p:spPr>
          <a:xfrm>
            <a:off x="979500" y="2570363"/>
            <a:ext cx="2607600" cy="2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Secondary Colors*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8" name="Google Shape;28;p3"/>
          <p:cNvSpPr/>
          <p:nvPr/>
        </p:nvSpPr>
        <p:spPr>
          <a:xfrm>
            <a:off x="2984925" y="3039674"/>
            <a:ext cx="874800" cy="874800"/>
          </a:xfrm>
          <a:prstGeom prst="ellipse">
            <a:avLst/>
          </a:prstGeom>
          <a:solidFill>
            <a:srgbClr val="FFDB00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Proxima Nova"/>
                <a:ea typeface="Proxima Nova"/>
                <a:cs typeface="Proxima Nova"/>
                <a:sym typeface="Proxima Nova"/>
              </a:rPr>
              <a:t>YELLOW</a:t>
            </a:r>
            <a:endParaRPr b="1" sz="1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Proxima Nova"/>
                <a:ea typeface="Proxima Nova"/>
                <a:cs typeface="Proxima Nova"/>
                <a:sym typeface="Proxima Nova"/>
              </a:rPr>
              <a:t>#FFDA00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9" name="Google Shape;29;p3"/>
          <p:cNvSpPr/>
          <p:nvPr/>
        </p:nvSpPr>
        <p:spPr>
          <a:xfrm>
            <a:off x="2039631" y="3039674"/>
            <a:ext cx="874800" cy="874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TEAL</a:t>
            </a:r>
            <a:endParaRPr b="1" sz="10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#017990</a:t>
            </a:r>
            <a:endParaRPr sz="10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0" name="Google Shape;30;p3"/>
          <p:cNvSpPr txBox="1"/>
          <p:nvPr/>
        </p:nvSpPr>
        <p:spPr>
          <a:xfrm>
            <a:off x="4148175" y="2570363"/>
            <a:ext cx="2607600" cy="2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Tertiary Colors*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1" name="Google Shape;31;p3"/>
          <p:cNvSpPr/>
          <p:nvPr/>
        </p:nvSpPr>
        <p:spPr>
          <a:xfrm>
            <a:off x="1086479" y="3039675"/>
            <a:ext cx="874800" cy="874800"/>
          </a:xfrm>
          <a:prstGeom prst="ellipse">
            <a:avLst/>
          </a:prstGeom>
          <a:solidFill>
            <a:srgbClr val="00A7BD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1" lang="en" sz="1000"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 sz="1000">
                <a:latin typeface="Proxima Nova"/>
                <a:ea typeface="Proxima Nova"/>
                <a:cs typeface="Proxima Nova"/>
                <a:sym typeface="Proxima Nova"/>
              </a:rPr>
              <a:t>#00A6BC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2" name="Google Shape;32;p3"/>
          <p:cNvSpPr/>
          <p:nvPr/>
        </p:nvSpPr>
        <p:spPr>
          <a:xfrm>
            <a:off x="4275066" y="3039675"/>
            <a:ext cx="810600" cy="810600"/>
          </a:xfrm>
          <a:prstGeom prst="ellipse">
            <a:avLst/>
          </a:prstGeom>
          <a:solidFill>
            <a:srgbClr val="70B0FA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Proxima Nova"/>
                <a:ea typeface="Proxima Nova"/>
                <a:cs typeface="Proxima Nova"/>
                <a:sym typeface="Proxima Nova"/>
              </a:rPr>
              <a:t>#70AFF9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3" name="Google Shape;33;p3"/>
          <p:cNvSpPr/>
          <p:nvPr/>
        </p:nvSpPr>
        <p:spPr>
          <a:xfrm>
            <a:off x="5214357" y="3039675"/>
            <a:ext cx="810600" cy="810600"/>
          </a:xfrm>
          <a:prstGeom prst="ellipse">
            <a:avLst/>
          </a:prstGeom>
          <a:solidFill>
            <a:srgbClr val="3D6BD4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BLUE</a:t>
            </a:r>
            <a:endParaRPr b="1" sz="10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#3D6BD3</a:t>
            </a:r>
            <a:endParaRPr sz="10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4" name="Google Shape;34;p3"/>
          <p:cNvSpPr txBox="1"/>
          <p:nvPr/>
        </p:nvSpPr>
        <p:spPr>
          <a:xfrm>
            <a:off x="831625" y="4237900"/>
            <a:ext cx="8011200" cy="4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Proxima Nova"/>
                <a:ea typeface="Proxima Nova"/>
                <a:cs typeface="Proxima Nova"/>
                <a:sym typeface="Proxima Nova"/>
              </a:rPr>
              <a:t>*When applying to charts and graphics, suggested color preference is to start from the left (Light Teal) and move over to the right (Blue). </a:t>
            </a:r>
            <a:endParaRPr b="1"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5" name="Google Shape;35;p3"/>
          <p:cNvSpPr txBox="1"/>
          <p:nvPr/>
        </p:nvSpPr>
        <p:spPr>
          <a:xfrm>
            <a:off x="949526" y="3214344"/>
            <a:ext cx="1148700" cy="3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Proxima Nova"/>
                <a:ea typeface="Proxima Nova"/>
                <a:cs typeface="Proxima Nova"/>
                <a:sym typeface="Proxima Nova"/>
              </a:rPr>
              <a:t>LIGHT TEAL</a:t>
            </a:r>
            <a:endParaRPr b="1"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6" name="Google Shape;36;p3"/>
          <p:cNvSpPr txBox="1"/>
          <p:nvPr/>
        </p:nvSpPr>
        <p:spPr>
          <a:xfrm>
            <a:off x="4148175" y="3201525"/>
            <a:ext cx="1064400" cy="2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Proxima Nova"/>
                <a:ea typeface="Proxima Nova"/>
                <a:cs typeface="Proxima Nova"/>
                <a:sym typeface="Proxima Nova"/>
              </a:rPr>
              <a:t>LIGHT BLUE</a:t>
            </a:r>
            <a:endParaRPr b="1"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7" name="Google Shape;37;p3"/>
          <p:cNvSpPr/>
          <p:nvPr/>
        </p:nvSpPr>
        <p:spPr>
          <a:xfrm>
            <a:off x="6308725" y="1063850"/>
            <a:ext cx="2115000" cy="2352300"/>
          </a:xfrm>
          <a:prstGeom prst="rect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3"/>
          <p:cNvSpPr txBox="1"/>
          <p:nvPr/>
        </p:nvSpPr>
        <p:spPr>
          <a:xfrm>
            <a:off x="6244513" y="1047513"/>
            <a:ext cx="1749900" cy="2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Text Colors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9" name="Google Shape;39;p3"/>
          <p:cNvSpPr txBox="1"/>
          <p:nvPr/>
        </p:nvSpPr>
        <p:spPr>
          <a:xfrm>
            <a:off x="6357625" y="1403275"/>
            <a:ext cx="2017200" cy="16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Text should ONLY appear in black or white. Use this page as a guide for which text color to use against a background color </a:t>
            </a:r>
            <a:r>
              <a:rPr i="1" lang="en" sz="1200">
                <a:latin typeface="Proxima Nova"/>
                <a:ea typeface="Proxima Nova"/>
                <a:cs typeface="Proxima Nova"/>
                <a:sym typeface="Proxima Nova"/>
              </a:rPr>
              <a:t>for accessibility purposes</a:t>
            </a: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 - i.e. use </a:t>
            </a:r>
            <a:r>
              <a:rPr b="1" lang="en" sz="1200">
                <a:solidFill>
                  <a:srgbClr val="FFFFFF"/>
                </a:solidFill>
                <a:highlight>
                  <a:schemeClr val="dk1"/>
                </a:highlight>
                <a:latin typeface="Proxima Nova"/>
                <a:ea typeface="Proxima Nova"/>
                <a:cs typeface="Proxima Nova"/>
                <a:sym typeface="Proxima Nova"/>
              </a:rPr>
              <a:t>white text</a:t>
            </a: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 on a black background or </a:t>
            </a:r>
            <a:r>
              <a:rPr b="1" lang="en" sz="1200">
                <a:highlight>
                  <a:srgbClr val="FFDB00"/>
                </a:highlight>
                <a:latin typeface="Proxima Nova"/>
                <a:ea typeface="Proxima Nova"/>
                <a:cs typeface="Proxima Nova"/>
                <a:sym typeface="Proxima Nova"/>
              </a:rPr>
              <a:t>black text</a:t>
            </a: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 on a yellow background. 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40" name="Google Shape;40;p3"/>
          <p:cNvCxnSpPr/>
          <p:nvPr/>
        </p:nvCxnSpPr>
        <p:spPr>
          <a:xfrm>
            <a:off x="1080425" y="4157175"/>
            <a:ext cx="7665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. Group Exercise + Timer">
  <p:cSld name="TITLE_AND_BODY_1_2_2_2_1_1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1"/>
          <p:cNvSpPr/>
          <p:nvPr/>
        </p:nvSpPr>
        <p:spPr>
          <a:xfrm>
            <a:off x="125" y="-4750"/>
            <a:ext cx="9144000" cy="801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68" name="Google Shape;168;p21"/>
          <p:cNvSpPr txBox="1"/>
          <p:nvPr>
            <p:ph idx="1" type="body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69" name="Google Shape;169;p21"/>
          <p:cNvSpPr txBox="1"/>
          <p:nvPr/>
        </p:nvSpPr>
        <p:spPr>
          <a:xfrm>
            <a:off x="1196399" y="39194"/>
            <a:ext cx="22200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Group Exercise:</a:t>
            </a:r>
            <a:endParaRPr b="1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0" name="Google Shape;170;p21"/>
          <p:cNvSpPr txBox="1"/>
          <p:nvPr>
            <p:ph type="title"/>
          </p:nvPr>
        </p:nvSpPr>
        <p:spPr>
          <a:xfrm>
            <a:off x="1196400" y="237038"/>
            <a:ext cx="50094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0" sz="24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/>
        </p:txBody>
      </p:sp>
      <p:pic>
        <p:nvPicPr>
          <p:cNvPr id="171" name="Google Shape;171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3875" y="137671"/>
            <a:ext cx="1155176" cy="658053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1"/>
          <p:cNvSpPr txBox="1"/>
          <p:nvPr>
            <p:ph idx="2" type="subTitle"/>
          </p:nvPr>
        </p:nvSpPr>
        <p:spPr>
          <a:xfrm>
            <a:off x="7003805" y="211738"/>
            <a:ext cx="1336200" cy="3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FFFFFF"/>
                </a:solidFill>
              </a:defRPr>
            </a:lvl1pPr>
            <a:lvl2pPr lvl="1" rtl="0" algn="r">
              <a:spcBef>
                <a:spcPts val="1600"/>
              </a:spcBef>
              <a:spcAft>
                <a:spcPts val="0"/>
              </a:spcAft>
              <a:buNone/>
              <a:defRPr b="1" sz="1000">
                <a:solidFill>
                  <a:srgbClr val="FFFFFF"/>
                </a:solidFill>
              </a:defRPr>
            </a:lvl2pPr>
            <a:lvl3pPr lvl="2" rtl="0" algn="r">
              <a:spcBef>
                <a:spcPts val="1600"/>
              </a:spcBef>
              <a:spcAft>
                <a:spcPts val="0"/>
              </a:spcAft>
              <a:buNone/>
              <a:defRPr b="1" sz="1000">
                <a:solidFill>
                  <a:srgbClr val="FFFFFF"/>
                </a:solidFill>
              </a:defRPr>
            </a:lvl3pPr>
            <a:lvl4pPr lvl="3" rtl="0" algn="r">
              <a:spcBef>
                <a:spcPts val="1600"/>
              </a:spcBef>
              <a:spcAft>
                <a:spcPts val="0"/>
              </a:spcAft>
              <a:buNone/>
              <a:defRPr b="1" sz="1000">
                <a:solidFill>
                  <a:srgbClr val="FFFFFF"/>
                </a:solidFill>
              </a:defRPr>
            </a:lvl4pPr>
            <a:lvl5pPr lvl="4" rtl="0" algn="r">
              <a:spcBef>
                <a:spcPts val="1600"/>
              </a:spcBef>
              <a:spcAft>
                <a:spcPts val="0"/>
              </a:spcAft>
              <a:buNone/>
              <a:defRPr b="1" sz="1000">
                <a:solidFill>
                  <a:srgbClr val="FFFFFF"/>
                </a:solidFill>
              </a:defRPr>
            </a:lvl5pPr>
            <a:lvl6pPr lvl="5" rtl="0" algn="r">
              <a:spcBef>
                <a:spcPts val="1600"/>
              </a:spcBef>
              <a:spcAft>
                <a:spcPts val="0"/>
              </a:spcAft>
              <a:buNone/>
              <a:defRPr b="1" sz="1000">
                <a:solidFill>
                  <a:srgbClr val="FFFFFF"/>
                </a:solidFill>
              </a:defRPr>
            </a:lvl6pPr>
            <a:lvl7pPr lvl="6" rtl="0" algn="r">
              <a:spcBef>
                <a:spcPts val="1600"/>
              </a:spcBef>
              <a:spcAft>
                <a:spcPts val="0"/>
              </a:spcAft>
              <a:buNone/>
              <a:defRPr b="1" sz="1000">
                <a:solidFill>
                  <a:srgbClr val="FFFFFF"/>
                </a:solidFill>
              </a:defRPr>
            </a:lvl7pPr>
            <a:lvl8pPr lvl="7" rtl="0" algn="r">
              <a:spcBef>
                <a:spcPts val="1600"/>
              </a:spcBef>
              <a:spcAft>
                <a:spcPts val="0"/>
              </a:spcAft>
              <a:buNone/>
              <a:defRPr b="1" sz="1000">
                <a:solidFill>
                  <a:srgbClr val="FFFFFF"/>
                </a:solidFill>
              </a:defRPr>
            </a:lvl8pPr>
            <a:lvl9pPr lvl="8" rtl="0" algn="r">
              <a:spcBef>
                <a:spcPts val="1600"/>
              </a:spcBef>
              <a:spcAft>
                <a:spcPts val="1600"/>
              </a:spcAft>
              <a:buNone/>
              <a:defRPr b="1" sz="1000">
                <a:solidFill>
                  <a:srgbClr val="FFFFFF"/>
                </a:solidFill>
              </a:defRPr>
            </a:lvl9pPr>
          </a:lstStyle>
          <a:p/>
        </p:txBody>
      </p:sp>
      <p:pic>
        <p:nvPicPr>
          <p:cNvPr id="173" name="Google Shape;17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39999" y="199100"/>
            <a:ext cx="393600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1"/>
          <p:cNvSpPr txBox="1"/>
          <p:nvPr>
            <p:ph idx="3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75" name="Google Shape;175;p21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. Group Exercise">
  <p:cSld name="TITLE_AND_BODY_1_2_2_2_1_1_4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2"/>
          <p:cNvSpPr/>
          <p:nvPr/>
        </p:nvSpPr>
        <p:spPr>
          <a:xfrm>
            <a:off x="125" y="-4750"/>
            <a:ext cx="9144000" cy="801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78" name="Google Shape;178;p22"/>
          <p:cNvSpPr txBox="1"/>
          <p:nvPr>
            <p:ph idx="1" type="body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79" name="Google Shape;179;p22"/>
          <p:cNvSpPr txBox="1"/>
          <p:nvPr/>
        </p:nvSpPr>
        <p:spPr>
          <a:xfrm>
            <a:off x="1196399" y="39194"/>
            <a:ext cx="22200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Group Exercise:</a:t>
            </a:r>
            <a:endParaRPr b="1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80" name="Google Shape;180;p22"/>
          <p:cNvSpPr txBox="1"/>
          <p:nvPr>
            <p:ph type="title"/>
          </p:nvPr>
        </p:nvSpPr>
        <p:spPr>
          <a:xfrm>
            <a:off x="1196400" y="237038"/>
            <a:ext cx="50094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0" sz="24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/>
        </p:txBody>
      </p:sp>
      <p:pic>
        <p:nvPicPr>
          <p:cNvPr id="181" name="Google Shape;181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3875" y="137671"/>
            <a:ext cx="1155176" cy="658053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2"/>
          <p:cNvSpPr txBox="1"/>
          <p:nvPr>
            <p:ph idx="2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83" name="Google Shape;183;p22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. Discussion Prompt + Timer">
  <p:cSld name="TITLE_AND_BODY_1_2_2_2_1_1_1_1_1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3"/>
          <p:cNvSpPr/>
          <p:nvPr/>
        </p:nvSpPr>
        <p:spPr>
          <a:xfrm>
            <a:off x="125" y="-4750"/>
            <a:ext cx="9144000" cy="801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3"/>
          <p:cNvSpPr txBox="1"/>
          <p:nvPr>
            <p:ph idx="1" type="body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87" name="Google Shape;187;p23"/>
          <p:cNvSpPr txBox="1"/>
          <p:nvPr/>
        </p:nvSpPr>
        <p:spPr>
          <a:xfrm>
            <a:off x="949949" y="39194"/>
            <a:ext cx="22200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Discussion:</a:t>
            </a:r>
            <a:endParaRPr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88" name="Google Shape;188;p23"/>
          <p:cNvSpPr txBox="1"/>
          <p:nvPr>
            <p:ph type="title"/>
          </p:nvPr>
        </p:nvSpPr>
        <p:spPr>
          <a:xfrm>
            <a:off x="908850" y="237038"/>
            <a:ext cx="50094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pic>
        <p:nvPicPr>
          <p:cNvPr id="189" name="Google Shape;189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7475" y="215925"/>
            <a:ext cx="956009" cy="58480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3"/>
          <p:cNvSpPr txBox="1"/>
          <p:nvPr>
            <p:ph idx="2" type="subTitle"/>
          </p:nvPr>
        </p:nvSpPr>
        <p:spPr>
          <a:xfrm>
            <a:off x="7003805" y="211738"/>
            <a:ext cx="1336200" cy="3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FFFFFF"/>
                </a:solidFill>
              </a:defRPr>
            </a:lvl1pPr>
            <a:lvl2pPr lvl="1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2pPr>
            <a:lvl3pPr lvl="2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3pPr>
            <a:lvl4pPr lvl="3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4pPr>
            <a:lvl5pPr lvl="4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5pPr>
            <a:lvl6pPr lvl="5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6pPr>
            <a:lvl7pPr lvl="6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7pPr>
            <a:lvl8pPr lvl="7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8pPr>
            <a:lvl9pPr lvl="8" rtl="0" algn="r">
              <a:spcBef>
                <a:spcPts val="1600"/>
              </a:spcBef>
              <a:spcAft>
                <a:spcPts val="1600"/>
              </a:spcAft>
              <a:buNone/>
              <a:defRPr b="1" sz="1000"/>
            </a:lvl9pPr>
          </a:lstStyle>
          <a:p/>
        </p:txBody>
      </p:sp>
      <p:pic>
        <p:nvPicPr>
          <p:cNvPr id="191" name="Google Shape;19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39999" y="199100"/>
            <a:ext cx="393600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3"/>
          <p:cNvSpPr txBox="1"/>
          <p:nvPr>
            <p:ph idx="3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93" name="Google Shape;193;p23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. Discussion Prompt">
  <p:cSld name="TITLE_AND_BODY_1_2_2_2_1_1_1_1_1_1"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4"/>
          <p:cNvSpPr/>
          <p:nvPr/>
        </p:nvSpPr>
        <p:spPr>
          <a:xfrm>
            <a:off x="125" y="-4750"/>
            <a:ext cx="9144000" cy="801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4"/>
          <p:cNvSpPr txBox="1"/>
          <p:nvPr>
            <p:ph idx="1" type="body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97" name="Google Shape;197;p24"/>
          <p:cNvSpPr txBox="1"/>
          <p:nvPr/>
        </p:nvSpPr>
        <p:spPr>
          <a:xfrm>
            <a:off x="949949" y="39194"/>
            <a:ext cx="22200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Discussion:</a:t>
            </a:r>
            <a:endParaRPr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98" name="Google Shape;198;p24"/>
          <p:cNvSpPr txBox="1"/>
          <p:nvPr>
            <p:ph type="title"/>
          </p:nvPr>
        </p:nvSpPr>
        <p:spPr>
          <a:xfrm>
            <a:off x="908850" y="237038"/>
            <a:ext cx="50094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pic>
        <p:nvPicPr>
          <p:cNvPr id="199" name="Google Shape;199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7475" y="215925"/>
            <a:ext cx="956009" cy="58480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4"/>
          <p:cNvSpPr txBox="1"/>
          <p:nvPr>
            <p:ph idx="2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201" name="Google Shape;201;p24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. Guided Walk-Through + Timer">
  <p:cSld name="TITLE_AND_BODY_1_2_2_2_1_1_1_1_2"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5"/>
          <p:cNvSpPr/>
          <p:nvPr/>
        </p:nvSpPr>
        <p:spPr>
          <a:xfrm>
            <a:off x="125" y="-4750"/>
            <a:ext cx="9144000" cy="801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25"/>
          <p:cNvSpPr txBox="1"/>
          <p:nvPr>
            <p:ph idx="12" type="sldNum"/>
          </p:nvPr>
        </p:nvSpPr>
        <p:spPr>
          <a:xfrm>
            <a:off x="-51366" y="474990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300">
                <a:solidFill>
                  <a:srgbClr val="FFFFFF"/>
                </a:solidFill>
              </a:defRPr>
            </a:lvl1pPr>
            <a:lvl2pPr lvl="1" rtl="0">
              <a:buNone/>
              <a:defRPr sz="1300">
                <a:solidFill>
                  <a:srgbClr val="FFFFFF"/>
                </a:solidFill>
              </a:defRPr>
            </a:lvl2pPr>
            <a:lvl3pPr lvl="2" rtl="0">
              <a:buNone/>
              <a:defRPr sz="1300">
                <a:solidFill>
                  <a:srgbClr val="FFFFFF"/>
                </a:solidFill>
              </a:defRPr>
            </a:lvl3pPr>
            <a:lvl4pPr lvl="3" rtl="0">
              <a:buNone/>
              <a:defRPr sz="1300">
                <a:solidFill>
                  <a:srgbClr val="FFFFFF"/>
                </a:solidFill>
              </a:defRPr>
            </a:lvl4pPr>
            <a:lvl5pPr lvl="4" rtl="0">
              <a:buNone/>
              <a:defRPr sz="1300">
                <a:solidFill>
                  <a:srgbClr val="FFFFFF"/>
                </a:solidFill>
              </a:defRPr>
            </a:lvl5pPr>
            <a:lvl6pPr lvl="5" rtl="0">
              <a:buNone/>
              <a:defRPr sz="1300">
                <a:solidFill>
                  <a:srgbClr val="FFFFFF"/>
                </a:solidFill>
              </a:defRPr>
            </a:lvl6pPr>
            <a:lvl7pPr lvl="6" rtl="0">
              <a:buNone/>
              <a:defRPr sz="1300">
                <a:solidFill>
                  <a:srgbClr val="FFFFFF"/>
                </a:solidFill>
              </a:defRPr>
            </a:lvl7pPr>
            <a:lvl8pPr lvl="7" rtl="0">
              <a:buNone/>
              <a:defRPr sz="1300">
                <a:solidFill>
                  <a:srgbClr val="FFFFFF"/>
                </a:solidFill>
              </a:defRPr>
            </a:lvl8pPr>
            <a:lvl9pPr lvl="8" rtl="0">
              <a:buNone/>
              <a:defRPr sz="1300">
                <a:solidFill>
                  <a:srgbClr val="FFFFFF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5" name="Google Shape;205;p25"/>
          <p:cNvSpPr txBox="1"/>
          <p:nvPr>
            <p:ph idx="1" type="body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06" name="Google Shape;206;p25"/>
          <p:cNvSpPr txBox="1"/>
          <p:nvPr/>
        </p:nvSpPr>
        <p:spPr>
          <a:xfrm>
            <a:off x="949949" y="39194"/>
            <a:ext cx="22200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Guided Walk-Through:</a:t>
            </a:r>
            <a:endParaRPr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07" name="Google Shape;207;p25"/>
          <p:cNvSpPr txBox="1"/>
          <p:nvPr>
            <p:ph type="title"/>
          </p:nvPr>
        </p:nvSpPr>
        <p:spPr>
          <a:xfrm>
            <a:off x="908850" y="237038"/>
            <a:ext cx="50094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pic>
        <p:nvPicPr>
          <p:cNvPr id="208" name="Google Shape;208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9275" y="138892"/>
            <a:ext cx="840674" cy="65560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25"/>
          <p:cNvSpPr txBox="1"/>
          <p:nvPr>
            <p:ph idx="2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210" name="Google Shape;210;p25"/>
          <p:cNvSpPr txBox="1"/>
          <p:nvPr>
            <p:ph idx="3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pic>
        <p:nvPicPr>
          <p:cNvPr id="211" name="Google Shape;21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39999" y="199100"/>
            <a:ext cx="393600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25"/>
          <p:cNvSpPr txBox="1"/>
          <p:nvPr>
            <p:ph idx="4" type="subTitle"/>
          </p:nvPr>
        </p:nvSpPr>
        <p:spPr>
          <a:xfrm>
            <a:off x="7003805" y="211738"/>
            <a:ext cx="1336200" cy="3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FFFFFF"/>
                </a:solidFill>
              </a:defRPr>
            </a:lvl1pPr>
            <a:lvl2pPr lvl="1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2pPr>
            <a:lvl3pPr lvl="2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3pPr>
            <a:lvl4pPr lvl="3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4pPr>
            <a:lvl5pPr lvl="4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5pPr>
            <a:lvl6pPr lvl="5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6pPr>
            <a:lvl7pPr lvl="6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7pPr>
            <a:lvl8pPr lvl="7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8pPr>
            <a:lvl9pPr lvl="8" rtl="0" algn="r">
              <a:spcBef>
                <a:spcPts val="1600"/>
              </a:spcBef>
              <a:spcAft>
                <a:spcPts val="1600"/>
              </a:spcAft>
              <a:buNone/>
              <a:defRPr b="1" sz="1000"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. Guided Walk-Through">
  <p:cSld name="TITLE_AND_BODY_1_2_2_2_1_1_1_1_2_1"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6"/>
          <p:cNvSpPr/>
          <p:nvPr/>
        </p:nvSpPr>
        <p:spPr>
          <a:xfrm>
            <a:off x="125" y="-4750"/>
            <a:ext cx="9144000" cy="801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26"/>
          <p:cNvSpPr txBox="1"/>
          <p:nvPr>
            <p:ph idx="12" type="sldNum"/>
          </p:nvPr>
        </p:nvSpPr>
        <p:spPr>
          <a:xfrm>
            <a:off x="-51366" y="474990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300">
                <a:solidFill>
                  <a:srgbClr val="FFFFFF"/>
                </a:solidFill>
              </a:defRPr>
            </a:lvl1pPr>
            <a:lvl2pPr lvl="1" rtl="0">
              <a:buNone/>
              <a:defRPr sz="1300">
                <a:solidFill>
                  <a:srgbClr val="FFFFFF"/>
                </a:solidFill>
              </a:defRPr>
            </a:lvl2pPr>
            <a:lvl3pPr lvl="2" rtl="0">
              <a:buNone/>
              <a:defRPr sz="1300">
                <a:solidFill>
                  <a:srgbClr val="FFFFFF"/>
                </a:solidFill>
              </a:defRPr>
            </a:lvl3pPr>
            <a:lvl4pPr lvl="3" rtl="0">
              <a:buNone/>
              <a:defRPr sz="1300">
                <a:solidFill>
                  <a:srgbClr val="FFFFFF"/>
                </a:solidFill>
              </a:defRPr>
            </a:lvl4pPr>
            <a:lvl5pPr lvl="4" rtl="0">
              <a:buNone/>
              <a:defRPr sz="1300">
                <a:solidFill>
                  <a:srgbClr val="FFFFFF"/>
                </a:solidFill>
              </a:defRPr>
            </a:lvl5pPr>
            <a:lvl6pPr lvl="5" rtl="0">
              <a:buNone/>
              <a:defRPr sz="1300">
                <a:solidFill>
                  <a:srgbClr val="FFFFFF"/>
                </a:solidFill>
              </a:defRPr>
            </a:lvl6pPr>
            <a:lvl7pPr lvl="6" rtl="0">
              <a:buNone/>
              <a:defRPr sz="1300">
                <a:solidFill>
                  <a:srgbClr val="FFFFFF"/>
                </a:solidFill>
              </a:defRPr>
            </a:lvl7pPr>
            <a:lvl8pPr lvl="7" rtl="0">
              <a:buNone/>
              <a:defRPr sz="1300">
                <a:solidFill>
                  <a:srgbClr val="FFFFFF"/>
                </a:solidFill>
              </a:defRPr>
            </a:lvl8pPr>
            <a:lvl9pPr lvl="8" rtl="0">
              <a:buNone/>
              <a:defRPr sz="1300">
                <a:solidFill>
                  <a:srgbClr val="FFFFFF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6" name="Google Shape;216;p26"/>
          <p:cNvSpPr txBox="1"/>
          <p:nvPr>
            <p:ph idx="1" type="body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17" name="Google Shape;217;p26"/>
          <p:cNvSpPr txBox="1"/>
          <p:nvPr/>
        </p:nvSpPr>
        <p:spPr>
          <a:xfrm>
            <a:off x="949949" y="39194"/>
            <a:ext cx="22200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Guided Walk-Through:</a:t>
            </a:r>
            <a:endParaRPr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18" name="Google Shape;218;p26"/>
          <p:cNvSpPr txBox="1"/>
          <p:nvPr>
            <p:ph type="title"/>
          </p:nvPr>
        </p:nvSpPr>
        <p:spPr>
          <a:xfrm>
            <a:off x="908850" y="237038"/>
            <a:ext cx="50094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pic>
        <p:nvPicPr>
          <p:cNvPr id="219" name="Google Shape;219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9275" y="138892"/>
            <a:ext cx="840674" cy="655600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26"/>
          <p:cNvSpPr txBox="1"/>
          <p:nvPr>
            <p:ph idx="2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221" name="Google Shape;221;p26"/>
          <p:cNvSpPr txBox="1"/>
          <p:nvPr>
            <p:ph idx="3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1. Example or case study + Timer">
  <p:cSld name="BLANK_2"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7"/>
          <p:cNvSpPr/>
          <p:nvPr/>
        </p:nvSpPr>
        <p:spPr>
          <a:xfrm>
            <a:off x="275" y="-4750"/>
            <a:ext cx="9144000" cy="801300"/>
          </a:xfrm>
          <a:prstGeom prst="rect">
            <a:avLst/>
          </a:prstGeom>
          <a:solidFill>
            <a:srgbClr val="3D6B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27"/>
          <p:cNvSpPr txBox="1"/>
          <p:nvPr>
            <p:ph type="title"/>
          </p:nvPr>
        </p:nvSpPr>
        <p:spPr>
          <a:xfrm>
            <a:off x="908850" y="237038"/>
            <a:ext cx="50094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5" name="Google Shape;225;p27"/>
          <p:cNvSpPr txBox="1"/>
          <p:nvPr/>
        </p:nvSpPr>
        <p:spPr>
          <a:xfrm>
            <a:off x="949949" y="39194"/>
            <a:ext cx="22200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Real Cases:</a:t>
            </a:r>
            <a:endParaRPr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26" name="Google Shape;226;p27"/>
          <p:cNvSpPr txBox="1"/>
          <p:nvPr>
            <p:ph idx="1" type="body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27" name="Google Shape;227;p27"/>
          <p:cNvSpPr txBox="1"/>
          <p:nvPr>
            <p:ph idx="2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228" name="Google Shape;228;p27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pic>
        <p:nvPicPr>
          <p:cNvPr id="229" name="Google Shape;229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7551" y="44311"/>
            <a:ext cx="573576" cy="703165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27"/>
          <p:cNvSpPr txBox="1"/>
          <p:nvPr>
            <p:ph idx="3" type="subTitle"/>
          </p:nvPr>
        </p:nvSpPr>
        <p:spPr>
          <a:xfrm>
            <a:off x="7003805" y="211738"/>
            <a:ext cx="1336200" cy="3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FFFFFF"/>
                </a:solidFill>
              </a:defRPr>
            </a:lvl1pPr>
            <a:lvl2pPr lvl="1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2pPr>
            <a:lvl3pPr lvl="2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3pPr>
            <a:lvl4pPr lvl="3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4pPr>
            <a:lvl5pPr lvl="4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5pPr>
            <a:lvl6pPr lvl="5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6pPr>
            <a:lvl7pPr lvl="6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7pPr>
            <a:lvl8pPr lvl="7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8pPr>
            <a:lvl9pPr lvl="8" rtl="0" algn="r">
              <a:spcBef>
                <a:spcPts val="1600"/>
              </a:spcBef>
              <a:spcAft>
                <a:spcPts val="1600"/>
              </a:spcAft>
              <a:buNone/>
              <a:defRPr b="1" sz="1000"/>
            </a:lvl9pPr>
          </a:lstStyle>
          <a:p/>
        </p:txBody>
      </p:sp>
      <p:pic>
        <p:nvPicPr>
          <p:cNvPr id="231" name="Google Shape;23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39999" y="199100"/>
            <a:ext cx="393600" cy="3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1. Example or case study">
  <p:cSld name="BLANK_2_2"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8"/>
          <p:cNvSpPr/>
          <p:nvPr/>
        </p:nvSpPr>
        <p:spPr>
          <a:xfrm>
            <a:off x="275" y="-4750"/>
            <a:ext cx="9144000" cy="801300"/>
          </a:xfrm>
          <a:prstGeom prst="rect">
            <a:avLst/>
          </a:prstGeom>
          <a:solidFill>
            <a:srgbClr val="3D6B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28"/>
          <p:cNvSpPr txBox="1"/>
          <p:nvPr>
            <p:ph type="title"/>
          </p:nvPr>
        </p:nvSpPr>
        <p:spPr>
          <a:xfrm>
            <a:off x="908850" y="237038"/>
            <a:ext cx="50094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35" name="Google Shape;235;p28"/>
          <p:cNvSpPr txBox="1"/>
          <p:nvPr/>
        </p:nvSpPr>
        <p:spPr>
          <a:xfrm>
            <a:off x="949949" y="39194"/>
            <a:ext cx="22200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Real Cases:</a:t>
            </a:r>
            <a:endParaRPr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36" name="Google Shape;236;p28"/>
          <p:cNvSpPr txBox="1"/>
          <p:nvPr>
            <p:ph idx="1" type="body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37" name="Google Shape;237;p28"/>
          <p:cNvSpPr txBox="1"/>
          <p:nvPr>
            <p:ph idx="2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238" name="Google Shape;238;p28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pic>
        <p:nvPicPr>
          <p:cNvPr id="239" name="Google Shape;239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7551" y="44311"/>
            <a:ext cx="573576" cy="7031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2. Trivia">
  <p:cSld name="TITLE_AND_BODY_2">
    <p:bg>
      <p:bgPr>
        <a:solidFill>
          <a:srgbClr val="222222"/>
        </a:solidFill>
      </p:bgPr>
    </p:bg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9"/>
          <p:cNvSpPr txBox="1"/>
          <p:nvPr>
            <p:ph idx="1" type="subTitle"/>
          </p:nvPr>
        </p:nvSpPr>
        <p:spPr>
          <a:xfrm>
            <a:off x="7880125" y="401625"/>
            <a:ext cx="9174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FFFFFF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rgbClr val="FFFFFF"/>
                </a:solidFill>
              </a:defRPr>
            </a:lvl9pPr>
          </a:lstStyle>
          <a:p/>
        </p:txBody>
      </p:sp>
      <p:pic>
        <p:nvPicPr>
          <p:cNvPr id="242" name="Google Shape;242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09050" y="457200"/>
            <a:ext cx="207950" cy="197100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29"/>
          <p:cNvSpPr txBox="1"/>
          <p:nvPr>
            <p:ph type="title"/>
          </p:nvPr>
        </p:nvSpPr>
        <p:spPr>
          <a:xfrm>
            <a:off x="457200" y="280375"/>
            <a:ext cx="706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44" name="Google Shape;244;p29"/>
          <p:cNvSpPr/>
          <p:nvPr/>
        </p:nvSpPr>
        <p:spPr>
          <a:xfrm>
            <a:off x="564165" y="223687"/>
            <a:ext cx="302700" cy="56700"/>
          </a:xfrm>
          <a:prstGeom prst="rect">
            <a:avLst/>
          </a:prstGeom>
          <a:solidFill>
            <a:srgbClr val="ED332F"/>
          </a:solidFill>
          <a:ln>
            <a:noFill/>
          </a:ln>
        </p:spPr>
        <p:txBody>
          <a:bodyPr anchorCtr="0" anchor="ctr" bIns="64325" lIns="64325" spcFirstLastPara="1" rIns="64325" wrap="square" tIns="64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29"/>
          <p:cNvSpPr txBox="1"/>
          <p:nvPr>
            <p:ph idx="2" type="body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  <a:defRPr>
                <a:solidFill>
                  <a:srgbClr val="FFFFFF"/>
                </a:solidFill>
              </a:defRPr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  <a:defRPr>
                <a:solidFill>
                  <a:srgbClr val="FFFFFF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>
                <a:solidFill>
                  <a:srgbClr val="FFFFFF"/>
                </a:solidFill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>
                <a:solidFill>
                  <a:srgbClr val="FFFFFF"/>
                </a:solidFill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>
                <a:solidFill>
                  <a:srgbClr val="FFFFFF"/>
                </a:solidFill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>
                <a:solidFill>
                  <a:srgbClr val="FFFFFF"/>
                </a:solidFill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>
                <a:solidFill>
                  <a:srgbClr val="FFFFFF"/>
                </a:solidFill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200"/>
              <a:buChar char="■"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46" name="Google Shape;246;p29"/>
          <p:cNvSpPr txBox="1"/>
          <p:nvPr>
            <p:ph idx="3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●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○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■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●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○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■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●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○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■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247" name="Google Shape;247;p29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3. Section Summary">
  <p:cSld name="TITLE_AND_BODY_2_1">
    <p:bg>
      <p:bgPr>
        <a:solidFill>
          <a:srgbClr val="FFFFFF"/>
        </a:solidFill>
      </p:bgPr>
    </p:bg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0"/>
          <p:cNvSpPr/>
          <p:nvPr/>
        </p:nvSpPr>
        <p:spPr>
          <a:xfrm>
            <a:off x="-24750" y="-37475"/>
            <a:ext cx="9211200" cy="1183200"/>
          </a:xfrm>
          <a:prstGeom prst="rect">
            <a:avLst/>
          </a:prstGeom>
          <a:solidFill>
            <a:srgbClr val="ED332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30"/>
          <p:cNvSpPr/>
          <p:nvPr/>
        </p:nvSpPr>
        <p:spPr>
          <a:xfrm>
            <a:off x="564165" y="510787"/>
            <a:ext cx="302700" cy="56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64325" lIns="64325" spcFirstLastPara="1" rIns="64325" wrap="square" tIns="64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30"/>
          <p:cNvSpPr txBox="1"/>
          <p:nvPr>
            <p:ph type="title"/>
          </p:nvPr>
        </p:nvSpPr>
        <p:spPr>
          <a:xfrm>
            <a:off x="457200" y="536200"/>
            <a:ext cx="67260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52" name="Google Shape;252;p30"/>
          <p:cNvSpPr txBox="1"/>
          <p:nvPr>
            <p:ph idx="1" type="subTitle"/>
          </p:nvPr>
        </p:nvSpPr>
        <p:spPr>
          <a:xfrm>
            <a:off x="457200" y="52718"/>
            <a:ext cx="7457700" cy="4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53" name="Google Shape;253;p30"/>
          <p:cNvSpPr txBox="1"/>
          <p:nvPr>
            <p:ph idx="2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254" name="Google Shape;254;p30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>
  <p:cSld name="Thank You Slide_1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4"/>
          <p:cNvSpPr/>
          <p:nvPr/>
        </p:nvSpPr>
        <p:spPr>
          <a:xfrm>
            <a:off x="416100" y="349375"/>
            <a:ext cx="8272800" cy="130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4"/>
          <p:cNvSpPr/>
          <p:nvPr/>
        </p:nvSpPr>
        <p:spPr>
          <a:xfrm>
            <a:off x="272500" y="4709350"/>
            <a:ext cx="8407500" cy="4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Oswald"/>
              <a:buNone/>
            </a:pPr>
            <a:r>
              <a:rPr b="1" i="0" lang="en" sz="8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WELCOME TO GA</a:t>
            </a:r>
            <a:endParaRPr sz="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Oswald"/>
              <a:buNone/>
            </a:pPr>
            <a:r>
              <a:rPr b="1" i="0" lang="en" sz="8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GENERAL ASSEMBLY</a:t>
            </a:r>
            <a:endParaRPr sz="500"/>
          </a:p>
        </p:txBody>
      </p:sp>
      <p:cxnSp>
        <p:nvCxnSpPr>
          <p:cNvPr id="44" name="Google Shape;44;p4"/>
          <p:cNvCxnSpPr/>
          <p:nvPr/>
        </p:nvCxnSpPr>
        <p:spPr>
          <a:xfrm>
            <a:off x="368200" y="4736806"/>
            <a:ext cx="8311800" cy="0"/>
          </a:xfrm>
          <a:prstGeom prst="straightConnector1">
            <a:avLst/>
          </a:prstGeom>
          <a:noFill/>
          <a:ln cap="flat" cmpd="sng" w="254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45" name="Google Shape;45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469250" y="4793524"/>
            <a:ext cx="210750" cy="210750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4"/>
          <p:cNvSpPr/>
          <p:nvPr/>
        </p:nvSpPr>
        <p:spPr>
          <a:xfrm>
            <a:off x="-54800" y="-29400"/>
            <a:ext cx="9252600" cy="5204700"/>
          </a:xfrm>
          <a:prstGeom prst="rect">
            <a:avLst/>
          </a:prstGeom>
          <a:solidFill>
            <a:srgbClr val="E51B24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4"/>
          <p:cNvSpPr txBox="1"/>
          <p:nvPr>
            <p:ph type="title"/>
          </p:nvPr>
        </p:nvSpPr>
        <p:spPr>
          <a:xfrm>
            <a:off x="457200" y="1777050"/>
            <a:ext cx="7967100" cy="158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4"/>
          <p:cNvSpPr txBox="1"/>
          <p:nvPr>
            <p:ph idx="1" type="subTitle"/>
          </p:nvPr>
        </p:nvSpPr>
        <p:spPr>
          <a:xfrm>
            <a:off x="502325" y="1221643"/>
            <a:ext cx="7457700" cy="4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9" name="Google Shape;49;p4"/>
          <p:cNvSpPr/>
          <p:nvPr/>
        </p:nvSpPr>
        <p:spPr>
          <a:xfrm>
            <a:off x="597150" y="1694545"/>
            <a:ext cx="440100" cy="82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64325" lIns="64325" spcFirstLastPara="1" rIns="64325" wrap="square" tIns="64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0" name="Google Shape;50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10409" y="4392369"/>
            <a:ext cx="2469583" cy="4658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9AD4C"/>
          </p15:clr>
        </p15:guide>
        <p15:guide id="2" pos="2880">
          <p15:clr>
            <a:srgbClr val="F9AD4C"/>
          </p15:clr>
        </p15:guide>
        <p15:guide id="3" pos="288">
          <p15:clr>
            <a:srgbClr val="F9AD4C"/>
          </p15:clr>
        </p15:guide>
        <p15:guide id="4" pos="5473">
          <p15:clr>
            <a:srgbClr val="F9AD4C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4. Split-info ">
  <p:cSld name="CUSTOM_12"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1"/>
          <p:cNvSpPr/>
          <p:nvPr/>
        </p:nvSpPr>
        <p:spPr>
          <a:xfrm>
            <a:off x="50" y="0"/>
            <a:ext cx="4572000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>
              <a:solidFill>
                <a:schemeClr val="dk1"/>
              </a:solidFill>
            </a:endParaRPr>
          </a:p>
        </p:txBody>
      </p:sp>
      <p:sp>
        <p:nvSpPr>
          <p:cNvPr id="257" name="Google Shape;257;p31"/>
          <p:cNvSpPr txBox="1"/>
          <p:nvPr/>
        </p:nvSpPr>
        <p:spPr>
          <a:xfrm>
            <a:off x="320275" y="257550"/>
            <a:ext cx="42519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58" name="Google Shape;258;p31"/>
          <p:cNvSpPr txBox="1"/>
          <p:nvPr>
            <p:ph type="title"/>
          </p:nvPr>
        </p:nvSpPr>
        <p:spPr>
          <a:xfrm>
            <a:off x="457210" y="257255"/>
            <a:ext cx="3393900" cy="5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59" name="Google Shape;259;p31"/>
          <p:cNvSpPr txBox="1"/>
          <p:nvPr>
            <p:ph idx="2" type="title"/>
          </p:nvPr>
        </p:nvSpPr>
        <p:spPr>
          <a:xfrm>
            <a:off x="4847170" y="257255"/>
            <a:ext cx="3393900" cy="5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/>
        </p:txBody>
      </p:sp>
      <p:sp>
        <p:nvSpPr>
          <p:cNvPr id="260" name="Google Shape;260;p31"/>
          <p:cNvSpPr txBox="1"/>
          <p:nvPr>
            <p:ph idx="1" type="subTitle"/>
          </p:nvPr>
        </p:nvSpPr>
        <p:spPr>
          <a:xfrm>
            <a:off x="457200" y="1248100"/>
            <a:ext cx="3975000" cy="3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1" name="Google Shape;261;p31"/>
          <p:cNvSpPr txBox="1"/>
          <p:nvPr>
            <p:ph idx="3" type="body"/>
          </p:nvPr>
        </p:nvSpPr>
        <p:spPr>
          <a:xfrm>
            <a:off x="458325" y="1811065"/>
            <a:ext cx="3171600" cy="28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>
                <a:solidFill>
                  <a:schemeClr val="lt1"/>
                </a:solidFill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>
                <a:solidFill>
                  <a:schemeClr val="lt1"/>
                </a:solidFill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>
                <a:solidFill>
                  <a:schemeClr val="lt1"/>
                </a:solidFill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>
                <a:solidFill>
                  <a:schemeClr val="lt1"/>
                </a:solidFill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>
                <a:solidFill>
                  <a:schemeClr val="lt1"/>
                </a:solidFill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2" name="Google Shape;262;p31"/>
          <p:cNvSpPr txBox="1"/>
          <p:nvPr>
            <p:ph idx="4" type="subTitle"/>
          </p:nvPr>
        </p:nvSpPr>
        <p:spPr>
          <a:xfrm>
            <a:off x="4864075" y="1248100"/>
            <a:ext cx="4017300" cy="3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0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263" name="Google Shape;263;p31"/>
          <p:cNvSpPr txBox="1"/>
          <p:nvPr>
            <p:ph idx="5" type="body"/>
          </p:nvPr>
        </p:nvSpPr>
        <p:spPr>
          <a:xfrm>
            <a:off x="4847175" y="1811065"/>
            <a:ext cx="3171600" cy="28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64" name="Google Shape;264;p31"/>
          <p:cNvSpPr txBox="1"/>
          <p:nvPr>
            <p:ph idx="6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265" name="Google Shape;265;p31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5. Break/Lunch Time">
  <p:cSld name="CUSTOM_6_1_1_1_3"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2"/>
          <p:cNvSpPr/>
          <p:nvPr/>
        </p:nvSpPr>
        <p:spPr>
          <a:xfrm>
            <a:off x="4986225" y="125"/>
            <a:ext cx="41574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32"/>
          <p:cNvSpPr txBox="1"/>
          <p:nvPr>
            <p:ph type="title"/>
          </p:nvPr>
        </p:nvSpPr>
        <p:spPr>
          <a:xfrm>
            <a:off x="457200" y="1983900"/>
            <a:ext cx="2790600" cy="117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/>
        </p:txBody>
      </p:sp>
      <p:sp>
        <p:nvSpPr>
          <p:cNvPr id="269" name="Google Shape;269;p32"/>
          <p:cNvSpPr txBox="1"/>
          <p:nvPr>
            <p:ph idx="1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270" name="Google Shape;270;p32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pic>
        <p:nvPicPr>
          <p:cNvPr id="271" name="Google Shape;271;p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38375" y="4569125"/>
            <a:ext cx="580801" cy="580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plit-info ">
  <p:cSld name="CUSTOM_12_1"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3"/>
          <p:cNvSpPr/>
          <p:nvPr/>
        </p:nvSpPr>
        <p:spPr>
          <a:xfrm>
            <a:off x="5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>
              <a:solidFill>
                <a:schemeClr val="dk1"/>
              </a:solidFill>
            </a:endParaRPr>
          </a:p>
        </p:txBody>
      </p:sp>
      <p:sp>
        <p:nvSpPr>
          <p:cNvPr id="274" name="Google Shape;274;p33"/>
          <p:cNvSpPr txBox="1"/>
          <p:nvPr/>
        </p:nvSpPr>
        <p:spPr>
          <a:xfrm>
            <a:off x="320275" y="257550"/>
            <a:ext cx="42519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75" name="Google Shape;275;p33"/>
          <p:cNvSpPr txBox="1"/>
          <p:nvPr>
            <p:ph type="title"/>
          </p:nvPr>
        </p:nvSpPr>
        <p:spPr>
          <a:xfrm>
            <a:off x="457210" y="257255"/>
            <a:ext cx="3393900" cy="5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6" name="Google Shape;276;p33"/>
          <p:cNvSpPr txBox="1"/>
          <p:nvPr>
            <p:ph idx="2" type="title"/>
          </p:nvPr>
        </p:nvSpPr>
        <p:spPr>
          <a:xfrm>
            <a:off x="4847170" y="257255"/>
            <a:ext cx="3393900" cy="5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77" name="Google Shape;277;p33"/>
          <p:cNvSpPr txBox="1"/>
          <p:nvPr>
            <p:ph idx="1" type="subTitle"/>
          </p:nvPr>
        </p:nvSpPr>
        <p:spPr>
          <a:xfrm>
            <a:off x="457200" y="1248100"/>
            <a:ext cx="3975000" cy="3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8" name="Google Shape;278;p33"/>
          <p:cNvSpPr txBox="1"/>
          <p:nvPr>
            <p:ph idx="3" type="body"/>
          </p:nvPr>
        </p:nvSpPr>
        <p:spPr>
          <a:xfrm>
            <a:off x="458325" y="1811065"/>
            <a:ext cx="3171600" cy="28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>
                <a:solidFill>
                  <a:schemeClr val="lt1"/>
                </a:solidFill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>
                <a:solidFill>
                  <a:schemeClr val="lt1"/>
                </a:solidFill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>
                <a:solidFill>
                  <a:schemeClr val="lt1"/>
                </a:solidFill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>
                <a:solidFill>
                  <a:schemeClr val="lt1"/>
                </a:solidFill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>
                <a:solidFill>
                  <a:schemeClr val="lt1"/>
                </a:solidFill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9" name="Google Shape;279;p33"/>
          <p:cNvSpPr txBox="1"/>
          <p:nvPr>
            <p:ph idx="4" type="subTitle"/>
          </p:nvPr>
        </p:nvSpPr>
        <p:spPr>
          <a:xfrm>
            <a:off x="4864075" y="1248100"/>
            <a:ext cx="4017300" cy="3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0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280" name="Google Shape;280;p33"/>
          <p:cNvSpPr txBox="1"/>
          <p:nvPr>
            <p:ph idx="5" type="body"/>
          </p:nvPr>
        </p:nvSpPr>
        <p:spPr>
          <a:xfrm>
            <a:off x="4847175" y="1811065"/>
            <a:ext cx="3171600" cy="28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81" name="Google Shape;281;p33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buNone/>
              <a:defRPr sz="9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lnSpc>
                <a:spcPct val="100000"/>
              </a:lnSpc>
              <a:buNone/>
              <a:defRPr sz="9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lnSpc>
                <a:spcPct val="100000"/>
              </a:lnSpc>
              <a:buNone/>
              <a:defRPr sz="9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lnSpc>
                <a:spcPct val="100000"/>
              </a:lnSpc>
              <a:buNone/>
              <a:defRPr sz="9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lnSpc>
                <a:spcPct val="100000"/>
              </a:lnSpc>
              <a:buNone/>
              <a:defRPr sz="9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lnSpc>
                <a:spcPct val="100000"/>
              </a:lnSpc>
              <a:buNone/>
              <a:defRPr sz="9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lnSpc>
                <a:spcPct val="100000"/>
              </a:lnSpc>
              <a:buNone/>
              <a:defRPr sz="9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lnSpc>
                <a:spcPct val="100000"/>
              </a:lnSpc>
              <a:buNone/>
              <a:defRPr sz="9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lnSpc>
                <a:spcPct val="100000"/>
              </a:lnSpc>
              <a:buNone/>
              <a:defRPr sz="9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2018 General Assembly</a:t>
            </a:r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. Computer Exercise">
  <p:cSld name="TITLE_AND_BODY_1_2_2_2_1_1_1"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4"/>
          <p:cNvSpPr/>
          <p:nvPr/>
        </p:nvSpPr>
        <p:spPr>
          <a:xfrm>
            <a:off x="125" y="-4750"/>
            <a:ext cx="9144000" cy="801300"/>
          </a:xfrm>
          <a:prstGeom prst="rect">
            <a:avLst/>
          </a:prstGeom>
          <a:solidFill>
            <a:srgbClr val="70B0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34"/>
          <p:cNvSpPr txBox="1"/>
          <p:nvPr>
            <p:ph idx="12" type="sldNum"/>
          </p:nvPr>
        </p:nvSpPr>
        <p:spPr>
          <a:xfrm>
            <a:off x="-51366" y="474990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300">
                <a:solidFill>
                  <a:srgbClr val="FFFFFF"/>
                </a:solidFill>
              </a:defRPr>
            </a:lvl1pPr>
            <a:lvl2pPr lvl="1" rtl="0">
              <a:buNone/>
              <a:defRPr sz="1300">
                <a:solidFill>
                  <a:srgbClr val="FFFFFF"/>
                </a:solidFill>
              </a:defRPr>
            </a:lvl2pPr>
            <a:lvl3pPr lvl="2" rtl="0">
              <a:buNone/>
              <a:defRPr sz="1300">
                <a:solidFill>
                  <a:srgbClr val="FFFFFF"/>
                </a:solidFill>
              </a:defRPr>
            </a:lvl3pPr>
            <a:lvl4pPr lvl="3" rtl="0">
              <a:buNone/>
              <a:defRPr sz="1300">
                <a:solidFill>
                  <a:srgbClr val="FFFFFF"/>
                </a:solidFill>
              </a:defRPr>
            </a:lvl4pPr>
            <a:lvl5pPr lvl="4" rtl="0">
              <a:buNone/>
              <a:defRPr sz="1300">
                <a:solidFill>
                  <a:srgbClr val="FFFFFF"/>
                </a:solidFill>
              </a:defRPr>
            </a:lvl5pPr>
            <a:lvl6pPr lvl="5" rtl="0">
              <a:buNone/>
              <a:defRPr sz="1300">
                <a:solidFill>
                  <a:srgbClr val="FFFFFF"/>
                </a:solidFill>
              </a:defRPr>
            </a:lvl6pPr>
            <a:lvl7pPr lvl="6" rtl="0">
              <a:buNone/>
              <a:defRPr sz="1300">
                <a:solidFill>
                  <a:srgbClr val="FFFFFF"/>
                </a:solidFill>
              </a:defRPr>
            </a:lvl7pPr>
            <a:lvl8pPr lvl="7" rtl="0">
              <a:buNone/>
              <a:defRPr sz="1300">
                <a:solidFill>
                  <a:srgbClr val="FFFFFF"/>
                </a:solidFill>
              </a:defRPr>
            </a:lvl8pPr>
            <a:lvl9pPr lvl="8" rtl="0">
              <a:buNone/>
              <a:defRPr sz="1300">
                <a:solidFill>
                  <a:srgbClr val="FFFFFF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5" name="Google Shape;285;p34"/>
          <p:cNvSpPr txBox="1"/>
          <p:nvPr>
            <p:ph idx="1" type="body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86" name="Google Shape;286;p34"/>
          <p:cNvSpPr txBox="1"/>
          <p:nvPr/>
        </p:nvSpPr>
        <p:spPr>
          <a:xfrm>
            <a:off x="949949" y="39194"/>
            <a:ext cx="22200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Computers Out: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87" name="Google Shape;287;p34"/>
          <p:cNvSpPr txBox="1"/>
          <p:nvPr>
            <p:ph type="title"/>
          </p:nvPr>
        </p:nvSpPr>
        <p:spPr>
          <a:xfrm>
            <a:off x="908850" y="237038"/>
            <a:ext cx="50094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0"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88" name="Google Shape;288;p34"/>
          <p:cNvSpPr txBox="1"/>
          <p:nvPr>
            <p:ph idx="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201</a:t>
            </a:r>
            <a:r>
              <a:rPr lang="en"/>
              <a:t>9</a:t>
            </a:r>
            <a:r>
              <a:rPr lang="en"/>
              <a:t> General Assembly</a:t>
            </a:r>
            <a:endParaRPr/>
          </a:p>
        </p:txBody>
      </p:sp>
      <p:pic>
        <p:nvPicPr>
          <p:cNvPr id="289" name="Google Shape;289;p3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2250" y="83889"/>
            <a:ext cx="847700" cy="712661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34"/>
          <p:cNvSpPr txBox="1"/>
          <p:nvPr>
            <p:ph idx="3" type="subTitle"/>
          </p:nvPr>
        </p:nvSpPr>
        <p:spPr>
          <a:xfrm>
            <a:off x="7003805" y="211738"/>
            <a:ext cx="1336200" cy="3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b="1" sz="1000"/>
            </a:lvl1pPr>
            <a:lvl2pPr lvl="1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2pPr>
            <a:lvl3pPr lvl="2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3pPr>
            <a:lvl4pPr lvl="3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4pPr>
            <a:lvl5pPr lvl="4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5pPr>
            <a:lvl6pPr lvl="5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6pPr>
            <a:lvl7pPr lvl="6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7pPr>
            <a:lvl8pPr lvl="7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8pPr>
            <a:lvl9pPr lvl="8" rtl="0" algn="r">
              <a:spcBef>
                <a:spcPts val="1600"/>
              </a:spcBef>
              <a:spcAft>
                <a:spcPts val="1600"/>
              </a:spcAft>
              <a:buNone/>
              <a:defRPr b="1" sz="1000"/>
            </a:lvl9pPr>
          </a:lstStyle>
          <a:p/>
        </p:txBody>
      </p:sp>
      <p:pic>
        <p:nvPicPr>
          <p:cNvPr id="291" name="Google Shape;29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39999" y="199100"/>
            <a:ext cx="393600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34"/>
          <p:cNvSpPr txBox="1"/>
          <p:nvPr>
            <p:ph idx="4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struction Notes">
  <p:cSld name="CUSTOM">
    <p:bg>
      <p:bgPr>
        <a:solidFill>
          <a:schemeClr val="lt1"/>
        </a:solidFill>
      </p:bgPr>
    </p:bg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6"/>
          <p:cNvSpPr txBox="1"/>
          <p:nvPr>
            <p:ph type="title"/>
          </p:nvPr>
        </p:nvSpPr>
        <p:spPr>
          <a:xfrm>
            <a:off x="979500" y="332100"/>
            <a:ext cx="7185000" cy="65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301" name="Google Shape;301;p36"/>
          <p:cNvSpPr/>
          <p:nvPr/>
        </p:nvSpPr>
        <p:spPr>
          <a:xfrm>
            <a:off x="8342625" y="4513775"/>
            <a:ext cx="534300" cy="572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36"/>
          <p:cNvSpPr/>
          <p:nvPr/>
        </p:nvSpPr>
        <p:spPr>
          <a:xfrm>
            <a:off x="-20550" y="-31500"/>
            <a:ext cx="616500" cy="5206500"/>
          </a:xfrm>
          <a:prstGeom prst="rect">
            <a:avLst/>
          </a:prstGeom>
          <a:solidFill>
            <a:srgbClr val="E51B2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36"/>
          <p:cNvSpPr txBox="1"/>
          <p:nvPr/>
        </p:nvSpPr>
        <p:spPr>
          <a:xfrm rot="-5400000">
            <a:off x="-2186700" y="2323498"/>
            <a:ext cx="4948800" cy="4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FOR PRESENTER USE ONLY </a:t>
            </a:r>
            <a:endParaRPr sz="24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descr="GA-Cog-900.png" id="304" name="Google Shape;304;p3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70750" y="4701500"/>
            <a:ext cx="316051" cy="316051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p36"/>
          <p:cNvSpPr txBox="1"/>
          <p:nvPr>
            <p:ph idx="1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lor Palette">
  <p:cSld name="CUSTOM_13"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7"/>
          <p:cNvSpPr/>
          <p:nvPr/>
        </p:nvSpPr>
        <p:spPr>
          <a:xfrm>
            <a:off x="-20550" y="-31500"/>
            <a:ext cx="616500" cy="5206500"/>
          </a:xfrm>
          <a:prstGeom prst="rect">
            <a:avLst/>
          </a:prstGeom>
          <a:solidFill>
            <a:srgbClr val="E51B2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37"/>
          <p:cNvSpPr txBox="1"/>
          <p:nvPr/>
        </p:nvSpPr>
        <p:spPr>
          <a:xfrm rot="-5400000">
            <a:off x="-2186700" y="2323498"/>
            <a:ext cx="4948800" cy="4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FOR PRESENTER USE ONLY </a:t>
            </a:r>
            <a:endParaRPr sz="24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09" name="Google Shape;309;p37"/>
          <p:cNvSpPr txBox="1"/>
          <p:nvPr/>
        </p:nvSpPr>
        <p:spPr>
          <a:xfrm>
            <a:off x="979500" y="918713"/>
            <a:ext cx="2607600" cy="2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Primary Colors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10" name="Google Shape;310;p37"/>
          <p:cNvSpPr txBox="1"/>
          <p:nvPr/>
        </p:nvSpPr>
        <p:spPr>
          <a:xfrm>
            <a:off x="3108300" y="283325"/>
            <a:ext cx="5578500" cy="56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On this slide you will find the GA color palette. These colors can be accessed under the shape, fill, and text palettes under the "Theme" section.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11" name="Google Shape;311;p37"/>
          <p:cNvSpPr txBox="1"/>
          <p:nvPr/>
        </p:nvSpPr>
        <p:spPr>
          <a:xfrm>
            <a:off x="979500" y="280375"/>
            <a:ext cx="2363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rgbClr val="222222"/>
                </a:solidFill>
                <a:latin typeface="Proxima Nova"/>
                <a:ea typeface="Proxima Nova"/>
                <a:cs typeface="Proxima Nova"/>
                <a:sym typeface="Proxima Nova"/>
              </a:rPr>
              <a:t>Color Palette</a:t>
            </a:r>
            <a:endParaRPr b="1" sz="26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12" name="Google Shape;312;p37"/>
          <p:cNvSpPr/>
          <p:nvPr/>
        </p:nvSpPr>
        <p:spPr>
          <a:xfrm>
            <a:off x="1086475" y="1338944"/>
            <a:ext cx="1030500" cy="1030500"/>
          </a:xfrm>
          <a:prstGeom prst="ellipse">
            <a:avLst/>
          </a:prstGeom>
          <a:solidFill>
            <a:srgbClr val="E51B24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RED</a:t>
            </a:r>
            <a:endParaRPr b="1" sz="12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#E41A23</a:t>
            </a:r>
            <a:endParaRPr sz="12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13" name="Google Shape;313;p37"/>
          <p:cNvSpPr/>
          <p:nvPr/>
        </p:nvSpPr>
        <p:spPr>
          <a:xfrm>
            <a:off x="2345725" y="1338944"/>
            <a:ext cx="1030500" cy="10305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BLACK</a:t>
            </a:r>
            <a:endParaRPr b="1" sz="12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#000000</a:t>
            </a:r>
            <a:endParaRPr sz="12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14" name="Google Shape;314;p37"/>
          <p:cNvSpPr/>
          <p:nvPr/>
        </p:nvSpPr>
        <p:spPr>
          <a:xfrm>
            <a:off x="3604988" y="1338944"/>
            <a:ext cx="1030500" cy="10305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Proxima Nova"/>
                <a:ea typeface="Proxima Nova"/>
                <a:cs typeface="Proxima Nova"/>
                <a:sym typeface="Proxima Nova"/>
              </a:rPr>
              <a:t>WHITE</a:t>
            </a:r>
            <a:endParaRPr b="1" sz="12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#FFFFFF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15" name="Google Shape;315;p37"/>
          <p:cNvSpPr txBox="1"/>
          <p:nvPr/>
        </p:nvSpPr>
        <p:spPr>
          <a:xfrm>
            <a:off x="979500" y="2570363"/>
            <a:ext cx="2607600" cy="2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Secondary Colors*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16" name="Google Shape;316;p37"/>
          <p:cNvSpPr/>
          <p:nvPr/>
        </p:nvSpPr>
        <p:spPr>
          <a:xfrm>
            <a:off x="2984925" y="3039674"/>
            <a:ext cx="874800" cy="874800"/>
          </a:xfrm>
          <a:prstGeom prst="ellipse">
            <a:avLst/>
          </a:prstGeom>
          <a:solidFill>
            <a:srgbClr val="FFDB00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Proxima Nova"/>
                <a:ea typeface="Proxima Nova"/>
                <a:cs typeface="Proxima Nova"/>
                <a:sym typeface="Proxima Nova"/>
              </a:rPr>
              <a:t>YELLOW</a:t>
            </a:r>
            <a:endParaRPr b="1" sz="1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Proxima Nova"/>
                <a:ea typeface="Proxima Nova"/>
                <a:cs typeface="Proxima Nova"/>
                <a:sym typeface="Proxima Nova"/>
              </a:rPr>
              <a:t>#FFDA00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17" name="Google Shape;317;p37"/>
          <p:cNvSpPr/>
          <p:nvPr/>
        </p:nvSpPr>
        <p:spPr>
          <a:xfrm>
            <a:off x="2039631" y="3039674"/>
            <a:ext cx="874800" cy="874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TEAL</a:t>
            </a:r>
            <a:endParaRPr b="1" sz="10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#</a:t>
            </a:r>
            <a:r>
              <a:rPr lang="en" sz="1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017990</a:t>
            </a:r>
            <a:endParaRPr sz="10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18" name="Google Shape;318;p37"/>
          <p:cNvSpPr txBox="1"/>
          <p:nvPr/>
        </p:nvSpPr>
        <p:spPr>
          <a:xfrm>
            <a:off x="4148175" y="2570363"/>
            <a:ext cx="2607600" cy="2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Tertiary Colors*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19" name="Google Shape;319;p37"/>
          <p:cNvSpPr/>
          <p:nvPr/>
        </p:nvSpPr>
        <p:spPr>
          <a:xfrm>
            <a:off x="1086479" y="3039675"/>
            <a:ext cx="874800" cy="874800"/>
          </a:xfrm>
          <a:prstGeom prst="ellipse">
            <a:avLst/>
          </a:prstGeom>
          <a:solidFill>
            <a:srgbClr val="00A7BD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1" lang="en" sz="1000"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 sz="1000">
                <a:latin typeface="Proxima Nova"/>
                <a:ea typeface="Proxima Nova"/>
                <a:cs typeface="Proxima Nova"/>
                <a:sym typeface="Proxima Nova"/>
              </a:rPr>
              <a:t>#00A6BC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20" name="Google Shape;320;p37"/>
          <p:cNvSpPr/>
          <p:nvPr/>
        </p:nvSpPr>
        <p:spPr>
          <a:xfrm>
            <a:off x="4275066" y="3039675"/>
            <a:ext cx="810600" cy="810600"/>
          </a:xfrm>
          <a:prstGeom prst="ellipse">
            <a:avLst/>
          </a:prstGeom>
          <a:solidFill>
            <a:srgbClr val="70B0FA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Proxima Nova"/>
                <a:ea typeface="Proxima Nova"/>
                <a:cs typeface="Proxima Nova"/>
                <a:sym typeface="Proxima Nova"/>
              </a:rPr>
              <a:t>#70AFF9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21" name="Google Shape;321;p37"/>
          <p:cNvSpPr/>
          <p:nvPr/>
        </p:nvSpPr>
        <p:spPr>
          <a:xfrm>
            <a:off x="5214357" y="3039675"/>
            <a:ext cx="810600" cy="810600"/>
          </a:xfrm>
          <a:prstGeom prst="ellipse">
            <a:avLst/>
          </a:prstGeom>
          <a:solidFill>
            <a:srgbClr val="3D6BD4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BLUE</a:t>
            </a:r>
            <a:endParaRPr b="1" sz="10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#3D6BD3</a:t>
            </a:r>
            <a:endParaRPr sz="10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22" name="Google Shape;322;p37"/>
          <p:cNvSpPr txBox="1"/>
          <p:nvPr/>
        </p:nvSpPr>
        <p:spPr>
          <a:xfrm>
            <a:off x="831625" y="4237900"/>
            <a:ext cx="8011200" cy="4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Proxima Nova"/>
                <a:ea typeface="Proxima Nova"/>
                <a:cs typeface="Proxima Nova"/>
                <a:sym typeface="Proxima Nova"/>
              </a:rPr>
              <a:t>*When applying to charts and graphics, suggested color preference is to start from the left (Light Teal) and move over to the right (Blue). </a:t>
            </a:r>
            <a:endParaRPr b="1"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23" name="Google Shape;323;p37"/>
          <p:cNvSpPr txBox="1"/>
          <p:nvPr/>
        </p:nvSpPr>
        <p:spPr>
          <a:xfrm>
            <a:off x="949526" y="3214344"/>
            <a:ext cx="1148700" cy="3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Proxima Nova"/>
                <a:ea typeface="Proxima Nova"/>
                <a:cs typeface="Proxima Nova"/>
                <a:sym typeface="Proxima Nova"/>
              </a:rPr>
              <a:t>LIGHT TEAL</a:t>
            </a:r>
            <a:endParaRPr b="1"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24" name="Google Shape;324;p37"/>
          <p:cNvSpPr txBox="1"/>
          <p:nvPr/>
        </p:nvSpPr>
        <p:spPr>
          <a:xfrm>
            <a:off x="4148175" y="3201525"/>
            <a:ext cx="1064400" cy="2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Proxima Nova"/>
                <a:ea typeface="Proxima Nova"/>
                <a:cs typeface="Proxima Nova"/>
                <a:sym typeface="Proxima Nova"/>
              </a:rPr>
              <a:t>LIGHT BLUE</a:t>
            </a:r>
            <a:endParaRPr b="1"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25" name="Google Shape;325;p37"/>
          <p:cNvSpPr/>
          <p:nvPr/>
        </p:nvSpPr>
        <p:spPr>
          <a:xfrm>
            <a:off x="6308725" y="1063850"/>
            <a:ext cx="2115000" cy="2352300"/>
          </a:xfrm>
          <a:prstGeom prst="rect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37"/>
          <p:cNvSpPr txBox="1"/>
          <p:nvPr/>
        </p:nvSpPr>
        <p:spPr>
          <a:xfrm>
            <a:off x="6244513" y="1047513"/>
            <a:ext cx="1749900" cy="2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Text Colors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27" name="Google Shape;327;p37"/>
          <p:cNvSpPr txBox="1"/>
          <p:nvPr/>
        </p:nvSpPr>
        <p:spPr>
          <a:xfrm>
            <a:off x="6357625" y="1403275"/>
            <a:ext cx="2017200" cy="16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Text should ONLY appear in black or white. Use this page as a guide for which text color to use against a background color </a:t>
            </a:r>
            <a:r>
              <a:rPr i="1" lang="en" sz="1200">
                <a:latin typeface="Proxima Nova"/>
                <a:ea typeface="Proxima Nova"/>
                <a:cs typeface="Proxima Nova"/>
                <a:sym typeface="Proxima Nova"/>
              </a:rPr>
              <a:t>for accessibility purposes</a:t>
            </a: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 -</a:t>
            </a: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 i.e. use </a:t>
            </a:r>
            <a:r>
              <a:rPr b="1" lang="en" sz="1200">
                <a:solidFill>
                  <a:srgbClr val="FFFFFF"/>
                </a:solidFill>
                <a:highlight>
                  <a:schemeClr val="dk1"/>
                </a:highlight>
                <a:latin typeface="Proxima Nova"/>
                <a:ea typeface="Proxima Nova"/>
                <a:cs typeface="Proxima Nova"/>
                <a:sym typeface="Proxima Nova"/>
              </a:rPr>
              <a:t>white text</a:t>
            </a: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 on a black background or </a:t>
            </a:r>
            <a:r>
              <a:rPr b="1" lang="en" sz="1200">
                <a:highlight>
                  <a:srgbClr val="FFDB00"/>
                </a:highlight>
                <a:latin typeface="Proxima Nova"/>
                <a:ea typeface="Proxima Nova"/>
                <a:cs typeface="Proxima Nova"/>
                <a:sym typeface="Proxima Nova"/>
              </a:rPr>
              <a:t>black text</a:t>
            </a: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 on a yellow background. 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328" name="Google Shape;328;p37"/>
          <p:cNvCxnSpPr/>
          <p:nvPr/>
        </p:nvCxnSpPr>
        <p:spPr>
          <a:xfrm>
            <a:off x="1080425" y="4157175"/>
            <a:ext cx="7665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>
  <p:cSld name="Thank You Slide_1"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8"/>
          <p:cNvSpPr/>
          <p:nvPr/>
        </p:nvSpPr>
        <p:spPr>
          <a:xfrm>
            <a:off x="416100" y="349375"/>
            <a:ext cx="8272800" cy="130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38"/>
          <p:cNvSpPr/>
          <p:nvPr/>
        </p:nvSpPr>
        <p:spPr>
          <a:xfrm>
            <a:off x="272500" y="4709350"/>
            <a:ext cx="8407500" cy="4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Oswald"/>
              <a:buNone/>
            </a:pPr>
            <a:r>
              <a:rPr b="1" i="0" lang="en" sz="8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WELCOME TO GA</a:t>
            </a:r>
            <a:endParaRPr sz="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Oswald"/>
              <a:buNone/>
            </a:pPr>
            <a:r>
              <a:rPr b="1" i="0" lang="en" sz="8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GENERAL ASSEMBLY</a:t>
            </a:r>
            <a:endParaRPr sz="500"/>
          </a:p>
        </p:txBody>
      </p:sp>
      <p:cxnSp>
        <p:nvCxnSpPr>
          <p:cNvPr id="332" name="Google Shape;332;p38"/>
          <p:cNvCxnSpPr/>
          <p:nvPr/>
        </p:nvCxnSpPr>
        <p:spPr>
          <a:xfrm>
            <a:off x="368200" y="4736806"/>
            <a:ext cx="8311800" cy="0"/>
          </a:xfrm>
          <a:prstGeom prst="straightConnector1">
            <a:avLst/>
          </a:prstGeom>
          <a:noFill/>
          <a:ln cap="flat" cmpd="sng" w="254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333" name="Google Shape;333;p3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469250" y="4793524"/>
            <a:ext cx="210750" cy="210750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p38"/>
          <p:cNvSpPr/>
          <p:nvPr/>
        </p:nvSpPr>
        <p:spPr>
          <a:xfrm>
            <a:off x="-54800" y="-29400"/>
            <a:ext cx="9252600" cy="5204700"/>
          </a:xfrm>
          <a:prstGeom prst="rect">
            <a:avLst/>
          </a:prstGeom>
          <a:solidFill>
            <a:srgbClr val="E51B24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p38"/>
          <p:cNvSpPr txBox="1"/>
          <p:nvPr>
            <p:ph type="title"/>
          </p:nvPr>
        </p:nvSpPr>
        <p:spPr>
          <a:xfrm>
            <a:off x="457200" y="1777050"/>
            <a:ext cx="7967100" cy="158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36" name="Google Shape;336;p38"/>
          <p:cNvSpPr txBox="1"/>
          <p:nvPr>
            <p:ph idx="1" type="subTitle"/>
          </p:nvPr>
        </p:nvSpPr>
        <p:spPr>
          <a:xfrm>
            <a:off x="502325" y="1221643"/>
            <a:ext cx="7457700" cy="4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37" name="Google Shape;337;p38"/>
          <p:cNvSpPr/>
          <p:nvPr/>
        </p:nvSpPr>
        <p:spPr>
          <a:xfrm>
            <a:off x="597150" y="1694545"/>
            <a:ext cx="440100" cy="82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64325" lIns="64325" spcFirstLastPara="1" rIns="64325" wrap="square" tIns="64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38" name="Google Shape;338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10409" y="4392369"/>
            <a:ext cx="2469583" cy="4658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9AD4C"/>
          </p15:clr>
        </p15:guide>
        <p15:guide id="2" pos="2880">
          <p15:clr>
            <a:srgbClr val="F9AD4C"/>
          </p15:clr>
        </p15:guide>
        <p15:guide id="3" pos="288">
          <p15:clr>
            <a:srgbClr val="F9AD4C"/>
          </p15:clr>
        </p15:guide>
        <p15:guide id="4" pos="5473">
          <p15:clr>
            <a:srgbClr val="F9AD4C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der Slide" showMasterSp="0">
  <p:cSld name="Thank You Slide_1_1"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9"/>
          <p:cNvSpPr/>
          <p:nvPr/>
        </p:nvSpPr>
        <p:spPr>
          <a:xfrm>
            <a:off x="416100" y="349375"/>
            <a:ext cx="8272800" cy="130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p39"/>
          <p:cNvSpPr/>
          <p:nvPr/>
        </p:nvSpPr>
        <p:spPr>
          <a:xfrm>
            <a:off x="272500" y="4709350"/>
            <a:ext cx="8407500" cy="4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Oswald"/>
              <a:buNone/>
            </a:pPr>
            <a:r>
              <a:rPr b="1" i="0" lang="en" sz="8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WELCOME TO GA</a:t>
            </a:r>
            <a:endParaRPr sz="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Oswald"/>
              <a:buNone/>
            </a:pPr>
            <a:r>
              <a:rPr b="1" i="0" lang="en" sz="8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GENERAL ASSEMBLY</a:t>
            </a:r>
            <a:endParaRPr sz="500"/>
          </a:p>
        </p:txBody>
      </p:sp>
      <p:cxnSp>
        <p:nvCxnSpPr>
          <p:cNvPr id="342" name="Google Shape;342;p39"/>
          <p:cNvCxnSpPr/>
          <p:nvPr/>
        </p:nvCxnSpPr>
        <p:spPr>
          <a:xfrm>
            <a:off x="368200" y="4736806"/>
            <a:ext cx="8311800" cy="0"/>
          </a:xfrm>
          <a:prstGeom prst="straightConnector1">
            <a:avLst/>
          </a:prstGeom>
          <a:noFill/>
          <a:ln cap="flat" cmpd="sng" w="254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343" name="Google Shape;343;p3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469250" y="4793524"/>
            <a:ext cx="210750" cy="210750"/>
          </a:xfrm>
          <a:prstGeom prst="rect">
            <a:avLst/>
          </a:prstGeom>
          <a:noFill/>
          <a:ln>
            <a:noFill/>
          </a:ln>
        </p:spPr>
      </p:pic>
      <p:sp>
        <p:nvSpPr>
          <p:cNvPr id="344" name="Google Shape;344;p39"/>
          <p:cNvSpPr/>
          <p:nvPr/>
        </p:nvSpPr>
        <p:spPr>
          <a:xfrm>
            <a:off x="-54800" y="-29400"/>
            <a:ext cx="9252600" cy="5204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p39"/>
          <p:cNvSpPr txBox="1"/>
          <p:nvPr>
            <p:ph type="title"/>
          </p:nvPr>
        </p:nvSpPr>
        <p:spPr>
          <a:xfrm>
            <a:off x="457200" y="1777050"/>
            <a:ext cx="7551900" cy="158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46" name="Google Shape;346;p39"/>
          <p:cNvSpPr txBox="1"/>
          <p:nvPr>
            <p:ph idx="1" type="subTitle"/>
          </p:nvPr>
        </p:nvSpPr>
        <p:spPr>
          <a:xfrm>
            <a:off x="502325" y="1221643"/>
            <a:ext cx="7457700" cy="4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47" name="Google Shape;347;p39"/>
          <p:cNvSpPr/>
          <p:nvPr/>
        </p:nvSpPr>
        <p:spPr>
          <a:xfrm>
            <a:off x="597150" y="1694545"/>
            <a:ext cx="440100" cy="82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64325" lIns="64325" spcFirstLastPara="1" rIns="64325" wrap="square" tIns="64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48" name="Google Shape;348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38375" y="4569125"/>
            <a:ext cx="580801" cy="580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der Slide with Sub-Title" showMasterSp="0">
  <p:cSld name="Thank You Slide_1_1_2"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40"/>
          <p:cNvSpPr/>
          <p:nvPr/>
        </p:nvSpPr>
        <p:spPr>
          <a:xfrm>
            <a:off x="-54800" y="-29400"/>
            <a:ext cx="9252600" cy="5204700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p40"/>
          <p:cNvSpPr/>
          <p:nvPr/>
        </p:nvSpPr>
        <p:spPr>
          <a:xfrm>
            <a:off x="594360" y="1689700"/>
            <a:ext cx="440100" cy="82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64325" lIns="64325" spcFirstLastPara="1" rIns="64325" wrap="square" tIns="64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40"/>
          <p:cNvSpPr txBox="1"/>
          <p:nvPr>
            <p:ph type="title"/>
          </p:nvPr>
        </p:nvSpPr>
        <p:spPr>
          <a:xfrm>
            <a:off x="457200" y="1777050"/>
            <a:ext cx="7551900" cy="6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3" name="Google Shape;353;p40"/>
          <p:cNvSpPr txBox="1"/>
          <p:nvPr>
            <p:ph idx="1" type="subTitle"/>
          </p:nvPr>
        </p:nvSpPr>
        <p:spPr>
          <a:xfrm>
            <a:off x="502325" y="1221643"/>
            <a:ext cx="7457700" cy="4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4" name="Google Shape;354;p40"/>
          <p:cNvSpPr txBox="1"/>
          <p:nvPr>
            <p:ph idx="2" type="subTitle"/>
          </p:nvPr>
        </p:nvSpPr>
        <p:spPr>
          <a:xfrm>
            <a:off x="504300" y="2402693"/>
            <a:ext cx="7457700" cy="4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pic>
        <p:nvPicPr>
          <p:cNvPr descr="GA-Cog-900.png" id="355" name="Google Shape;355;p4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70750" y="4701500"/>
            <a:ext cx="316051" cy="316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osing Slide" showMasterSp="0">
  <p:cSld name="Thank You Slide_1_1_1"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41"/>
          <p:cNvSpPr/>
          <p:nvPr/>
        </p:nvSpPr>
        <p:spPr>
          <a:xfrm>
            <a:off x="-54800" y="-29400"/>
            <a:ext cx="9252600" cy="5204700"/>
          </a:xfrm>
          <a:prstGeom prst="rect">
            <a:avLst/>
          </a:prstGeom>
          <a:solidFill>
            <a:srgbClr val="E51B24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8" name="Google Shape;358;p4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886400" y="1886175"/>
            <a:ext cx="1371199" cy="137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der Slide" showMasterSp="0">
  <p:cSld name="Thank You Slide_1_1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5"/>
          <p:cNvSpPr/>
          <p:nvPr/>
        </p:nvSpPr>
        <p:spPr>
          <a:xfrm>
            <a:off x="416100" y="349375"/>
            <a:ext cx="8272800" cy="130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5"/>
          <p:cNvSpPr/>
          <p:nvPr/>
        </p:nvSpPr>
        <p:spPr>
          <a:xfrm>
            <a:off x="272500" y="4709350"/>
            <a:ext cx="8407500" cy="4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Oswald"/>
              <a:buNone/>
            </a:pPr>
            <a:r>
              <a:rPr b="1" i="0" lang="en" sz="8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WELCOME TO GA</a:t>
            </a:r>
            <a:endParaRPr sz="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Oswald"/>
              <a:buNone/>
            </a:pPr>
            <a:r>
              <a:rPr b="1" i="0" lang="en" sz="8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GENERAL ASSEMBLY</a:t>
            </a:r>
            <a:endParaRPr sz="500"/>
          </a:p>
        </p:txBody>
      </p:sp>
      <p:cxnSp>
        <p:nvCxnSpPr>
          <p:cNvPr id="54" name="Google Shape;54;p5"/>
          <p:cNvCxnSpPr/>
          <p:nvPr/>
        </p:nvCxnSpPr>
        <p:spPr>
          <a:xfrm>
            <a:off x="368200" y="4736806"/>
            <a:ext cx="8311800" cy="0"/>
          </a:xfrm>
          <a:prstGeom prst="straightConnector1">
            <a:avLst/>
          </a:prstGeom>
          <a:noFill/>
          <a:ln cap="flat" cmpd="sng" w="254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55" name="Google Shape;55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469250" y="4793524"/>
            <a:ext cx="210750" cy="21075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5"/>
          <p:cNvSpPr/>
          <p:nvPr/>
        </p:nvSpPr>
        <p:spPr>
          <a:xfrm>
            <a:off x="-54800" y="-29400"/>
            <a:ext cx="9252600" cy="5204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5"/>
          <p:cNvSpPr txBox="1"/>
          <p:nvPr>
            <p:ph type="title"/>
          </p:nvPr>
        </p:nvSpPr>
        <p:spPr>
          <a:xfrm>
            <a:off x="457200" y="1777050"/>
            <a:ext cx="7551900" cy="158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5"/>
          <p:cNvSpPr txBox="1"/>
          <p:nvPr>
            <p:ph idx="1" type="subTitle"/>
          </p:nvPr>
        </p:nvSpPr>
        <p:spPr>
          <a:xfrm>
            <a:off x="502325" y="1221643"/>
            <a:ext cx="7457700" cy="4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9" name="Google Shape;59;p5"/>
          <p:cNvSpPr/>
          <p:nvPr/>
        </p:nvSpPr>
        <p:spPr>
          <a:xfrm>
            <a:off x="597150" y="1694545"/>
            <a:ext cx="440100" cy="82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64325" lIns="64325" spcFirstLastPara="1" rIns="64325" wrap="square" tIns="64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0" name="Google Shape;60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38375" y="4569125"/>
            <a:ext cx="580801" cy="580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. Basic: Title + Text">
  <p:cSld name="CUSTOM_1"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42"/>
          <p:cNvSpPr txBox="1"/>
          <p:nvPr>
            <p:ph type="title"/>
          </p:nvPr>
        </p:nvSpPr>
        <p:spPr>
          <a:xfrm>
            <a:off x="457200" y="280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/>
        </p:txBody>
      </p:sp>
      <p:sp>
        <p:nvSpPr>
          <p:cNvPr id="361" name="Google Shape;361;p42"/>
          <p:cNvSpPr/>
          <p:nvPr/>
        </p:nvSpPr>
        <p:spPr>
          <a:xfrm>
            <a:off x="564165" y="223687"/>
            <a:ext cx="302700" cy="56700"/>
          </a:xfrm>
          <a:prstGeom prst="rect">
            <a:avLst/>
          </a:prstGeom>
          <a:solidFill>
            <a:srgbClr val="ED332F"/>
          </a:solidFill>
          <a:ln>
            <a:noFill/>
          </a:ln>
        </p:spPr>
        <p:txBody>
          <a:bodyPr anchorCtr="0" anchor="ctr" bIns="64325" lIns="64325" spcFirstLastPara="1" rIns="64325" wrap="square" tIns="64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42"/>
          <p:cNvSpPr txBox="1"/>
          <p:nvPr>
            <p:ph idx="1" type="body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63" name="Google Shape;363;p42"/>
          <p:cNvSpPr txBox="1"/>
          <p:nvPr>
            <p:ph idx="2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364" name="Google Shape;364;p42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9AD4C"/>
          </p15:clr>
        </p15:guide>
        <p15:guide id="2" pos="2880">
          <p15:clr>
            <a:srgbClr val="F9AD4C"/>
          </p15:clr>
        </p15:guide>
        <p15:guide id="3" pos="288">
          <p15:clr>
            <a:srgbClr val="F9AD4C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. Title Only">
  <p:cSld name="CUSTOM_1_1"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43"/>
          <p:cNvSpPr txBox="1"/>
          <p:nvPr>
            <p:ph type="title"/>
          </p:nvPr>
        </p:nvSpPr>
        <p:spPr>
          <a:xfrm>
            <a:off x="457200" y="280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/>
        </p:txBody>
      </p:sp>
      <p:sp>
        <p:nvSpPr>
          <p:cNvPr id="367" name="Google Shape;367;p43"/>
          <p:cNvSpPr/>
          <p:nvPr/>
        </p:nvSpPr>
        <p:spPr>
          <a:xfrm>
            <a:off x="564165" y="223687"/>
            <a:ext cx="302700" cy="56700"/>
          </a:xfrm>
          <a:prstGeom prst="rect">
            <a:avLst/>
          </a:prstGeom>
          <a:solidFill>
            <a:srgbClr val="ED332F"/>
          </a:solidFill>
          <a:ln>
            <a:noFill/>
          </a:ln>
        </p:spPr>
        <p:txBody>
          <a:bodyPr anchorCtr="0" anchor="ctr" bIns="64325" lIns="64325" spcFirstLastPara="1" rIns="64325" wrap="square" tIns="64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43"/>
          <p:cNvSpPr txBox="1"/>
          <p:nvPr>
            <p:ph idx="1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369" name="Google Shape;369;p43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9AD4C"/>
          </p15:clr>
        </p15:guide>
        <p15:guide id="2" pos="2880">
          <p15:clr>
            <a:srgbClr val="F9AD4C"/>
          </p15:clr>
        </p15:guide>
        <p15:guide id="3" pos="288">
          <p15:clr>
            <a:srgbClr val="F9AD4C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. Title + Subtitle">
  <p:cSld name="CUSTOM_1_1_1"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44"/>
          <p:cNvSpPr txBox="1"/>
          <p:nvPr>
            <p:ph type="title"/>
          </p:nvPr>
        </p:nvSpPr>
        <p:spPr>
          <a:xfrm>
            <a:off x="457200" y="30480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/>
        </p:txBody>
      </p:sp>
      <p:sp>
        <p:nvSpPr>
          <p:cNvPr id="372" name="Google Shape;372;p44"/>
          <p:cNvSpPr txBox="1"/>
          <p:nvPr>
            <p:ph idx="1" type="subTitle"/>
          </p:nvPr>
        </p:nvSpPr>
        <p:spPr>
          <a:xfrm>
            <a:off x="457200" y="582550"/>
            <a:ext cx="83055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1pPr>
            <a:lvl2pPr lvl="1">
              <a:spcBef>
                <a:spcPts val="1600"/>
              </a:spcBef>
              <a:spcAft>
                <a:spcPts val="0"/>
              </a:spcAft>
              <a:buSzPts val="1600"/>
              <a:buNone/>
              <a:defRPr b="1"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3pPr>
            <a:lvl4pPr lvl="3">
              <a:spcBef>
                <a:spcPts val="1600"/>
              </a:spcBef>
              <a:spcAft>
                <a:spcPts val="0"/>
              </a:spcAft>
              <a:buSzPts val="1200"/>
              <a:buNone/>
              <a:defRPr b="1"/>
            </a:lvl4pPr>
            <a:lvl5pPr lvl="4">
              <a:spcBef>
                <a:spcPts val="1600"/>
              </a:spcBef>
              <a:spcAft>
                <a:spcPts val="0"/>
              </a:spcAft>
              <a:buSzPts val="1200"/>
              <a:buNone/>
              <a:defRPr b="1"/>
            </a:lvl5pPr>
            <a:lvl6pPr lvl="5">
              <a:spcBef>
                <a:spcPts val="1600"/>
              </a:spcBef>
              <a:spcAft>
                <a:spcPts val="0"/>
              </a:spcAft>
              <a:buSzPts val="1200"/>
              <a:buNone/>
              <a:defRPr b="1"/>
            </a:lvl6pPr>
            <a:lvl7pPr lvl="6">
              <a:spcBef>
                <a:spcPts val="1600"/>
              </a:spcBef>
              <a:spcAft>
                <a:spcPts val="0"/>
              </a:spcAft>
              <a:buSzPts val="1200"/>
              <a:buNone/>
              <a:defRPr b="1"/>
            </a:lvl7pPr>
            <a:lvl8pPr lvl="7">
              <a:spcBef>
                <a:spcPts val="1600"/>
              </a:spcBef>
              <a:spcAft>
                <a:spcPts val="0"/>
              </a:spcAft>
              <a:buSzPts val="1200"/>
              <a:buNone/>
              <a:defRPr b="1"/>
            </a:lvl8pPr>
            <a:lvl9pPr lvl="8">
              <a:spcBef>
                <a:spcPts val="1600"/>
              </a:spcBef>
              <a:spcAft>
                <a:spcPts val="1600"/>
              </a:spcAft>
              <a:buSzPts val="1200"/>
              <a:buNone/>
              <a:defRPr b="1"/>
            </a:lvl9pPr>
          </a:lstStyle>
          <a:p/>
        </p:txBody>
      </p:sp>
      <p:sp>
        <p:nvSpPr>
          <p:cNvPr id="373" name="Google Shape;373;p44"/>
          <p:cNvSpPr/>
          <p:nvPr/>
        </p:nvSpPr>
        <p:spPr>
          <a:xfrm>
            <a:off x="564165" y="223687"/>
            <a:ext cx="302700" cy="56700"/>
          </a:xfrm>
          <a:prstGeom prst="rect">
            <a:avLst/>
          </a:prstGeom>
          <a:solidFill>
            <a:srgbClr val="ED332F"/>
          </a:solidFill>
          <a:ln>
            <a:noFill/>
          </a:ln>
        </p:spPr>
        <p:txBody>
          <a:bodyPr anchorCtr="0" anchor="ctr" bIns="64325" lIns="64325" spcFirstLastPara="1" rIns="64325" wrap="square" tIns="64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44"/>
          <p:cNvSpPr txBox="1"/>
          <p:nvPr>
            <p:ph idx="2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375" name="Google Shape;375;p44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sp>
        <p:nvSpPr>
          <p:cNvPr id="376" name="Google Shape;376;p44"/>
          <p:cNvSpPr txBox="1"/>
          <p:nvPr>
            <p:ph idx="3" type="body"/>
          </p:nvPr>
        </p:nvSpPr>
        <p:spPr>
          <a:xfrm>
            <a:off x="457200" y="1280725"/>
            <a:ext cx="8229600" cy="28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9AD4C"/>
          </p15:clr>
        </p15:guide>
        <p15:guide id="2" pos="2880">
          <p15:clr>
            <a:srgbClr val="F9AD4C"/>
          </p15:clr>
        </p15:guide>
        <p15:guide id="3" pos="288">
          <p15:clr>
            <a:srgbClr val="F9AD4C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. Blank">
  <p:cSld name="CUSTOM_8_1"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45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sp>
        <p:nvSpPr>
          <p:cNvPr id="379" name="Google Shape;379;p45"/>
          <p:cNvSpPr txBox="1"/>
          <p:nvPr>
            <p:ph idx="1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. Quote ">
  <p:cSld name="CUSTOM_4"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1" name="Google Shape;381;p46"/>
          <p:cNvCxnSpPr/>
          <p:nvPr/>
        </p:nvCxnSpPr>
        <p:spPr>
          <a:xfrm>
            <a:off x="1399725" y="1762588"/>
            <a:ext cx="2638200" cy="0"/>
          </a:xfrm>
          <a:prstGeom prst="straightConnector1">
            <a:avLst/>
          </a:prstGeom>
          <a:noFill/>
          <a:ln cap="flat" cmpd="sng" w="9525">
            <a:solidFill>
              <a:srgbClr val="E41A2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2" name="Google Shape;382;p46"/>
          <p:cNvCxnSpPr/>
          <p:nvPr/>
        </p:nvCxnSpPr>
        <p:spPr>
          <a:xfrm>
            <a:off x="4913975" y="1762588"/>
            <a:ext cx="2638200" cy="0"/>
          </a:xfrm>
          <a:prstGeom prst="straightConnector1">
            <a:avLst/>
          </a:prstGeom>
          <a:noFill/>
          <a:ln cap="flat" cmpd="sng" w="9525">
            <a:solidFill>
              <a:srgbClr val="E41A2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3" name="Google Shape;383;p46"/>
          <p:cNvSpPr txBox="1"/>
          <p:nvPr/>
        </p:nvSpPr>
        <p:spPr>
          <a:xfrm>
            <a:off x="4057900" y="1301188"/>
            <a:ext cx="836100" cy="6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rPr>
              <a:t>“</a:t>
            </a:r>
            <a:endParaRPr sz="7200">
              <a:solidFill>
                <a:schemeClr val="lt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84" name="Google Shape;384;p46"/>
          <p:cNvSpPr txBox="1"/>
          <p:nvPr>
            <p:ph type="title"/>
          </p:nvPr>
        </p:nvSpPr>
        <p:spPr>
          <a:xfrm>
            <a:off x="1403050" y="2027913"/>
            <a:ext cx="6149100" cy="128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85" name="Google Shape;385;p46"/>
          <p:cNvSpPr txBox="1"/>
          <p:nvPr>
            <p:ph idx="1" type="subTitle"/>
          </p:nvPr>
        </p:nvSpPr>
        <p:spPr>
          <a:xfrm>
            <a:off x="2249725" y="3285818"/>
            <a:ext cx="4539600" cy="55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2"/>
                </a:solidFill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86" name="Google Shape;386;p46"/>
          <p:cNvSpPr txBox="1"/>
          <p:nvPr>
            <p:ph idx="2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387" name="Google Shape;387;p46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. Quote  + Headshot">
  <p:cSld name="CUSTOM_4_2"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47"/>
          <p:cNvSpPr txBox="1"/>
          <p:nvPr>
            <p:ph type="title"/>
          </p:nvPr>
        </p:nvSpPr>
        <p:spPr>
          <a:xfrm>
            <a:off x="1403050" y="2128750"/>
            <a:ext cx="6149100" cy="128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E41A2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390" name="Google Shape;390;p47"/>
          <p:cNvSpPr txBox="1"/>
          <p:nvPr>
            <p:ph idx="1" type="subTitle"/>
          </p:nvPr>
        </p:nvSpPr>
        <p:spPr>
          <a:xfrm>
            <a:off x="2249725" y="3220006"/>
            <a:ext cx="4539600" cy="55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E51B24"/>
                </a:solidFill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100">
                <a:solidFill>
                  <a:srgbClr val="E51B24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100">
                <a:solidFill>
                  <a:srgbClr val="E51B24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100">
                <a:solidFill>
                  <a:srgbClr val="E51B24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100">
                <a:solidFill>
                  <a:srgbClr val="E51B24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100">
                <a:solidFill>
                  <a:srgbClr val="E51B24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100">
                <a:solidFill>
                  <a:srgbClr val="E51B24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100">
                <a:solidFill>
                  <a:srgbClr val="E51B24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100">
                <a:solidFill>
                  <a:srgbClr val="E51B24"/>
                </a:solidFill>
              </a:defRPr>
            </a:lvl9pPr>
          </a:lstStyle>
          <a:p/>
        </p:txBody>
      </p:sp>
      <p:sp>
        <p:nvSpPr>
          <p:cNvPr id="391" name="Google Shape;391;p47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</a:t>
            </a:r>
            <a:r>
              <a:rPr lang="en"/>
              <a:t>2020</a:t>
            </a:r>
            <a:r>
              <a:rPr lang="en"/>
              <a:t> General Assembly</a:t>
            </a:r>
            <a:endParaRPr/>
          </a:p>
        </p:txBody>
      </p:sp>
      <p:sp>
        <p:nvSpPr>
          <p:cNvPr id="392" name="Google Shape;392;p47"/>
          <p:cNvSpPr/>
          <p:nvPr/>
        </p:nvSpPr>
        <p:spPr>
          <a:xfrm>
            <a:off x="4047013" y="1247650"/>
            <a:ext cx="881100" cy="881100"/>
          </a:xfrm>
          <a:prstGeom prst="ellipse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Proxima Nova"/>
                <a:ea typeface="Proxima Nova"/>
                <a:cs typeface="Proxima Nova"/>
                <a:sym typeface="Proxima Nova"/>
              </a:rPr>
              <a:t>Headshot goes here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393" name="Google Shape;393;p47"/>
          <p:cNvCxnSpPr/>
          <p:nvPr/>
        </p:nvCxnSpPr>
        <p:spPr>
          <a:xfrm>
            <a:off x="1399725" y="1762588"/>
            <a:ext cx="2472000" cy="0"/>
          </a:xfrm>
          <a:prstGeom prst="straightConnector1">
            <a:avLst/>
          </a:prstGeom>
          <a:noFill/>
          <a:ln cap="flat" cmpd="sng" w="9525">
            <a:solidFill>
              <a:srgbClr val="E41A2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4" name="Google Shape;394;p47"/>
          <p:cNvCxnSpPr/>
          <p:nvPr/>
        </p:nvCxnSpPr>
        <p:spPr>
          <a:xfrm>
            <a:off x="5103425" y="1762588"/>
            <a:ext cx="2472000" cy="0"/>
          </a:xfrm>
          <a:prstGeom prst="straightConnector1">
            <a:avLst/>
          </a:prstGeom>
          <a:noFill/>
          <a:ln cap="flat" cmpd="sng" w="9525">
            <a:solidFill>
              <a:srgbClr val="E41A23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. Quote - No Attribution">
  <p:cSld name="CUSTOM_4_1"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6" name="Google Shape;396;p48"/>
          <p:cNvCxnSpPr/>
          <p:nvPr/>
        </p:nvCxnSpPr>
        <p:spPr>
          <a:xfrm>
            <a:off x="1678950" y="1863425"/>
            <a:ext cx="5786100" cy="0"/>
          </a:xfrm>
          <a:prstGeom prst="straightConnector1">
            <a:avLst/>
          </a:prstGeom>
          <a:noFill/>
          <a:ln cap="flat" cmpd="sng" w="9525">
            <a:solidFill>
              <a:srgbClr val="E41A2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7" name="Google Shape;397;p48"/>
          <p:cNvSpPr txBox="1"/>
          <p:nvPr>
            <p:ph type="title"/>
          </p:nvPr>
        </p:nvSpPr>
        <p:spPr>
          <a:xfrm>
            <a:off x="1403050" y="2128750"/>
            <a:ext cx="6149100" cy="128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98" name="Google Shape;398;p48"/>
          <p:cNvSpPr txBox="1"/>
          <p:nvPr>
            <p:ph idx="1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399" name="Google Shape;399;p48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. Horizontal Color Block Black">
  <p:cSld name="CUSTOM_6_1_1_1_1_1"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49"/>
          <p:cNvSpPr/>
          <p:nvPr/>
        </p:nvSpPr>
        <p:spPr>
          <a:xfrm>
            <a:off x="0" y="2540700"/>
            <a:ext cx="9144000" cy="2602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49"/>
          <p:cNvSpPr txBox="1"/>
          <p:nvPr/>
        </p:nvSpPr>
        <p:spPr>
          <a:xfrm>
            <a:off x="442475" y="1106825"/>
            <a:ext cx="5465400" cy="28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49"/>
          <p:cNvSpPr txBox="1"/>
          <p:nvPr>
            <p:ph type="title"/>
          </p:nvPr>
        </p:nvSpPr>
        <p:spPr>
          <a:xfrm>
            <a:off x="457200" y="280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/>
        </p:txBody>
      </p:sp>
      <p:sp>
        <p:nvSpPr>
          <p:cNvPr id="404" name="Google Shape;404;p49"/>
          <p:cNvSpPr/>
          <p:nvPr/>
        </p:nvSpPr>
        <p:spPr>
          <a:xfrm>
            <a:off x="564165" y="223687"/>
            <a:ext cx="302700" cy="56700"/>
          </a:xfrm>
          <a:prstGeom prst="rect">
            <a:avLst/>
          </a:prstGeom>
          <a:solidFill>
            <a:srgbClr val="ED332F"/>
          </a:solidFill>
          <a:ln>
            <a:noFill/>
          </a:ln>
        </p:spPr>
        <p:txBody>
          <a:bodyPr anchorCtr="0" anchor="ctr" bIns="64325" lIns="64325" spcFirstLastPara="1" rIns="64325" wrap="square" tIns="64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p49"/>
          <p:cNvSpPr txBox="1"/>
          <p:nvPr>
            <p:ph idx="1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●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○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■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●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○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■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●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○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■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406" name="Google Shape;406;p49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pic>
        <p:nvPicPr>
          <p:cNvPr descr="GA-Cog-900.png" id="407" name="Google Shape;407;p4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70750" y="4701500"/>
            <a:ext cx="316051" cy="316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. Horizontal Color Block Red">
  <p:cSld name="CUSTOM_6_1_1_1_1_1_1"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50"/>
          <p:cNvSpPr/>
          <p:nvPr/>
        </p:nvSpPr>
        <p:spPr>
          <a:xfrm>
            <a:off x="0" y="2540700"/>
            <a:ext cx="9144000" cy="2602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50"/>
          <p:cNvSpPr txBox="1"/>
          <p:nvPr/>
        </p:nvSpPr>
        <p:spPr>
          <a:xfrm>
            <a:off x="442475" y="1106825"/>
            <a:ext cx="5465400" cy="28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50"/>
          <p:cNvSpPr txBox="1"/>
          <p:nvPr>
            <p:ph type="title"/>
          </p:nvPr>
        </p:nvSpPr>
        <p:spPr>
          <a:xfrm>
            <a:off x="457200" y="280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/>
        </p:txBody>
      </p:sp>
      <p:sp>
        <p:nvSpPr>
          <p:cNvPr id="412" name="Google Shape;412;p50"/>
          <p:cNvSpPr/>
          <p:nvPr/>
        </p:nvSpPr>
        <p:spPr>
          <a:xfrm>
            <a:off x="564165" y="223687"/>
            <a:ext cx="302700" cy="56700"/>
          </a:xfrm>
          <a:prstGeom prst="rect">
            <a:avLst/>
          </a:prstGeom>
          <a:solidFill>
            <a:srgbClr val="ED332F"/>
          </a:solidFill>
          <a:ln>
            <a:noFill/>
          </a:ln>
        </p:spPr>
        <p:txBody>
          <a:bodyPr anchorCtr="0" anchor="ctr" bIns="64325" lIns="64325" spcFirstLastPara="1" rIns="64325" wrap="square" tIns="64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50"/>
          <p:cNvSpPr txBox="1"/>
          <p:nvPr>
            <p:ph idx="1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●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○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■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●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○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■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●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○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■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414" name="Google Shape;414;p50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pic>
        <p:nvPicPr>
          <p:cNvPr id="415" name="Google Shape;415;p5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38375" y="4569125"/>
            <a:ext cx="580801" cy="580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. Solo Activity + Timer">
  <p:cSld name="TITLE_AND_BODY_1_2_2_2"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51"/>
          <p:cNvSpPr/>
          <p:nvPr/>
        </p:nvSpPr>
        <p:spPr>
          <a:xfrm>
            <a:off x="125" y="50"/>
            <a:ext cx="9144000" cy="801300"/>
          </a:xfrm>
          <a:prstGeom prst="rect">
            <a:avLst/>
          </a:prstGeom>
          <a:solidFill>
            <a:srgbClr val="FFDB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51"/>
          <p:cNvSpPr txBox="1"/>
          <p:nvPr>
            <p:ph idx="12" type="sldNum"/>
          </p:nvPr>
        </p:nvSpPr>
        <p:spPr>
          <a:xfrm>
            <a:off x="-51366" y="474990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300">
                <a:solidFill>
                  <a:srgbClr val="FFFFFF"/>
                </a:solidFill>
              </a:defRPr>
            </a:lvl1pPr>
            <a:lvl2pPr lvl="1" rtl="0">
              <a:buNone/>
              <a:defRPr sz="1300">
                <a:solidFill>
                  <a:srgbClr val="FFFFFF"/>
                </a:solidFill>
              </a:defRPr>
            </a:lvl2pPr>
            <a:lvl3pPr lvl="2" rtl="0">
              <a:buNone/>
              <a:defRPr sz="1300">
                <a:solidFill>
                  <a:srgbClr val="FFFFFF"/>
                </a:solidFill>
              </a:defRPr>
            </a:lvl3pPr>
            <a:lvl4pPr lvl="3" rtl="0">
              <a:buNone/>
              <a:defRPr sz="1300">
                <a:solidFill>
                  <a:srgbClr val="FFFFFF"/>
                </a:solidFill>
              </a:defRPr>
            </a:lvl4pPr>
            <a:lvl5pPr lvl="4" rtl="0">
              <a:buNone/>
              <a:defRPr sz="1300">
                <a:solidFill>
                  <a:srgbClr val="FFFFFF"/>
                </a:solidFill>
              </a:defRPr>
            </a:lvl5pPr>
            <a:lvl6pPr lvl="5" rtl="0">
              <a:buNone/>
              <a:defRPr sz="1300">
                <a:solidFill>
                  <a:srgbClr val="FFFFFF"/>
                </a:solidFill>
              </a:defRPr>
            </a:lvl6pPr>
            <a:lvl7pPr lvl="6" rtl="0">
              <a:buNone/>
              <a:defRPr sz="1300">
                <a:solidFill>
                  <a:srgbClr val="FFFFFF"/>
                </a:solidFill>
              </a:defRPr>
            </a:lvl7pPr>
            <a:lvl8pPr lvl="7" rtl="0">
              <a:buNone/>
              <a:defRPr sz="1300">
                <a:solidFill>
                  <a:srgbClr val="FFFFFF"/>
                </a:solidFill>
              </a:defRPr>
            </a:lvl8pPr>
            <a:lvl9pPr lvl="8" rtl="0">
              <a:buNone/>
              <a:defRPr sz="1300">
                <a:solidFill>
                  <a:srgbClr val="FFFFFF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9" name="Google Shape;419;p51"/>
          <p:cNvSpPr txBox="1"/>
          <p:nvPr>
            <p:ph idx="1" type="body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20" name="Google Shape;420;p51"/>
          <p:cNvSpPr txBox="1"/>
          <p:nvPr/>
        </p:nvSpPr>
        <p:spPr>
          <a:xfrm>
            <a:off x="949949" y="39194"/>
            <a:ext cx="22200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Solo Exercise: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21" name="Google Shape;421;p51"/>
          <p:cNvSpPr txBox="1"/>
          <p:nvPr>
            <p:ph type="title"/>
          </p:nvPr>
        </p:nvSpPr>
        <p:spPr>
          <a:xfrm>
            <a:off x="908850" y="237038"/>
            <a:ext cx="50094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0"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pic>
        <p:nvPicPr>
          <p:cNvPr id="422" name="Google Shape;422;p5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15010" y="167900"/>
            <a:ext cx="910027" cy="636750"/>
          </a:xfrm>
          <a:prstGeom prst="rect">
            <a:avLst/>
          </a:prstGeom>
          <a:noFill/>
          <a:ln>
            <a:noFill/>
          </a:ln>
        </p:spPr>
      </p:pic>
      <p:sp>
        <p:nvSpPr>
          <p:cNvPr id="423" name="Google Shape;423;p51"/>
          <p:cNvSpPr txBox="1"/>
          <p:nvPr>
            <p:ph idx="2" type="subTitle"/>
          </p:nvPr>
        </p:nvSpPr>
        <p:spPr>
          <a:xfrm>
            <a:off x="7003805" y="211738"/>
            <a:ext cx="1336200" cy="3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b="1" sz="1000"/>
            </a:lvl1pPr>
            <a:lvl2pPr lvl="1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2pPr>
            <a:lvl3pPr lvl="2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3pPr>
            <a:lvl4pPr lvl="3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4pPr>
            <a:lvl5pPr lvl="4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5pPr>
            <a:lvl6pPr lvl="5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6pPr>
            <a:lvl7pPr lvl="6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7pPr>
            <a:lvl8pPr lvl="7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8pPr>
            <a:lvl9pPr lvl="8" rtl="0" algn="r">
              <a:spcBef>
                <a:spcPts val="1600"/>
              </a:spcBef>
              <a:spcAft>
                <a:spcPts val="1600"/>
              </a:spcAft>
              <a:buNone/>
              <a:defRPr b="1" sz="1000"/>
            </a:lvl9pPr>
          </a:lstStyle>
          <a:p/>
        </p:txBody>
      </p:sp>
      <p:pic>
        <p:nvPicPr>
          <p:cNvPr id="424" name="Google Shape;424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39999" y="199100"/>
            <a:ext cx="393600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425" name="Google Shape;425;p51"/>
          <p:cNvSpPr txBox="1"/>
          <p:nvPr>
            <p:ph idx="3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426" name="Google Shape;426;p51"/>
          <p:cNvSpPr txBox="1"/>
          <p:nvPr>
            <p:ph idx="4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der Slide with Sub-Title" showMasterSp="0">
  <p:cSld name="Thank You Slide_1_1_2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6"/>
          <p:cNvSpPr/>
          <p:nvPr/>
        </p:nvSpPr>
        <p:spPr>
          <a:xfrm>
            <a:off x="-54800" y="-29400"/>
            <a:ext cx="9252600" cy="5204700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6"/>
          <p:cNvSpPr/>
          <p:nvPr/>
        </p:nvSpPr>
        <p:spPr>
          <a:xfrm>
            <a:off x="594360" y="1689700"/>
            <a:ext cx="440100" cy="82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64325" lIns="64325" spcFirstLastPara="1" rIns="64325" wrap="square" tIns="64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6"/>
          <p:cNvSpPr txBox="1"/>
          <p:nvPr>
            <p:ph type="title"/>
          </p:nvPr>
        </p:nvSpPr>
        <p:spPr>
          <a:xfrm>
            <a:off x="457200" y="1777050"/>
            <a:ext cx="7551900" cy="6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6"/>
          <p:cNvSpPr txBox="1"/>
          <p:nvPr>
            <p:ph idx="1" type="subTitle"/>
          </p:nvPr>
        </p:nvSpPr>
        <p:spPr>
          <a:xfrm>
            <a:off x="502325" y="1221643"/>
            <a:ext cx="7457700" cy="4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6" name="Google Shape;66;p6"/>
          <p:cNvSpPr txBox="1"/>
          <p:nvPr>
            <p:ph idx="2" type="subTitle"/>
          </p:nvPr>
        </p:nvSpPr>
        <p:spPr>
          <a:xfrm>
            <a:off x="504300" y="2402693"/>
            <a:ext cx="7457700" cy="4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pic>
        <p:nvPicPr>
          <p:cNvPr descr="GA-Cog-900.png" id="67" name="Google Shape;67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70750" y="4701500"/>
            <a:ext cx="316051" cy="316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. Solo Activity">
  <p:cSld name="TITLE_AND_BODY_1_2_2_2_2"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52"/>
          <p:cNvSpPr/>
          <p:nvPr/>
        </p:nvSpPr>
        <p:spPr>
          <a:xfrm>
            <a:off x="125" y="50"/>
            <a:ext cx="9144000" cy="801300"/>
          </a:xfrm>
          <a:prstGeom prst="rect">
            <a:avLst/>
          </a:prstGeom>
          <a:solidFill>
            <a:srgbClr val="FFDB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29" name="Google Shape;429;p5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15010" y="167900"/>
            <a:ext cx="910027" cy="636750"/>
          </a:xfrm>
          <a:prstGeom prst="rect">
            <a:avLst/>
          </a:prstGeom>
          <a:noFill/>
          <a:ln>
            <a:noFill/>
          </a:ln>
        </p:spPr>
      </p:pic>
      <p:sp>
        <p:nvSpPr>
          <p:cNvPr id="430" name="Google Shape;430;p52"/>
          <p:cNvSpPr txBox="1"/>
          <p:nvPr>
            <p:ph idx="12" type="sldNum"/>
          </p:nvPr>
        </p:nvSpPr>
        <p:spPr>
          <a:xfrm>
            <a:off x="-51366" y="474990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300">
                <a:solidFill>
                  <a:srgbClr val="FFFFFF"/>
                </a:solidFill>
              </a:defRPr>
            </a:lvl1pPr>
            <a:lvl2pPr lvl="1" rtl="0">
              <a:buNone/>
              <a:defRPr sz="1300">
                <a:solidFill>
                  <a:srgbClr val="FFFFFF"/>
                </a:solidFill>
              </a:defRPr>
            </a:lvl2pPr>
            <a:lvl3pPr lvl="2" rtl="0">
              <a:buNone/>
              <a:defRPr sz="1300">
                <a:solidFill>
                  <a:srgbClr val="FFFFFF"/>
                </a:solidFill>
              </a:defRPr>
            </a:lvl3pPr>
            <a:lvl4pPr lvl="3" rtl="0">
              <a:buNone/>
              <a:defRPr sz="1300">
                <a:solidFill>
                  <a:srgbClr val="FFFFFF"/>
                </a:solidFill>
              </a:defRPr>
            </a:lvl4pPr>
            <a:lvl5pPr lvl="4" rtl="0">
              <a:buNone/>
              <a:defRPr sz="1300">
                <a:solidFill>
                  <a:srgbClr val="FFFFFF"/>
                </a:solidFill>
              </a:defRPr>
            </a:lvl5pPr>
            <a:lvl6pPr lvl="5" rtl="0">
              <a:buNone/>
              <a:defRPr sz="1300">
                <a:solidFill>
                  <a:srgbClr val="FFFFFF"/>
                </a:solidFill>
              </a:defRPr>
            </a:lvl6pPr>
            <a:lvl7pPr lvl="6" rtl="0">
              <a:buNone/>
              <a:defRPr sz="1300">
                <a:solidFill>
                  <a:srgbClr val="FFFFFF"/>
                </a:solidFill>
              </a:defRPr>
            </a:lvl7pPr>
            <a:lvl8pPr lvl="7" rtl="0">
              <a:buNone/>
              <a:defRPr sz="1300">
                <a:solidFill>
                  <a:srgbClr val="FFFFFF"/>
                </a:solidFill>
              </a:defRPr>
            </a:lvl8pPr>
            <a:lvl9pPr lvl="8" rtl="0">
              <a:buNone/>
              <a:defRPr sz="1300">
                <a:solidFill>
                  <a:srgbClr val="FFFFFF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1" name="Google Shape;431;p52"/>
          <p:cNvSpPr txBox="1"/>
          <p:nvPr>
            <p:ph idx="1" type="body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32" name="Google Shape;432;p52"/>
          <p:cNvSpPr txBox="1"/>
          <p:nvPr/>
        </p:nvSpPr>
        <p:spPr>
          <a:xfrm>
            <a:off x="949949" y="39194"/>
            <a:ext cx="22200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Solo Exercise: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33" name="Google Shape;433;p52"/>
          <p:cNvSpPr txBox="1"/>
          <p:nvPr>
            <p:ph type="title"/>
          </p:nvPr>
        </p:nvSpPr>
        <p:spPr>
          <a:xfrm>
            <a:off x="908850" y="237038"/>
            <a:ext cx="50094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0"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4" name="Google Shape;434;p52"/>
          <p:cNvSpPr txBox="1"/>
          <p:nvPr>
            <p:ph idx="2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435" name="Google Shape;435;p52"/>
          <p:cNvSpPr txBox="1"/>
          <p:nvPr>
            <p:ph idx="3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. Pairs Exercise + Timer">
  <p:cSld name="TITLE_AND_BODY_1_2_2_2_1"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53"/>
          <p:cNvSpPr/>
          <p:nvPr/>
        </p:nvSpPr>
        <p:spPr>
          <a:xfrm>
            <a:off x="125" y="-4750"/>
            <a:ext cx="9144000" cy="801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p53"/>
          <p:cNvSpPr txBox="1"/>
          <p:nvPr/>
        </p:nvSpPr>
        <p:spPr>
          <a:xfrm>
            <a:off x="949949" y="39194"/>
            <a:ext cx="22200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Partner Exercise: 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39" name="Google Shape;439;p53"/>
          <p:cNvSpPr txBox="1"/>
          <p:nvPr>
            <p:ph type="title"/>
          </p:nvPr>
        </p:nvSpPr>
        <p:spPr>
          <a:xfrm>
            <a:off x="908850" y="237038"/>
            <a:ext cx="50094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0"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0" name="Google Shape;440;p53"/>
          <p:cNvSpPr txBox="1"/>
          <p:nvPr>
            <p:ph idx="1" type="body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pic>
        <p:nvPicPr>
          <p:cNvPr id="441" name="Google Shape;441;p5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900" y="208811"/>
            <a:ext cx="872050" cy="589938"/>
          </a:xfrm>
          <a:prstGeom prst="rect">
            <a:avLst/>
          </a:prstGeom>
          <a:noFill/>
          <a:ln>
            <a:noFill/>
          </a:ln>
        </p:spPr>
      </p:pic>
      <p:sp>
        <p:nvSpPr>
          <p:cNvPr id="442" name="Google Shape;442;p53"/>
          <p:cNvSpPr txBox="1"/>
          <p:nvPr>
            <p:ph idx="2" type="subTitle"/>
          </p:nvPr>
        </p:nvSpPr>
        <p:spPr>
          <a:xfrm>
            <a:off x="7003805" y="211738"/>
            <a:ext cx="1336200" cy="3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b="1" sz="1000"/>
            </a:lvl1pPr>
            <a:lvl2pPr lvl="1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2pPr>
            <a:lvl3pPr lvl="2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3pPr>
            <a:lvl4pPr lvl="3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4pPr>
            <a:lvl5pPr lvl="4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5pPr>
            <a:lvl6pPr lvl="5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6pPr>
            <a:lvl7pPr lvl="6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7pPr>
            <a:lvl8pPr lvl="7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8pPr>
            <a:lvl9pPr lvl="8" rtl="0" algn="r">
              <a:spcBef>
                <a:spcPts val="1600"/>
              </a:spcBef>
              <a:spcAft>
                <a:spcPts val="1600"/>
              </a:spcAft>
              <a:buNone/>
              <a:defRPr b="1" sz="1000"/>
            </a:lvl9pPr>
          </a:lstStyle>
          <a:p/>
        </p:txBody>
      </p:sp>
      <p:pic>
        <p:nvPicPr>
          <p:cNvPr id="443" name="Google Shape;443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39999" y="199100"/>
            <a:ext cx="393600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444" name="Google Shape;444;p53"/>
          <p:cNvSpPr txBox="1"/>
          <p:nvPr>
            <p:ph idx="3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445" name="Google Shape;445;p53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. Pairs Exercise">
  <p:cSld name="TITLE_AND_BODY_1_2_2_2_1_2"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54"/>
          <p:cNvSpPr/>
          <p:nvPr/>
        </p:nvSpPr>
        <p:spPr>
          <a:xfrm>
            <a:off x="125" y="-4750"/>
            <a:ext cx="9144000" cy="801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p54"/>
          <p:cNvSpPr txBox="1"/>
          <p:nvPr/>
        </p:nvSpPr>
        <p:spPr>
          <a:xfrm>
            <a:off x="949949" y="39194"/>
            <a:ext cx="22200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Partner Exercise: 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49" name="Google Shape;449;p54"/>
          <p:cNvSpPr txBox="1"/>
          <p:nvPr>
            <p:ph type="title"/>
          </p:nvPr>
        </p:nvSpPr>
        <p:spPr>
          <a:xfrm>
            <a:off x="908850" y="237038"/>
            <a:ext cx="50094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0"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0" name="Google Shape;450;p54"/>
          <p:cNvSpPr txBox="1"/>
          <p:nvPr>
            <p:ph idx="1" type="body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pic>
        <p:nvPicPr>
          <p:cNvPr id="451" name="Google Shape;451;p5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900" y="208811"/>
            <a:ext cx="872050" cy="589938"/>
          </a:xfrm>
          <a:prstGeom prst="rect">
            <a:avLst/>
          </a:prstGeom>
          <a:noFill/>
          <a:ln>
            <a:noFill/>
          </a:ln>
        </p:spPr>
      </p:pic>
      <p:sp>
        <p:nvSpPr>
          <p:cNvPr id="452" name="Google Shape;452;p54"/>
          <p:cNvSpPr txBox="1"/>
          <p:nvPr>
            <p:ph idx="2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453" name="Google Shape;453;p54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. Group Exercise + Timer">
  <p:cSld name="TITLE_AND_BODY_1_2_2_2_1_1"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55"/>
          <p:cNvSpPr/>
          <p:nvPr/>
        </p:nvSpPr>
        <p:spPr>
          <a:xfrm>
            <a:off x="125" y="-4750"/>
            <a:ext cx="9144000" cy="801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56" name="Google Shape;456;p55"/>
          <p:cNvSpPr txBox="1"/>
          <p:nvPr>
            <p:ph idx="1" type="body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57" name="Google Shape;457;p55"/>
          <p:cNvSpPr txBox="1"/>
          <p:nvPr/>
        </p:nvSpPr>
        <p:spPr>
          <a:xfrm>
            <a:off x="1196399" y="39194"/>
            <a:ext cx="22200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Group Exercise:</a:t>
            </a:r>
            <a:endParaRPr b="1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58" name="Google Shape;458;p55"/>
          <p:cNvSpPr txBox="1"/>
          <p:nvPr>
            <p:ph type="title"/>
          </p:nvPr>
        </p:nvSpPr>
        <p:spPr>
          <a:xfrm>
            <a:off x="1196400" y="237038"/>
            <a:ext cx="50094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0" sz="24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/>
        </p:txBody>
      </p:sp>
      <p:pic>
        <p:nvPicPr>
          <p:cNvPr id="459" name="Google Shape;459;p5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3875" y="137671"/>
            <a:ext cx="1155176" cy="658053"/>
          </a:xfrm>
          <a:prstGeom prst="rect">
            <a:avLst/>
          </a:prstGeom>
          <a:noFill/>
          <a:ln>
            <a:noFill/>
          </a:ln>
        </p:spPr>
      </p:pic>
      <p:sp>
        <p:nvSpPr>
          <p:cNvPr id="460" name="Google Shape;460;p55"/>
          <p:cNvSpPr txBox="1"/>
          <p:nvPr>
            <p:ph idx="2" type="subTitle"/>
          </p:nvPr>
        </p:nvSpPr>
        <p:spPr>
          <a:xfrm>
            <a:off x="7003805" y="211738"/>
            <a:ext cx="1336200" cy="3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FFFFFF"/>
                </a:solidFill>
              </a:defRPr>
            </a:lvl1pPr>
            <a:lvl2pPr lvl="1" rtl="0" algn="r">
              <a:spcBef>
                <a:spcPts val="1600"/>
              </a:spcBef>
              <a:spcAft>
                <a:spcPts val="0"/>
              </a:spcAft>
              <a:buNone/>
              <a:defRPr b="1" sz="1000">
                <a:solidFill>
                  <a:srgbClr val="FFFFFF"/>
                </a:solidFill>
              </a:defRPr>
            </a:lvl2pPr>
            <a:lvl3pPr lvl="2" rtl="0" algn="r">
              <a:spcBef>
                <a:spcPts val="1600"/>
              </a:spcBef>
              <a:spcAft>
                <a:spcPts val="0"/>
              </a:spcAft>
              <a:buNone/>
              <a:defRPr b="1" sz="1000">
                <a:solidFill>
                  <a:srgbClr val="FFFFFF"/>
                </a:solidFill>
              </a:defRPr>
            </a:lvl3pPr>
            <a:lvl4pPr lvl="3" rtl="0" algn="r">
              <a:spcBef>
                <a:spcPts val="1600"/>
              </a:spcBef>
              <a:spcAft>
                <a:spcPts val="0"/>
              </a:spcAft>
              <a:buNone/>
              <a:defRPr b="1" sz="1000">
                <a:solidFill>
                  <a:srgbClr val="FFFFFF"/>
                </a:solidFill>
              </a:defRPr>
            </a:lvl4pPr>
            <a:lvl5pPr lvl="4" rtl="0" algn="r">
              <a:spcBef>
                <a:spcPts val="1600"/>
              </a:spcBef>
              <a:spcAft>
                <a:spcPts val="0"/>
              </a:spcAft>
              <a:buNone/>
              <a:defRPr b="1" sz="1000">
                <a:solidFill>
                  <a:srgbClr val="FFFFFF"/>
                </a:solidFill>
              </a:defRPr>
            </a:lvl5pPr>
            <a:lvl6pPr lvl="5" rtl="0" algn="r">
              <a:spcBef>
                <a:spcPts val="1600"/>
              </a:spcBef>
              <a:spcAft>
                <a:spcPts val="0"/>
              </a:spcAft>
              <a:buNone/>
              <a:defRPr b="1" sz="1000">
                <a:solidFill>
                  <a:srgbClr val="FFFFFF"/>
                </a:solidFill>
              </a:defRPr>
            </a:lvl6pPr>
            <a:lvl7pPr lvl="6" rtl="0" algn="r">
              <a:spcBef>
                <a:spcPts val="1600"/>
              </a:spcBef>
              <a:spcAft>
                <a:spcPts val="0"/>
              </a:spcAft>
              <a:buNone/>
              <a:defRPr b="1" sz="1000">
                <a:solidFill>
                  <a:srgbClr val="FFFFFF"/>
                </a:solidFill>
              </a:defRPr>
            </a:lvl7pPr>
            <a:lvl8pPr lvl="7" rtl="0" algn="r">
              <a:spcBef>
                <a:spcPts val="1600"/>
              </a:spcBef>
              <a:spcAft>
                <a:spcPts val="0"/>
              </a:spcAft>
              <a:buNone/>
              <a:defRPr b="1" sz="1000">
                <a:solidFill>
                  <a:srgbClr val="FFFFFF"/>
                </a:solidFill>
              </a:defRPr>
            </a:lvl8pPr>
            <a:lvl9pPr lvl="8" rtl="0" algn="r">
              <a:spcBef>
                <a:spcPts val="1600"/>
              </a:spcBef>
              <a:spcAft>
                <a:spcPts val="1600"/>
              </a:spcAft>
              <a:buNone/>
              <a:defRPr b="1" sz="1000">
                <a:solidFill>
                  <a:srgbClr val="FFFFFF"/>
                </a:solidFill>
              </a:defRPr>
            </a:lvl9pPr>
          </a:lstStyle>
          <a:p/>
        </p:txBody>
      </p:sp>
      <p:pic>
        <p:nvPicPr>
          <p:cNvPr id="461" name="Google Shape;461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39999" y="199100"/>
            <a:ext cx="393600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462" name="Google Shape;462;p55"/>
          <p:cNvSpPr txBox="1"/>
          <p:nvPr>
            <p:ph idx="3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463" name="Google Shape;463;p55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. Group Exercise">
  <p:cSld name="TITLE_AND_BODY_1_2_2_2_1_1_4"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56"/>
          <p:cNvSpPr/>
          <p:nvPr/>
        </p:nvSpPr>
        <p:spPr>
          <a:xfrm>
            <a:off x="125" y="-4750"/>
            <a:ext cx="9144000" cy="801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66" name="Google Shape;466;p56"/>
          <p:cNvSpPr txBox="1"/>
          <p:nvPr>
            <p:ph idx="1" type="body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67" name="Google Shape;467;p56"/>
          <p:cNvSpPr txBox="1"/>
          <p:nvPr/>
        </p:nvSpPr>
        <p:spPr>
          <a:xfrm>
            <a:off x="1196399" y="39194"/>
            <a:ext cx="22200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Group Exercise:</a:t>
            </a:r>
            <a:endParaRPr b="1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68" name="Google Shape;468;p56"/>
          <p:cNvSpPr txBox="1"/>
          <p:nvPr>
            <p:ph type="title"/>
          </p:nvPr>
        </p:nvSpPr>
        <p:spPr>
          <a:xfrm>
            <a:off x="1196400" y="237038"/>
            <a:ext cx="50094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0" sz="24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/>
        </p:txBody>
      </p:sp>
      <p:pic>
        <p:nvPicPr>
          <p:cNvPr id="469" name="Google Shape;469;p5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3875" y="137671"/>
            <a:ext cx="1155176" cy="658053"/>
          </a:xfrm>
          <a:prstGeom prst="rect">
            <a:avLst/>
          </a:prstGeom>
          <a:noFill/>
          <a:ln>
            <a:noFill/>
          </a:ln>
        </p:spPr>
      </p:pic>
      <p:sp>
        <p:nvSpPr>
          <p:cNvPr id="470" name="Google Shape;470;p56"/>
          <p:cNvSpPr txBox="1"/>
          <p:nvPr>
            <p:ph idx="2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471" name="Google Shape;471;p56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. Discussion Prompt + Timer">
  <p:cSld name="TITLE_AND_BODY_1_2_2_2_1_1_1_1_1"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57"/>
          <p:cNvSpPr/>
          <p:nvPr/>
        </p:nvSpPr>
        <p:spPr>
          <a:xfrm>
            <a:off x="125" y="-4750"/>
            <a:ext cx="9144000" cy="801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4" name="Google Shape;474;p57"/>
          <p:cNvSpPr txBox="1"/>
          <p:nvPr>
            <p:ph idx="1" type="body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75" name="Google Shape;475;p57"/>
          <p:cNvSpPr txBox="1"/>
          <p:nvPr/>
        </p:nvSpPr>
        <p:spPr>
          <a:xfrm>
            <a:off x="949949" y="39194"/>
            <a:ext cx="22200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Discussion:</a:t>
            </a:r>
            <a:endParaRPr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76" name="Google Shape;476;p57"/>
          <p:cNvSpPr txBox="1"/>
          <p:nvPr>
            <p:ph type="title"/>
          </p:nvPr>
        </p:nvSpPr>
        <p:spPr>
          <a:xfrm>
            <a:off x="908850" y="237038"/>
            <a:ext cx="50094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pic>
        <p:nvPicPr>
          <p:cNvPr id="477" name="Google Shape;477;p5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7475" y="215925"/>
            <a:ext cx="956009" cy="584800"/>
          </a:xfrm>
          <a:prstGeom prst="rect">
            <a:avLst/>
          </a:prstGeom>
          <a:noFill/>
          <a:ln>
            <a:noFill/>
          </a:ln>
        </p:spPr>
      </p:pic>
      <p:sp>
        <p:nvSpPr>
          <p:cNvPr id="478" name="Google Shape;478;p57"/>
          <p:cNvSpPr txBox="1"/>
          <p:nvPr>
            <p:ph idx="2" type="subTitle"/>
          </p:nvPr>
        </p:nvSpPr>
        <p:spPr>
          <a:xfrm>
            <a:off x="7003805" y="211738"/>
            <a:ext cx="1336200" cy="3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FFFFFF"/>
                </a:solidFill>
              </a:defRPr>
            </a:lvl1pPr>
            <a:lvl2pPr lvl="1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2pPr>
            <a:lvl3pPr lvl="2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3pPr>
            <a:lvl4pPr lvl="3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4pPr>
            <a:lvl5pPr lvl="4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5pPr>
            <a:lvl6pPr lvl="5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6pPr>
            <a:lvl7pPr lvl="6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7pPr>
            <a:lvl8pPr lvl="7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8pPr>
            <a:lvl9pPr lvl="8" rtl="0" algn="r">
              <a:spcBef>
                <a:spcPts val="1600"/>
              </a:spcBef>
              <a:spcAft>
                <a:spcPts val="1600"/>
              </a:spcAft>
              <a:buNone/>
              <a:defRPr b="1" sz="1000"/>
            </a:lvl9pPr>
          </a:lstStyle>
          <a:p/>
        </p:txBody>
      </p:sp>
      <p:pic>
        <p:nvPicPr>
          <p:cNvPr id="479" name="Google Shape;479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39999" y="199100"/>
            <a:ext cx="393600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480" name="Google Shape;480;p57"/>
          <p:cNvSpPr txBox="1"/>
          <p:nvPr>
            <p:ph idx="3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481" name="Google Shape;481;p57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. Discussion Prompt">
  <p:cSld name="TITLE_AND_BODY_1_2_2_2_1_1_1_1_1_1"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58"/>
          <p:cNvSpPr/>
          <p:nvPr/>
        </p:nvSpPr>
        <p:spPr>
          <a:xfrm>
            <a:off x="125" y="-4750"/>
            <a:ext cx="9144000" cy="801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" name="Google Shape;484;p58"/>
          <p:cNvSpPr txBox="1"/>
          <p:nvPr>
            <p:ph idx="1" type="body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85" name="Google Shape;485;p58"/>
          <p:cNvSpPr txBox="1"/>
          <p:nvPr/>
        </p:nvSpPr>
        <p:spPr>
          <a:xfrm>
            <a:off x="949949" y="39194"/>
            <a:ext cx="22200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Discussion:</a:t>
            </a:r>
            <a:endParaRPr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86" name="Google Shape;486;p58"/>
          <p:cNvSpPr txBox="1"/>
          <p:nvPr>
            <p:ph type="title"/>
          </p:nvPr>
        </p:nvSpPr>
        <p:spPr>
          <a:xfrm>
            <a:off x="908850" y="237038"/>
            <a:ext cx="50094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pic>
        <p:nvPicPr>
          <p:cNvPr id="487" name="Google Shape;487;p5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7475" y="215925"/>
            <a:ext cx="956009" cy="584800"/>
          </a:xfrm>
          <a:prstGeom prst="rect">
            <a:avLst/>
          </a:prstGeom>
          <a:noFill/>
          <a:ln>
            <a:noFill/>
          </a:ln>
        </p:spPr>
      </p:pic>
      <p:sp>
        <p:nvSpPr>
          <p:cNvPr id="488" name="Google Shape;488;p58"/>
          <p:cNvSpPr txBox="1"/>
          <p:nvPr>
            <p:ph idx="2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489" name="Google Shape;489;p58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. Guided Walk-Through">
  <p:cSld name="TITLE_AND_BODY_1_2_2_2_1_1_1_1_2"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59"/>
          <p:cNvSpPr/>
          <p:nvPr/>
        </p:nvSpPr>
        <p:spPr>
          <a:xfrm>
            <a:off x="125" y="-4750"/>
            <a:ext cx="9144000" cy="801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2" name="Google Shape;492;p59"/>
          <p:cNvSpPr txBox="1"/>
          <p:nvPr>
            <p:ph idx="12" type="sldNum"/>
          </p:nvPr>
        </p:nvSpPr>
        <p:spPr>
          <a:xfrm>
            <a:off x="-51366" y="474990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300">
                <a:solidFill>
                  <a:srgbClr val="FFFFFF"/>
                </a:solidFill>
              </a:defRPr>
            </a:lvl1pPr>
            <a:lvl2pPr lvl="1" rtl="0">
              <a:buNone/>
              <a:defRPr sz="1300">
                <a:solidFill>
                  <a:srgbClr val="FFFFFF"/>
                </a:solidFill>
              </a:defRPr>
            </a:lvl2pPr>
            <a:lvl3pPr lvl="2" rtl="0">
              <a:buNone/>
              <a:defRPr sz="1300">
                <a:solidFill>
                  <a:srgbClr val="FFFFFF"/>
                </a:solidFill>
              </a:defRPr>
            </a:lvl3pPr>
            <a:lvl4pPr lvl="3" rtl="0">
              <a:buNone/>
              <a:defRPr sz="1300">
                <a:solidFill>
                  <a:srgbClr val="FFFFFF"/>
                </a:solidFill>
              </a:defRPr>
            </a:lvl4pPr>
            <a:lvl5pPr lvl="4" rtl="0">
              <a:buNone/>
              <a:defRPr sz="1300">
                <a:solidFill>
                  <a:srgbClr val="FFFFFF"/>
                </a:solidFill>
              </a:defRPr>
            </a:lvl5pPr>
            <a:lvl6pPr lvl="5" rtl="0">
              <a:buNone/>
              <a:defRPr sz="1300">
                <a:solidFill>
                  <a:srgbClr val="FFFFFF"/>
                </a:solidFill>
              </a:defRPr>
            </a:lvl6pPr>
            <a:lvl7pPr lvl="6" rtl="0">
              <a:buNone/>
              <a:defRPr sz="1300">
                <a:solidFill>
                  <a:srgbClr val="FFFFFF"/>
                </a:solidFill>
              </a:defRPr>
            </a:lvl7pPr>
            <a:lvl8pPr lvl="7" rtl="0">
              <a:buNone/>
              <a:defRPr sz="1300">
                <a:solidFill>
                  <a:srgbClr val="FFFFFF"/>
                </a:solidFill>
              </a:defRPr>
            </a:lvl8pPr>
            <a:lvl9pPr lvl="8" rtl="0">
              <a:buNone/>
              <a:defRPr sz="1300">
                <a:solidFill>
                  <a:srgbClr val="FFFFFF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3" name="Google Shape;493;p59"/>
          <p:cNvSpPr txBox="1"/>
          <p:nvPr>
            <p:ph idx="1" type="body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94" name="Google Shape;494;p59"/>
          <p:cNvSpPr txBox="1"/>
          <p:nvPr/>
        </p:nvSpPr>
        <p:spPr>
          <a:xfrm>
            <a:off x="949949" y="39194"/>
            <a:ext cx="22200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Guided Walk-Through:</a:t>
            </a:r>
            <a:endParaRPr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95" name="Google Shape;495;p59"/>
          <p:cNvSpPr txBox="1"/>
          <p:nvPr>
            <p:ph type="title"/>
          </p:nvPr>
        </p:nvSpPr>
        <p:spPr>
          <a:xfrm>
            <a:off x="908850" y="237038"/>
            <a:ext cx="50094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pic>
        <p:nvPicPr>
          <p:cNvPr id="496" name="Google Shape;496;p5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9275" y="138892"/>
            <a:ext cx="840674" cy="655600"/>
          </a:xfrm>
          <a:prstGeom prst="rect">
            <a:avLst/>
          </a:prstGeom>
          <a:noFill/>
          <a:ln>
            <a:noFill/>
          </a:ln>
        </p:spPr>
      </p:pic>
      <p:sp>
        <p:nvSpPr>
          <p:cNvPr id="497" name="Google Shape;497;p59"/>
          <p:cNvSpPr txBox="1"/>
          <p:nvPr>
            <p:ph idx="2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498" name="Google Shape;498;p59"/>
          <p:cNvSpPr txBox="1"/>
          <p:nvPr>
            <p:ph idx="3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pic>
        <p:nvPicPr>
          <p:cNvPr id="499" name="Google Shape;499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96574" y="179338"/>
            <a:ext cx="393600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500" name="Google Shape;500;p59"/>
          <p:cNvSpPr txBox="1"/>
          <p:nvPr>
            <p:ph idx="4" type="subTitle"/>
          </p:nvPr>
        </p:nvSpPr>
        <p:spPr>
          <a:xfrm>
            <a:off x="7160380" y="211738"/>
            <a:ext cx="1336200" cy="3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FFFFFF"/>
                </a:solidFill>
              </a:defRPr>
            </a:lvl1pPr>
            <a:lvl2pPr lvl="1" rtl="0" algn="r">
              <a:spcBef>
                <a:spcPts val="1600"/>
              </a:spcBef>
              <a:spcAft>
                <a:spcPts val="0"/>
              </a:spcAft>
              <a:buNone/>
              <a:defRPr b="1" sz="1000">
                <a:solidFill>
                  <a:srgbClr val="FFFFFF"/>
                </a:solidFill>
              </a:defRPr>
            </a:lvl2pPr>
            <a:lvl3pPr lvl="2" rtl="0" algn="r">
              <a:spcBef>
                <a:spcPts val="1600"/>
              </a:spcBef>
              <a:spcAft>
                <a:spcPts val="0"/>
              </a:spcAft>
              <a:buNone/>
              <a:defRPr b="1" sz="1000">
                <a:solidFill>
                  <a:srgbClr val="FFFFFF"/>
                </a:solidFill>
              </a:defRPr>
            </a:lvl3pPr>
            <a:lvl4pPr lvl="3" rtl="0" algn="r">
              <a:spcBef>
                <a:spcPts val="1600"/>
              </a:spcBef>
              <a:spcAft>
                <a:spcPts val="0"/>
              </a:spcAft>
              <a:buNone/>
              <a:defRPr b="1" sz="1000">
                <a:solidFill>
                  <a:srgbClr val="FFFFFF"/>
                </a:solidFill>
              </a:defRPr>
            </a:lvl4pPr>
            <a:lvl5pPr lvl="4" rtl="0" algn="r">
              <a:spcBef>
                <a:spcPts val="1600"/>
              </a:spcBef>
              <a:spcAft>
                <a:spcPts val="0"/>
              </a:spcAft>
              <a:buNone/>
              <a:defRPr b="1" sz="1000">
                <a:solidFill>
                  <a:srgbClr val="FFFFFF"/>
                </a:solidFill>
              </a:defRPr>
            </a:lvl5pPr>
            <a:lvl6pPr lvl="5" rtl="0" algn="r">
              <a:spcBef>
                <a:spcPts val="1600"/>
              </a:spcBef>
              <a:spcAft>
                <a:spcPts val="0"/>
              </a:spcAft>
              <a:buNone/>
              <a:defRPr b="1" sz="1000">
                <a:solidFill>
                  <a:srgbClr val="FFFFFF"/>
                </a:solidFill>
              </a:defRPr>
            </a:lvl6pPr>
            <a:lvl7pPr lvl="6" rtl="0" algn="r">
              <a:spcBef>
                <a:spcPts val="1600"/>
              </a:spcBef>
              <a:spcAft>
                <a:spcPts val="0"/>
              </a:spcAft>
              <a:buNone/>
              <a:defRPr b="1" sz="1000">
                <a:solidFill>
                  <a:srgbClr val="FFFFFF"/>
                </a:solidFill>
              </a:defRPr>
            </a:lvl7pPr>
            <a:lvl8pPr lvl="7" rtl="0" algn="r">
              <a:spcBef>
                <a:spcPts val="1600"/>
              </a:spcBef>
              <a:spcAft>
                <a:spcPts val="0"/>
              </a:spcAft>
              <a:buNone/>
              <a:defRPr b="1" sz="1000">
                <a:solidFill>
                  <a:srgbClr val="FFFFFF"/>
                </a:solidFill>
              </a:defRPr>
            </a:lvl8pPr>
            <a:lvl9pPr lvl="8" rtl="0" algn="r">
              <a:spcBef>
                <a:spcPts val="1600"/>
              </a:spcBef>
              <a:spcAft>
                <a:spcPts val="1600"/>
              </a:spcAft>
              <a:buNone/>
              <a:defRPr b="1" sz="10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1. Example or case study">
  <p:cSld name="BLANK_2"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60"/>
          <p:cNvSpPr/>
          <p:nvPr/>
        </p:nvSpPr>
        <p:spPr>
          <a:xfrm>
            <a:off x="275" y="-4750"/>
            <a:ext cx="9144000" cy="801300"/>
          </a:xfrm>
          <a:prstGeom prst="rect">
            <a:avLst/>
          </a:prstGeom>
          <a:solidFill>
            <a:srgbClr val="3D6B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3" name="Google Shape;503;p60"/>
          <p:cNvSpPr txBox="1"/>
          <p:nvPr>
            <p:ph type="title"/>
          </p:nvPr>
        </p:nvSpPr>
        <p:spPr>
          <a:xfrm>
            <a:off x="908850" y="237038"/>
            <a:ext cx="50094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04" name="Google Shape;504;p60"/>
          <p:cNvSpPr txBox="1"/>
          <p:nvPr/>
        </p:nvSpPr>
        <p:spPr>
          <a:xfrm>
            <a:off x="949949" y="39194"/>
            <a:ext cx="22200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Real Cases:</a:t>
            </a:r>
            <a:endParaRPr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05" name="Google Shape;505;p60"/>
          <p:cNvSpPr txBox="1"/>
          <p:nvPr>
            <p:ph idx="1" type="body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506" name="Google Shape;506;p60"/>
          <p:cNvSpPr txBox="1"/>
          <p:nvPr>
            <p:ph idx="2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507" name="Google Shape;507;p60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pic>
        <p:nvPicPr>
          <p:cNvPr id="508" name="Google Shape;508;p6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7551" y="44311"/>
            <a:ext cx="573576" cy="7031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2. Trivia">
  <p:cSld name="TITLE_AND_BODY_2">
    <p:bg>
      <p:bgPr>
        <a:solidFill>
          <a:srgbClr val="222222"/>
        </a:solidFill>
      </p:bgPr>
    </p:bg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61"/>
          <p:cNvSpPr txBox="1"/>
          <p:nvPr>
            <p:ph idx="1" type="subTitle"/>
          </p:nvPr>
        </p:nvSpPr>
        <p:spPr>
          <a:xfrm>
            <a:off x="7880125" y="401625"/>
            <a:ext cx="9174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FFFFFF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rgbClr val="FFFFFF"/>
                </a:solidFill>
              </a:defRPr>
            </a:lvl9pPr>
          </a:lstStyle>
          <a:p/>
        </p:txBody>
      </p:sp>
      <p:pic>
        <p:nvPicPr>
          <p:cNvPr id="511" name="Google Shape;511;p6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09050" y="457200"/>
            <a:ext cx="207950" cy="197100"/>
          </a:xfrm>
          <a:prstGeom prst="rect">
            <a:avLst/>
          </a:prstGeom>
          <a:noFill/>
          <a:ln>
            <a:noFill/>
          </a:ln>
        </p:spPr>
      </p:pic>
      <p:sp>
        <p:nvSpPr>
          <p:cNvPr id="512" name="Google Shape;512;p61"/>
          <p:cNvSpPr txBox="1"/>
          <p:nvPr>
            <p:ph type="title"/>
          </p:nvPr>
        </p:nvSpPr>
        <p:spPr>
          <a:xfrm>
            <a:off x="457200" y="280375"/>
            <a:ext cx="706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13" name="Google Shape;513;p61"/>
          <p:cNvSpPr/>
          <p:nvPr/>
        </p:nvSpPr>
        <p:spPr>
          <a:xfrm>
            <a:off x="564165" y="223687"/>
            <a:ext cx="302700" cy="56700"/>
          </a:xfrm>
          <a:prstGeom prst="rect">
            <a:avLst/>
          </a:prstGeom>
          <a:solidFill>
            <a:srgbClr val="ED332F"/>
          </a:solidFill>
          <a:ln>
            <a:noFill/>
          </a:ln>
        </p:spPr>
        <p:txBody>
          <a:bodyPr anchorCtr="0" anchor="ctr" bIns="64325" lIns="64325" spcFirstLastPara="1" rIns="64325" wrap="square" tIns="64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4" name="Google Shape;514;p61"/>
          <p:cNvSpPr txBox="1"/>
          <p:nvPr>
            <p:ph idx="2" type="body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  <a:defRPr>
                <a:solidFill>
                  <a:srgbClr val="FFFFFF"/>
                </a:solidFill>
              </a:defRPr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  <a:defRPr>
                <a:solidFill>
                  <a:srgbClr val="FFFFFF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>
                <a:solidFill>
                  <a:srgbClr val="FFFFFF"/>
                </a:solidFill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>
                <a:solidFill>
                  <a:srgbClr val="FFFFFF"/>
                </a:solidFill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>
                <a:solidFill>
                  <a:srgbClr val="FFFFFF"/>
                </a:solidFill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>
                <a:solidFill>
                  <a:srgbClr val="FFFFFF"/>
                </a:solidFill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>
                <a:solidFill>
                  <a:srgbClr val="FFFFFF"/>
                </a:solidFill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200"/>
              <a:buChar char="■"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15" name="Google Shape;515;p61"/>
          <p:cNvSpPr txBox="1"/>
          <p:nvPr>
            <p:ph idx="3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●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○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■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●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○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■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●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○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■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516" name="Google Shape;516;p61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osing Slide" showMasterSp="0">
  <p:cSld name="Thank You Slide_1_1_1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7"/>
          <p:cNvSpPr/>
          <p:nvPr/>
        </p:nvSpPr>
        <p:spPr>
          <a:xfrm>
            <a:off x="-54800" y="-29400"/>
            <a:ext cx="9252600" cy="5204700"/>
          </a:xfrm>
          <a:prstGeom prst="rect">
            <a:avLst/>
          </a:prstGeom>
          <a:solidFill>
            <a:srgbClr val="E51B24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0" name="Google Shape;70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886400" y="1886175"/>
            <a:ext cx="1371199" cy="137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3. Section Summary">
  <p:cSld name="TITLE_AND_BODY_2_1">
    <p:bg>
      <p:bgPr>
        <a:solidFill>
          <a:srgbClr val="FFFFFF"/>
        </a:solidFill>
      </p:bgPr>
    </p:bg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62"/>
          <p:cNvSpPr/>
          <p:nvPr/>
        </p:nvSpPr>
        <p:spPr>
          <a:xfrm>
            <a:off x="-24750" y="-37475"/>
            <a:ext cx="9211200" cy="1183200"/>
          </a:xfrm>
          <a:prstGeom prst="rect">
            <a:avLst/>
          </a:prstGeom>
          <a:solidFill>
            <a:srgbClr val="ED332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9" name="Google Shape;519;p62"/>
          <p:cNvSpPr/>
          <p:nvPr/>
        </p:nvSpPr>
        <p:spPr>
          <a:xfrm>
            <a:off x="564165" y="510787"/>
            <a:ext cx="302700" cy="56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64325" lIns="64325" spcFirstLastPara="1" rIns="64325" wrap="square" tIns="64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0" name="Google Shape;520;p62"/>
          <p:cNvSpPr txBox="1"/>
          <p:nvPr>
            <p:ph type="title"/>
          </p:nvPr>
        </p:nvSpPr>
        <p:spPr>
          <a:xfrm>
            <a:off x="457200" y="536200"/>
            <a:ext cx="67260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21" name="Google Shape;521;p62"/>
          <p:cNvSpPr txBox="1"/>
          <p:nvPr>
            <p:ph idx="1" type="subTitle"/>
          </p:nvPr>
        </p:nvSpPr>
        <p:spPr>
          <a:xfrm>
            <a:off x="457200" y="52718"/>
            <a:ext cx="7457700" cy="4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22" name="Google Shape;522;p62"/>
          <p:cNvSpPr txBox="1"/>
          <p:nvPr>
            <p:ph idx="2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523" name="Google Shape;523;p62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4. Split-info ">
  <p:cSld name="CUSTOM_12"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63"/>
          <p:cNvSpPr/>
          <p:nvPr/>
        </p:nvSpPr>
        <p:spPr>
          <a:xfrm>
            <a:off x="50" y="0"/>
            <a:ext cx="4572000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>
              <a:solidFill>
                <a:schemeClr val="dk1"/>
              </a:solidFill>
            </a:endParaRPr>
          </a:p>
        </p:txBody>
      </p:sp>
      <p:sp>
        <p:nvSpPr>
          <p:cNvPr id="526" name="Google Shape;526;p63"/>
          <p:cNvSpPr txBox="1"/>
          <p:nvPr/>
        </p:nvSpPr>
        <p:spPr>
          <a:xfrm>
            <a:off x="320275" y="257550"/>
            <a:ext cx="42519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27" name="Google Shape;527;p63"/>
          <p:cNvSpPr txBox="1"/>
          <p:nvPr>
            <p:ph type="title"/>
          </p:nvPr>
        </p:nvSpPr>
        <p:spPr>
          <a:xfrm>
            <a:off x="457210" y="257255"/>
            <a:ext cx="3393900" cy="5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28" name="Google Shape;528;p63"/>
          <p:cNvSpPr txBox="1"/>
          <p:nvPr>
            <p:ph idx="2" type="title"/>
          </p:nvPr>
        </p:nvSpPr>
        <p:spPr>
          <a:xfrm>
            <a:off x="4847170" y="257255"/>
            <a:ext cx="3393900" cy="5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/>
        </p:txBody>
      </p:sp>
      <p:sp>
        <p:nvSpPr>
          <p:cNvPr id="529" name="Google Shape;529;p63"/>
          <p:cNvSpPr txBox="1"/>
          <p:nvPr>
            <p:ph idx="1" type="subTitle"/>
          </p:nvPr>
        </p:nvSpPr>
        <p:spPr>
          <a:xfrm>
            <a:off x="457200" y="1248100"/>
            <a:ext cx="3975000" cy="3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30" name="Google Shape;530;p63"/>
          <p:cNvSpPr txBox="1"/>
          <p:nvPr>
            <p:ph idx="3" type="body"/>
          </p:nvPr>
        </p:nvSpPr>
        <p:spPr>
          <a:xfrm>
            <a:off x="458325" y="1811065"/>
            <a:ext cx="3171600" cy="28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>
                <a:solidFill>
                  <a:schemeClr val="lt1"/>
                </a:solidFill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>
                <a:solidFill>
                  <a:schemeClr val="lt1"/>
                </a:solidFill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>
                <a:solidFill>
                  <a:schemeClr val="lt1"/>
                </a:solidFill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>
                <a:solidFill>
                  <a:schemeClr val="lt1"/>
                </a:solidFill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>
                <a:solidFill>
                  <a:schemeClr val="lt1"/>
                </a:solidFill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31" name="Google Shape;531;p63"/>
          <p:cNvSpPr txBox="1"/>
          <p:nvPr>
            <p:ph idx="4" type="subTitle"/>
          </p:nvPr>
        </p:nvSpPr>
        <p:spPr>
          <a:xfrm>
            <a:off x="4864075" y="1248100"/>
            <a:ext cx="4017300" cy="3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0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532" name="Google Shape;532;p63"/>
          <p:cNvSpPr txBox="1"/>
          <p:nvPr>
            <p:ph idx="5" type="body"/>
          </p:nvPr>
        </p:nvSpPr>
        <p:spPr>
          <a:xfrm>
            <a:off x="4847175" y="1811065"/>
            <a:ext cx="3171600" cy="28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533" name="Google Shape;533;p63"/>
          <p:cNvSpPr txBox="1"/>
          <p:nvPr>
            <p:ph idx="6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534" name="Google Shape;534;p63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5. Break/Lunch Time">
  <p:cSld name="CUSTOM_6_1_1_1_3"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64"/>
          <p:cNvSpPr/>
          <p:nvPr/>
        </p:nvSpPr>
        <p:spPr>
          <a:xfrm>
            <a:off x="4986225" y="125"/>
            <a:ext cx="41574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7" name="Google Shape;537;p64"/>
          <p:cNvSpPr txBox="1"/>
          <p:nvPr>
            <p:ph type="title"/>
          </p:nvPr>
        </p:nvSpPr>
        <p:spPr>
          <a:xfrm>
            <a:off x="457200" y="1983900"/>
            <a:ext cx="2790600" cy="117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/>
        </p:txBody>
      </p:sp>
      <p:sp>
        <p:nvSpPr>
          <p:cNvPr id="538" name="Google Shape;538;p64"/>
          <p:cNvSpPr txBox="1"/>
          <p:nvPr>
            <p:ph idx="1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539" name="Google Shape;539;p64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pic>
        <p:nvPicPr>
          <p:cNvPr id="540" name="Google Shape;540;p6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38375" y="4569125"/>
            <a:ext cx="580801" cy="580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plit-info ">
  <p:cSld name="CUSTOM_12_1"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65"/>
          <p:cNvSpPr/>
          <p:nvPr/>
        </p:nvSpPr>
        <p:spPr>
          <a:xfrm>
            <a:off x="5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>
              <a:solidFill>
                <a:schemeClr val="dk1"/>
              </a:solidFill>
            </a:endParaRPr>
          </a:p>
        </p:txBody>
      </p:sp>
      <p:sp>
        <p:nvSpPr>
          <p:cNvPr id="543" name="Google Shape;543;p65"/>
          <p:cNvSpPr txBox="1"/>
          <p:nvPr/>
        </p:nvSpPr>
        <p:spPr>
          <a:xfrm>
            <a:off x="320275" y="257550"/>
            <a:ext cx="42519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44" name="Google Shape;544;p65"/>
          <p:cNvSpPr txBox="1"/>
          <p:nvPr>
            <p:ph type="title"/>
          </p:nvPr>
        </p:nvSpPr>
        <p:spPr>
          <a:xfrm>
            <a:off x="457210" y="257255"/>
            <a:ext cx="3393900" cy="5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5" name="Google Shape;545;p65"/>
          <p:cNvSpPr txBox="1"/>
          <p:nvPr>
            <p:ph idx="2" type="title"/>
          </p:nvPr>
        </p:nvSpPr>
        <p:spPr>
          <a:xfrm>
            <a:off x="4847170" y="257255"/>
            <a:ext cx="3393900" cy="5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546" name="Google Shape;546;p65"/>
          <p:cNvSpPr txBox="1"/>
          <p:nvPr>
            <p:ph idx="1" type="subTitle"/>
          </p:nvPr>
        </p:nvSpPr>
        <p:spPr>
          <a:xfrm>
            <a:off x="457200" y="1248100"/>
            <a:ext cx="3975000" cy="3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7" name="Google Shape;547;p65"/>
          <p:cNvSpPr txBox="1"/>
          <p:nvPr>
            <p:ph idx="3" type="body"/>
          </p:nvPr>
        </p:nvSpPr>
        <p:spPr>
          <a:xfrm>
            <a:off x="458325" y="1811065"/>
            <a:ext cx="3171600" cy="28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>
                <a:solidFill>
                  <a:schemeClr val="lt1"/>
                </a:solidFill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>
                <a:solidFill>
                  <a:schemeClr val="lt1"/>
                </a:solidFill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>
                <a:solidFill>
                  <a:schemeClr val="lt1"/>
                </a:solidFill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>
                <a:solidFill>
                  <a:schemeClr val="lt1"/>
                </a:solidFill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>
                <a:solidFill>
                  <a:schemeClr val="lt1"/>
                </a:solidFill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8" name="Google Shape;548;p65"/>
          <p:cNvSpPr txBox="1"/>
          <p:nvPr>
            <p:ph idx="4" type="subTitle"/>
          </p:nvPr>
        </p:nvSpPr>
        <p:spPr>
          <a:xfrm>
            <a:off x="4864075" y="1248100"/>
            <a:ext cx="4017300" cy="3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0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549" name="Google Shape;549;p65"/>
          <p:cNvSpPr txBox="1"/>
          <p:nvPr>
            <p:ph idx="5" type="body"/>
          </p:nvPr>
        </p:nvSpPr>
        <p:spPr>
          <a:xfrm>
            <a:off x="4847175" y="1811065"/>
            <a:ext cx="3171600" cy="28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550" name="Google Shape;550;p65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buNone/>
              <a:defRPr sz="9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lnSpc>
                <a:spcPct val="100000"/>
              </a:lnSpc>
              <a:buNone/>
              <a:defRPr sz="9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lnSpc>
                <a:spcPct val="100000"/>
              </a:lnSpc>
              <a:buNone/>
              <a:defRPr sz="9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lnSpc>
                <a:spcPct val="100000"/>
              </a:lnSpc>
              <a:buNone/>
              <a:defRPr sz="9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lnSpc>
                <a:spcPct val="100000"/>
              </a:lnSpc>
              <a:buNone/>
              <a:defRPr sz="9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lnSpc>
                <a:spcPct val="100000"/>
              </a:lnSpc>
              <a:buNone/>
              <a:defRPr sz="9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lnSpc>
                <a:spcPct val="100000"/>
              </a:lnSpc>
              <a:buNone/>
              <a:defRPr sz="9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lnSpc>
                <a:spcPct val="100000"/>
              </a:lnSpc>
              <a:buNone/>
              <a:defRPr sz="9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lnSpc>
                <a:spcPct val="100000"/>
              </a:lnSpc>
              <a:buNone/>
              <a:defRPr sz="9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2018 General Assembly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. Basic: Title + Text">
  <p:cSld name="CUSTOM_1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8"/>
          <p:cNvSpPr txBox="1"/>
          <p:nvPr>
            <p:ph type="title"/>
          </p:nvPr>
        </p:nvSpPr>
        <p:spPr>
          <a:xfrm>
            <a:off x="457200" y="280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/>
        </p:txBody>
      </p:sp>
      <p:sp>
        <p:nvSpPr>
          <p:cNvPr id="73" name="Google Shape;73;p8"/>
          <p:cNvSpPr/>
          <p:nvPr/>
        </p:nvSpPr>
        <p:spPr>
          <a:xfrm>
            <a:off x="564165" y="223687"/>
            <a:ext cx="302700" cy="56700"/>
          </a:xfrm>
          <a:prstGeom prst="rect">
            <a:avLst/>
          </a:prstGeom>
          <a:solidFill>
            <a:srgbClr val="ED332F"/>
          </a:solidFill>
          <a:ln>
            <a:noFill/>
          </a:ln>
        </p:spPr>
        <p:txBody>
          <a:bodyPr anchorCtr="0" anchor="ctr" bIns="64325" lIns="64325" spcFirstLastPara="1" rIns="64325" wrap="square" tIns="64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8"/>
          <p:cNvSpPr txBox="1"/>
          <p:nvPr>
            <p:ph idx="1" type="body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75" name="Google Shape;75;p8"/>
          <p:cNvSpPr txBox="1"/>
          <p:nvPr>
            <p:ph idx="2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6" name="Google Shape;76;p8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9AD4C"/>
          </p15:clr>
        </p15:guide>
        <p15:guide id="2" pos="2880">
          <p15:clr>
            <a:srgbClr val="F9AD4C"/>
          </p15:clr>
        </p15:guide>
        <p15:guide id="3" pos="288">
          <p15:clr>
            <a:srgbClr val="F9AD4C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. Title Only">
  <p:cSld name="CUSTOM_1_1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9"/>
          <p:cNvSpPr txBox="1"/>
          <p:nvPr>
            <p:ph type="title"/>
          </p:nvPr>
        </p:nvSpPr>
        <p:spPr>
          <a:xfrm>
            <a:off x="457200" y="280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/>
        </p:txBody>
      </p:sp>
      <p:sp>
        <p:nvSpPr>
          <p:cNvPr id="79" name="Google Shape;79;p9"/>
          <p:cNvSpPr/>
          <p:nvPr/>
        </p:nvSpPr>
        <p:spPr>
          <a:xfrm>
            <a:off x="564165" y="223687"/>
            <a:ext cx="302700" cy="56700"/>
          </a:xfrm>
          <a:prstGeom prst="rect">
            <a:avLst/>
          </a:prstGeom>
          <a:solidFill>
            <a:srgbClr val="ED332F"/>
          </a:solidFill>
          <a:ln>
            <a:noFill/>
          </a:ln>
        </p:spPr>
        <p:txBody>
          <a:bodyPr anchorCtr="0" anchor="ctr" bIns="64325" lIns="64325" spcFirstLastPara="1" rIns="64325" wrap="square" tIns="64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9"/>
          <p:cNvSpPr txBox="1"/>
          <p:nvPr>
            <p:ph idx="1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1" name="Google Shape;81;p9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9AD4C"/>
          </p15:clr>
        </p15:guide>
        <p15:guide id="2" pos="2880">
          <p15:clr>
            <a:srgbClr val="F9AD4C"/>
          </p15:clr>
        </p15:guide>
        <p15:guide id="3" pos="288">
          <p15:clr>
            <a:srgbClr val="F9AD4C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. Title + Subtitle">
  <p:cSld name="CUSTOM_1_1_1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0"/>
          <p:cNvSpPr txBox="1"/>
          <p:nvPr>
            <p:ph type="title"/>
          </p:nvPr>
        </p:nvSpPr>
        <p:spPr>
          <a:xfrm>
            <a:off x="457200" y="30480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/>
        </p:txBody>
      </p:sp>
      <p:sp>
        <p:nvSpPr>
          <p:cNvPr id="84" name="Google Shape;84;p10"/>
          <p:cNvSpPr txBox="1"/>
          <p:nvPr>
            <p:ph idx="1" type="subTitle"/>
          </p:nvPr>
        </p:nvSpPr>
        <p:spPr>
          <a:xfrm>
            <a:off x="457200" y="582550"/>
            <a:ext cx="83055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 b="1"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3pPr>
            <a:lvl4pPr lvl="3" rtl="0">
              <a:spcBef>
                <a:spcPts val="1600"/>
              </a:spcBef>
              <a:spcAft>
                <a:spcPts val="0"/>
              </a:spcAft>
              <a:buSzPts val="1200"/>
              <a:buNone/>
              <a:defRPr b="1"/>
            </a:lvl4pPr>
            <a:lvl5pPr lvl="4" rtl="0">
              <a:spcBef>
                <a:spcPts val="1600"/>
              </a:spcBef>
              <a:spcAft>
                <a:spcPts val="0"/>
              </a:spcAft>
              <a:buSzPts val="1200"/>
              <a:buNone/>
              <a:defRPr b="1"/>
            </a:lvl5pPr>
            <a:lvl6pPr lvl="5" rtl="0">
              <a:spcBef>
                <a:spcPts val="1600"/>
              </a:spcBef>
              <a:spcAft>
                <a:spcPts val="0"/>
              </a:spcAft>
              <a:buSzPts val="1200"/>
              <a:buNone/>
              <a:defRPr b="1"/>
            </a:lvl6pPr>
            <a:lvl7pPr lvl="6" rtl="0">
              <a:spcBef>
                <a:spcPts val="1600"/>
              </a:spcBef>
              <a:spcAft>
                <a:spcPts val="0"/>
              </a:spcAft>
              <a:buSzPts val="1200"/>
              <a:buNone/>
              <a:defRPr b="1"/>
            </a:lvl7pPr>
            <a:lvl8pPr lvl="7" rtl="0">
              <a:spcBef>
                <a:spcPts val="1600"/>
              </a:spcBef>
              <a:spcAft>
                <a:spcPts val="0"/>
              </a:spcAft>
              <a:buSzPts val="1200"/>
              <a:buNone/>
              <a:defRPr b="1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200"/>
              <a:buNone/>
              <a:defRPr b="1"/>
            </a:lvl9pPr>
          </a:lstStyle>
          <a:p/>
        </p:txBody>
      </p:sp>
      <p:sp>
        <p:nvSpPr>
          <p:cNvPr id="85" name="Google Shape;85;p10"/>
          <p:cNvSpPr/>
          <p:nvPr/>
        </p:nvSpPr>
        <p:spPr>
          <a:xfrm>
            <a:off x="564165" y="223687"/>
            <a:ext cx="302700" cy="56700"/>
          </a:xfrm>
          <a:prstGeom prst="rect">
            <a:avLst/>
          </a:prstGeom>
          <a:solidFill>
            <a:srgbClr val="ED332F"/>
          </a:solidFill>
          <a:ln>
            <a:noFill/>
          </a:ln>
        </p:spPr>
        <p:txBody>
          <a:bodyPr anchorCtr="0" anchor="ctr" bIns="64325" lIns="64325" spcFirstLastPara="1" rIns="64325" wrap="square" tIns="64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0"/>
          <p:cNvSpPr txBox="1"/>
          <p:nvPr>
            <p:ph idx="2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7" name="Google Shape;87;p10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sp>
        <p:nvSpPr>
          <p:cNvPr id="88" name="Google Shape;88;p10"/>
          <p:cNvSpPr txBox="1"/>
          <p:nvPr>
            <p:ph idx="3" type="body"/>
          </p:nvPr>
        </p:nvSpPr>
        <p:spPr>
          <a:xfrm>
            <a:off x="457200" y="1280725"/>
            <a:ext cx="8229600" cy="28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9AD4C"/>
          </p15:clr>
        </p15:guide>
        <p15:guide id="2" pos="2880">
          <p15:clr>
            <a:srgbClr val="F9AD4C"/>
          </p15:clr>
        </p15:guide>
        <p15:guide id="3" pos="288">
          <p15:clr>
            <a:srgbClr val="F9AD4C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9.xml"/><Relationship Id="rId22" Type="http://schemas.openxmlformats.org/officeDocument/2006/relationships/slideLayout" Target="../slideLayouts/slideLayout21.xml"/><Relationship Id="rId21" Type="http://schemas.openxmlformats.org/officeDocument/2006/relationships/slideLayout" Target="../slideLayouts/slideLayout20.xml"/><Relationship Id="rId24" Type="http://schemas.openxmlformats.org/officeDocument/2006/relationships/slideLayout" Target="../slideLayouts/slideLayout23.xml"/><Relationship Id="rId23" Type="http://schemas.openxmlformats.org/officeDocument/2006/relationships/slideLayout" Target="../slideLayouts/slideLayout22.xml"/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26" Type="http://schemas.openxmlformats.org/officeDocument/2006/relationships/slideLayout" Target="../slideLayouts/slideLayout25.xml"/><Relationship Id="rId25" Type="http://schemas.openxmlformats.org/officeDocument/2006/relationships/slideLayout" Target="../slideLayouts/slideLayout24.xml"/><Relationship Id="rId28" Type="http://schemas.openxmlformats.org/officeDocument/2006/relationships/slideLayout" Target="../slideLayouts/slideLayout27.xml"/><Relationship Id="rId27" Type="http://schemas.openxmlformats.org/officeDocument/2006/relationships/slideLayout" Target="../slideLayouts/slideLayout26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29" Type="http://schemas.openxmlformats.org/officeDocument/2006/relationships/slideLayout" Target="../slideLayouts/slideLayout28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31" Type="http://schemas.openxmlformats.org/officeDocument/2006/relationships/slideLayout" Target="../slideLayouts/slideLayout30.xml"/><Relationship Id="rId30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0.xml"/><Relationship Id="rId33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9.xml"/><Relationship Id="rId32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12.xml"/><Relationship Id="rId35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34" Type="http://schemas.openxmlformats.org/officeDocument/2006/relationships/slideLayout" Target="../slideLayouts/slideLayout33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19" Type="http://schemas.openxmlformats.org/officeDocument/2006/relationships/slideLayout" Target="../slideLayouts/slideLayout18.xml"/><Relationship Id="rId18" Type="http://schemas.openxmlformats.org/officeDocument/2006/relationships/slideLayout" Target="../slideLayouts/slideLayout17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52.xml"/><Relationship Id="rId22" Type="http://schemas.openxmlformats.org/officeDocument/2006/relationships/slideLayout" Target="../slideLayouts/slideLayout54.xml"/><Relationship Id="rId21" Type="http://schemas.openxmlformats.org/officeDocument/2006/relationships/slideLayout" Target="../slideLayouts/slideLayout53.xml"/><Relationship Id="rId24" Type="http://schemas.openxmlformats.org/officeDocument/2006/relationships/slideLayout" Target="../slideLayouts/slideLayout56.xml"/><Relationship Id="rId23" Type="http://schemas.openxmlformats.org/officeDocument/2006/relationships/slideLayout" Target="../slideLayouts/slideLayout55.xml"/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34.xml"/><Relationship Id="rId3" Type="http://schemas.openxmlformats.org/officeDocument/2006/relationships/slideLayout" Target="../slideLayouts/slideLayout35.xml"/><Relationship Id="rId4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1.xml"/><Relationship Id="rId26" Type="http://schemas.openxmlformats.org/officeDocument/2006/relationships/slideLayout" Target="../slideLayouts/slideLayout58.xml"/><Relationship Id="rId25" Type="http://schemas.openxmlformats.org/officeDocument/2006/relationships/slideLayout" Target="../slideLayouts/slideLayout57.xml"/><Relationship Id="rId28" Type="http://schemas.openxmlformats.org/officeDocument/2006/relationships/slideLayout" Target="../slideLayouts/slideLayout60.xml"/><Relationship Id="rId27" Type="http://schemas.openxmlformats.org/officeDocument/2006/relationships/slideLayout" Target="../slideLayouts/slideLayout59.xml"/><Relationship Id="rId5" Type="http://schemas.openxmlformats.org/officeDocument/2006/relationships/slideLayout" Target="../slideLayouts/slideLayout37.xml"/><Relationship Id="rId6" Type="http://schemas.openxmlformats.org/officeDocument/2006/relationships/slideLayout" Target="../slideLayouts/slideLayout38.xml"/><Relationship Id="rId29" Type="http://schemas.openxmlformats.org/officeDocument/2006/relationships/slideLayout" Target="../slideLayouts/slideLayout61.xml"/><Relationship Id="rId7" Type="http://schemas.openxmlformats.org/officeDocument/2006/relationships/slideLayout" Target="../slideLayouts/slideLayout39.xml"/><Relationship Id="rId8" Type="http://schemas.openxmlformats.org/officeDocument/2006/relationships/slideLayout" Target="../slideLayouts/slideLayout40.xml"/><Relationship Id="rId31" Type="http://schemas.openxmlformats.org/officeDocument/2006/relationships/slideLayout" Target="../slideLayouts/slideLayout63.xml"/><Relationship Id="rId30" Type="http://schemas.openxmlformats.org/officeDocument/2006/relationships/slideLayout" Target="../slideLayouts/slideLayout62.xml"/><Relationship Id="rId11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2.xml"/><Relationship Id="rId32" Type="http://schemas.openxmlformats.org/officeDocument/2006/relationships/theme" Target="../theme/theme2.xml"/><Relationship Id="rId13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4.xml"/><Relationship Id="rId15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6.xml"/><Relationship Id="rId17" Type="http://schemas.openxmlformats.org/officeDocument/2006/relationships/slideLayout" Target="../slideLayouts/slideLayout49.xml"/><Relationship Id="rId16" Type="http://schemas.openxmlformats.org/officeDocument/2006/relationships/slideLayout" Target="../slideLayouts/slideLayout48.xml"/><Relationship Id="rId19" Type="http://schemas.openxmlformats.org/officeDocument/2006/relationships/slideLayout" Target="../slideLayouts/slideLayout51.xml"/><Relationship Id="rId18" Type="http://schemas.openxmlformats.org/officeDocument/2006/relationships/slideLayout" Target="../slideLayouts/slideLayout5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16425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"/>
              <a:buNone/>
              <a:defRPr b="1" sz="2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017725"/>
            <a:ext cx="8229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  <a:defRPr sz="18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302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048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Proxima Nova"/>
              <a:buChar char="●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Proxima Nova"/>
              <a:buChar char="○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Proxima Nova"/>
              <a:buChar char="■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Proxima Nova"/>
              <a:buChar char="●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Proxima Nova"/>
              <a:buChar char="○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Proxima Nova"/>
              <a:buChar char="■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pic>
        <p:nvPicPr>
          <p:cNvPr descr="GA-Cog-900.png" id="8" name="Google Shape;8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8370750" y="4701500"/>
            <a:ext cx="316051" cy="316051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0" name="Google Shape;10;p1"/>
          <p:cNvSpPr txBox="1"/>
          <p:nvPr>
            <p:ph idx="2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  <p:sldLayoutId id="2147483667" r:id="rId21"/>
    <p:sldLayoutId id="2147483668" r:id="rId22"/>
    <p:sldLayoutId id="2147483669" r:id="rId23"/>
    <p:sldLayoutId id="2147483670" r:id="rId24"/>
    <p:sldLayoutId id="2147483671" r:id="rId25"/>
    <p:sldLayoutId id="2147483672" r:id="rId26"/>
    <p:sldLayoutId id="2147483673" r:id="rId27"/>
    <p:sldLayoutId id="2147483674" r:id="rId28"/>
    <p:sldLayoutId id="2147483675" r:id="rId29"/>
    <p:sldLayoutId id="2147483676" r:id="rId30"/>
    <p:sldLayoutId id="2147483677" r:id="rId31"/>
    <p:sldLayoutId id="2147483678" r:id="rId32"/>
    <p:sldLayoutId id="2147483679" r:id="rId33"/>
    <p:sldLayoutId id="2147483680" r:id="rId3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2880">
          <p15:clr>
            <a:srgbClr val="F06B4A"/>
          </p15:clr>
        </p15:guide>
        <p15:guide id="2" pos="288">
          <p15:clr>
            <a:srgbClr val="F06B4A"/>
          </p15:clr>
        </p15:guide>
        <p15:guide id="3" pos="5472">
          <p15:clr>
            <a:srgbClr val="F06B4A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5"/>
          <p:cNvSpPr txBox="1"/>
          <p:nvPr>
            <p:ph type="title"/>
          </p:nvPr>
        </p:nvSpPr>
        <p:spPr>
          <a:xfrm>
            <a:off x="457200" y="216425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"/>
              <a:buNone/>
              <a:defRPr b="1" sz="2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95" name="Google Shape;295;p35"/>
          <p:cNvSpPr txBox="1"/>
          <p:nvPr>
            <p:ph idx="1" type="body"/>
          </p:nvPr>
        </p:nvSpPr>
        <p:spPr>
          <a:xfrm>
            <a:off x="457200" y="1017725"/>
            <a:ext cx="8229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  <a:defRPr sz="18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302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048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Proxima Nova"/>
              <a:buChar char="●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Proxima Nova"/>
              <a:buChar char="○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Proxima Nova"/>
              <a:buChar char="■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Proxima Nova"/>
              <a:buChar char="●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Proxima Nova"/>
              <a:buChar char="○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Proxima Nova"/>
              <a:buChar char="■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pic>
        <p:nvPicPr>
          <p:cNvPr descr="GA-Cog-900.png" id="296" name="Google Shape;296;p35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8370750" y="4701500"/>
            <a:ext cx="316051" cy="316051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p35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98" name="Google Shape;298;p35"/>
          <p:cNvSpPr txBox="1"/>
          <p:nvPr>
            <p:ph idx="2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  <p:sldLayoutId id="2147483694" r:id="rId15"/>
    <p:sldLayoutId id="2147483695" r:id="rId16"/>
    <p:sldLayoutId id="2147483696" r:id="rId17"/>
    <p:sldLayoutId id="2147483697" r:id="rId18"/>
    <p:sldLayoutId id="2147483698" r:id="rId19"/>
    <p:sldLayoutId id="2147483699" r:id="rId20"/>
    <p:sldLayoutId id="2147483700" r:id="rId21"/>
    <p:sldLayoutId id="2147483701" r:id="rId22"/>
    <p:sldLayoutId id="2147483702" r:id="rId23"/>
    <p:sldLayoutId id="2147483703" r:id="rId24"/>
    <p:sldLayoutId id="2147483704" r:id="rId25"/>
    <p:sldLayoutId id="2147483705" r:id="rId26"/>
    <p:sldLayoutId id="2147483706" r:id="rId27"/>
    <p:sldLayoutId id="2147483707" r:id="rId28"/>
    <p:sldLayoutId id="2147483708" r:id="rId29"/>
    <p:sldLayoutId id="2147483709" r:id="rId30"/>
    <p:sldLayoutId id="2147483710" r:id="rId3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2880">
          <p15:clr>
            <a:srgbClr val="F06B4A"/>
          </p15:clr>
        </p15:guide>
        <p15:guide id="2" pos="288">
          <p15:clr>
            <a:srgbClr val="F06B4A"/>
          </p15:clr>
        </p15:guide>
        <p15:guide id="3" pos="5472">
          <p15:clr>
            <a:srgbClr val="F06B4A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codepen.io/GAmarketing/pen/XWpNzae" TargetMode="External"/><Relationship Id="rId4" Type="http://schemas.openxmlformats.org/officeDocument/2006/relationships/hyperlink" Target="https://codepen.io/GAmarketing/pen/ZELBaXK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codepen.io/GAmarketing/pen/ZELBaxJ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codepen.io/GAmarketing/pen/ZELBaXK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developer.mozilla.org/en-US/docs/Web/API/Window/localStorage" TargetMode="External"/><Relationship Id="rId4" Type="http://schemas.openxmlformats.org/officeDocument/2006/relationships/hyperlink" Target="https://codepen.io/GAmarketing/pen/gOgLobP" TargetMode="External"/><Relationship Id="rId5" Type="http://schemas.openxmlformats.org/officeDocument/2006/relationships/hyperlink" Target="https://codepen.io/GAmarketing/pen/xxgRpGm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3.xml"/><Relationship Id="rId4" Type="http://schemas.openxmlformats.org/officeDocument/2006/relationships/slide" Target="/ppt/slides/slide7.xml"/><Relationship Id="rId5" Type="http://schemas.openxmlformats.org/officeDocument/2006/relationships/slide" Target="/ppt/slides/slide14.xml"/><Relationship Id="rId6" Type="http://schemas.openxmlformats.org/officeDocument/2006/relationships/hyperlink" Target="http://ga.co/curriculum-feedback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codepen.io/collection/AKjYad" TargetMode="External"/><Relationship Id="rId4" Type="http://schemas.openxmlformats.org/officeDocument/2006/relationships/hyperlink" Target="https://codepen.io/collection/nZdPpY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codepen.io/GAmarketing/pen/mdROqWo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66"/>
          <p:cNvSpPr txBox="1"/>
          <p:nvPr>
            <p:ph type="title"/>
          </p:nvPr>
        </p:nvSpPr>
        <p:spPr>
          <a:xfrm>
            <a:off x="457200" y="1777050"/>
            <a:ext cx="7287900" cy="158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Review Lab </a:t>
            </a:r>
            <a:endParaRPr/>
          </a:p>
        </p:txBody>
      </p:sp>
      <p:sp>
        <p:nvSpPr>
          <p:cNvPr id="556" name="Google Shape;556;p66"/>
          <p:cNvSpPr txBox="1"/>
          <p:nvPr>
            <p:ph idx="1" type="subTitle"/>
          </p:nvPr>
        </p:nvSpPr>
        <p:spPr>
          <a:xfrm>
            <a:off x="502325" y="1221643"/>
            <a:ext cx="7457700" cy="4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Front-End Web Development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75"/>
          <p:cNvSpPr txBox="1"/>
          <p:nvPr>
            <p:ph type="title"/>
          </p:nvPr>
        </p:nvSpPr>
        <p:spPr>
          <a:xfrm>
            <a:off x="908850" y="237038"/>
            <a:ext cx="50094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 a To-Do App</a:t>
            </a:r>
            <a:endParaRPr/>
          </a:p>
        </p:txBody>
      </p:sp>
      <p:sp>
        <p:nvSpPr>
          <p:cNvPr id="626" name="Google Shape;626;p75"/>
          <p:cNvSpPr txBox="1"/>
          <p:nvPr>
            <p:ph idx="1" type="body"/>
          </p:nvPr>
        </p:nvSpPr>
        <p:spPr>
          <a:xfrm>
            <a:off x="457200" y="1143000"/>
            <a:ext cx="8229600" cy="125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Let’s break this lab into sections.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We’ll focus first work on just the to-dos and then progress to the completed to-dos later.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627" name="Google Shape;627;p75"/>
          <p:cNvSpPr txBox="1"/>
          <p:nvPr>
            <p:ph idx="12" type="sldNum"/>
          </p:nvPr>
        </p:nvSpPr>
        <p:spPr>
          <a:xfrm>
            <a:off x="-51366" y="474990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8" name="Google Shape;628;p75"/>
          <p:cNvSpPr txBox="1"/>
          <p:nvPr>
            <p:ph idx="3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sp>
        <p:nvSpPr>
          <p:cNvPr id="629" name="Google Shape;629;p75"/>
          <p:cNvSpPr/>
          <p:nvPr/>
        </p:nvSpPr>
        <p:spPr>
          <a:xfrm>
            <a:off x="753200" y="2402688"/>
            <a:ext cx="3171300" cy="15972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Proxima Nova"/>
                <a:ea typeface="Proxima Nova"/>
                <a:cs typeface="Proxima Nova"/>
                <a:sym typeface="Proxima Nova"/>
              </a:rPr>
              <a:t>Starter code: </a:t>
            </a:r>
            <a:br>
              <a:rPr b="1" lang="en" sz="1600">
                <a:latin typeface="Proxima Nova"/>
                <a:ea typeface="Proxima Nova"/>
                <a:cs typeface="Proxima Nova"/>
                <a:sym typeface="Proxima Nova"/>
              </a:rPr>
            </a:br>
            <a:endParaRPr b="1"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https://codepen.io/GAmarketing/pen/XWpNzae</a:t>
            </a:r>
            <a:endParaRPr sz="1800" u="sng">
              <a:solidFill>
                <a:schemeClr val="hlink"/>
              </a:solidFill>
            </a:endParaRPr>
          </a:p>
        </p:txBody>
      </p:sp>
      <p:sp>
        <p:nvSpPr>
          <p:cNvPr id="630" name="Google Shape;630;p75"/>
          <p:cNvSpPr/>
          <p:nvPr/>
        </p:nvSpPr>
        <p:spPr>
          <a:xfrm>
            <a:off x="4238688" y="3004488"/>
            <a:ext cx="666600" cy="393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A7B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1" name="Google Shape;631;p75"/>
          <p:cNvSpPr/>
          <p:nvPr/>
        </p:nvSpPr>
        <p:spPr>
          <a:xfrm>
            <a:off x="5219500" y="2402688"/>
            <a:ext cx="3171300" cy="15972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Proxima Nova"/>
                <a:ea typeface="Proxima Nova"/>
                <a:cs typeface="Proxima Nova"/>
                <a:sym typeface="Proxima Nova"/>
              </a:rPr>
              <a:t>Solution code: </a:t>
            </a:r>
            <a:br>
              <a:rPr b="1" lang="en" sz="1600">
                <a:latin typeface="Proxima Nova"/>
                <a:ea typeface="Proxima Nova"/>
                <a:cs typeface="Proxima Nova"/>
                <a:sym typeface="Proxima Nova"/>
              </a:rPr>
            </a:br>
            <a:endParaRPr b="1"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hlinkClick r:id="rId4"/>
              </a:rPr>
              <a:t>https://codepen.io/GAmarketing/pen/ZELBaXK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32" name="Google Shape;632;p75"/>
          <p:cNvSpPr txBox="1"/>
          <p:nvPr>
            <p:ph idx="2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76"/>
          <p:cNvSpPr txBox="1"/>
          <p:nvPr>
            <p:ph type="title"/>
          </p:nvPr>
        </p:nvSpPr>
        <p:spPr>
          <a:xfrm>
            <a:off x="908850" y="237038"/>
            <a:ext cx="50094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To-Do Functionality </a:t>
            </a:r>
            <a:endParaRPr/>
          </a:p>
        </p:txBody>
      </p:sp>
      <p:sp>
        <p:nvSpPr>
          <p:cNvPr id="638" name="Google Shape;638;p76"/>
          <p:cNvSpPr txBox="1"/>
          <p:nvPr>
            <p:ph idx="1" type="body"/>
          </p:nvPr>
        </p:nvSpPr>
        <p:spPr>
          <a:xfrm>
            <a:off x="457200" y="1491125"/>
            <a:ext cx="5208900" cy="31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Create our form submit event listener.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lphaLcPeriod"/>
            </a:pPr>
            <a:r>
              <a:rPr lang="en">
                <a:solidFill>
                  <a:schemeClr val="dk1"/>
                </a:solidFill>
              </a:rPr>
              <a:t>Do we need </a:t>
            </a:r>
            <a:r>
              <a:rPr b="1" lang="en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event.preventDefault() </a:t>
            </a:r>
            <a:r>
              <a:rPr lang="en">
                <a:solidFill>
                  <a:schemeClr val="dk1"/>
                </a:solidFill>
              </a:rPr>
              <a:t>here?</a:t>
            </a:r>
            <a:endParaRPr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Get user input.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lphaLcPeriod"/>
            </a:pPr>
            <a:r>
              <a:rPr lang="en">
                <a:solidFill>
                  <a:schemeClr val="dk1"/>
                </a:solidFill>
              </a:rPr>
              <a:t>Check if user typed anything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Add the to-do to the array.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lphaLcPeriod"/>
            </a:pPr>
            <a:r>
              <a:rPr lang="en">
                <a:solidFill>
                  <a:schemeClr val="dk1"/>
                </a:solidFill>
              </a:rPr>
              <a:t>What array method?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Render the to-do.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lphaLcPeriod"/>
            </a:pPr>
            <a:r>
              <a:rPr lang="en">
                <a:solidFill>
                  <a:schemeClr val="dk1"/>
                </a:solidFill>
              </a:rPr>
              <a:t>How can we add an </a:t>
            </a:r>
            <a:r>
              <a:rPr b="1" lang="en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li</a:t>
            </a:r>
            <a:r>
              <a:rPr lang="en">
                <a:solidFill>
                  <a:schemeClr val="dk1"/>
                </a:solidFill>
              </a:rPr>
              <a:t> to a </a:t>
            </a:r>
            <a:r>
              <a:rPr b="1" lang="en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ul</a:t>
            </a:r>
            <a:r>
              <a:rPr lang="en">
                <a:solidFill>
                  <a:schemeClr val="dk1"/>
                </a:solidFill>
              </a:rPr>
              <a:t> element?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Update the to-do count. 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lphaLcPeriod"/>
            </a:pPr>
            <a:r>
              <a:rPr lang="en">
                <a:solidFill>
                  <a:schemeClr val="dk1"/>
                </a:solidFill>
              </a:rPr>
              <a:t>What array property?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639" name="Google Shape;639;p76"/>
          <p:cNvSpPr txBox="1"/>
          <p:nvPr>
            <p:ph idx="12" type="sldNum"/>
          </p:nvPr>
        </p:nvSpPr>
        <p:spPr>
          <a:xfrm>
            <a:off x="-51366" y="474990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40" name="Google Shape;640;p76"/>
          <p:cNvSpPr txBox="1"/>
          <p:nvPr>
            <p:ph idx="3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sp>
        <p:nvSpPr>
          <p:cNvPr id="641" name="Google Shape;641;p76"/>
          <p:cNvSpPr/>
          <p:nvPr/>
        </p:nvSpPr>
        <p:spPr>
          <a:xfrm>
            <a:off x="5718300" y="1976950"/>
            <a:ext cx="2876400" cy="16989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Proxima Nova"/>
                <a:ea typeface="Proxima Nova"/>
                <a:cs typeface="Proxima Nova"/>
                <a:sym typeface="Proxima Nova"/>
              </a:rPr>
              <a:t>To-dos only solution</a:t>
            </a:r>
            <a:r>
              <a:rPr b="1" lang="en" sz="1600">
                <a:latin typeface="Proxima Nova"/>
                <a:ea typeface="Proxima Nova"/>
                <a:cs typeface="Proxima Nova"/>
                <a:sym typeface="Proxima Nova"/>
              </a:rPr>
              <a:t> code: </a:t>
            </a:r>
            <a:br>
              <a:rPr b="1" lang="en" sz="1600">
                <a:latin typeface="Proxima Nova"/>
                <a:ea typeface="Proxima Nova"/>
                <a:cs typeface="Proxima Nova"/>
                <a:sym typeface="Proxima Nova"/>
              </a:rPr>
            </a:b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https://codepen.io/GAmarketing/pen/ZELBaxJ</a:t>
            </a:r>
            <a:endParaRPr sz="1800"/>
          </a:p>
        </p:txBody>
      </p:sp>
      <p:sp>
        <p:nvSpPr>
          <p:cNvPr id="642" name="Google Shape;642;p76"/>
          <p:cNvSpPr txBox="1"/>
          <p:nvPr>
            <p:ph idx="2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3" name="Google Shape;643;p76"/>
          <p:cNvSpPr txBox="1"/>
          <p:nvPr/>
        </p:nvSpPr>
        <p:spPr>
          <a:xfrm>
            <a:off x="457200" y="983700"/>
            <a:ext cx="8137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Let’s break the to-do functionality (without completing to-dos) into the following steps: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77"/>
          <p:cNvSpPr txBox="1"/>
          <p:nvPr>
            <p:ph type="title"/>
          </p:nvPr>
        </p:nvSpPr>
        <p:spPr>
          <a:xfrm>
            <a:off x="908850" y="237038"/>
            <a:ext cx="50094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Completed </a:t>
            </a:r>
            <a:r>
              <a:rPr lang="en"/>
              <a:t>To-Dos</a:t>
            </a:r>
            <a:endParaRPr/>
          </a:p>
        </p:txBody>
      </p:sp>
      <p:sp>
        <p:nvSpPr>
          <p:cNvPr id="649" name="Google Shape;649;p77"/>
          <p:cNvSpPr txBox="1"/>
          <p:nvPr>
            <p:ph idx="1" type="body"/>
          </p:nvPr>
        </p:nvSpPr>
        <p:spPr>
          <a:xfrm>
            <a:off x="457200" y="983825"/>
            <a:ext cx="8229600" cy="89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What about our completed to-dos? We have some similar functionality, but first we need to make sure the user can click and remove them from our left side list: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650" name="Google Shape;650;p77"/>
          <p:cNvSpPr txBox="1"/>
          <p:nvPr>
            <p:ph idx="12" type="sldNum"/>
          </p:nvPr>
        </p:nvSpPr>
        <p:spPr>
          <a:xfrm>
            <a:off x="-51366" y="474990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51" name="Google Shape;651;p77"/>
          <p:cNvSpPr txBox="1"/>
          <p:nvPr>
            <p:ph idx="3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sp>
        <p:nvSpPr>
          <p:cNvPr id="652" name="Google Shape;652;p77"/>
          <p:cNvSpPr txBox="1"/>
          <p:nvPr>
            <p:ph idx="2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3" name="Google Shape;653;p77"/>
          <p:cNvSpPr txBox="1"/>
          <p:nvPr/>
        </p:nvSpPr>
        <p:spPr>
          <a:xfrm>
            <a:off x="497325" y="1739725"/>
            <a:ext cx="4974000" cy="230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roxima Nova"/>
              <a:buAutoNum type="arabicPeriod"/>
            </a:pPr>
            <a:r>
              <a:rPr lang="en"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Create event listener for completing to-dos</a:t>
            </a:r>
            <a:endParaRPr sz="1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roxima Nova"/>
              <a:buAutoNum type="alphaLcPeriod"/>
            </a:pPr>
            <a:r>
              <a:rPr lang="en"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When should it be added?</a:t>
            </a:r>
            <a:endParaRPr sz="1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roxima Nova"/>
              <a:buAutoNum type="arabicPeriod"/>
            </a:pPr>
            <a:r>
              <a:rPr lang="en"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Remove to-do element from array</a:t>
            </a:r>
            <a:endParaRPr sz="1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roxima Nova"/>
              <a:buAutoNum type="arabicPeriod"/>
            </a:pPr>
            <a:r>
              <a:rPr lang="en"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Repeat previous steps with completed to-dos (add to array, render HTML)</a:t>
            </a:r>
            <a:endParaRPr sz="1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roxima Nova"/>
              <a:buAutoNum type="arabicPeriod"/>
            </a:pPr>
            <a:r>
              <a:rPr lang="en"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Re-render both to-do counts</a:t>
            </a:r>
            <a:endParaRPr sz="1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54" name="Google Shape;654;p77"/>
          <p:cNvSpPr/>
          <p:nvPr/>
        </p:nvSpPr>
        <p:spPr>
          <a:xfrm>
            <a:off x="5718300" y="2042575"/>
            <a:ext cx="2968500" cy="16989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Proxima Nova"/>
                <a:ea typeface="Proxima Nova"/>
                <a:cs typeface="Proxima Nova"/>
                <a:sym typeface="Proxima Nova"/>
              </a:rPr>
              <a:t>Full solution code: </a:t>
            </a:r>
            <a:endParaRPr b="1"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https://codepen.io/GAmarketing/pen/ZELBaXK</a:t>
            </a:r>
            <a:endParaRPr sz="1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78"/>
          <p:cNvSpPr txBox="1"/>
          <p:nvPr>
            <p:ph type="title"/>
          </p:nvPr>
        </p:nvSpPr>
        <p:spPr>
          <a:xfrm>
            <a:off x="908850" y="237038"/>
            <a:ext cx="50094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Bonus Prompts! </a:t>
            </a:r>
            <a:endParaRPr/>
          </a:p>
        </p:txBody>
      </p:sp>
      <p:sp>
        <p:nvSpPr>
          <p:cNvPr id="660" name="Google Shape;660;p78"/>
          <p:cNvSpPr txBox="1"/>
          <p:nvPr>
            <p:ph idx="1" type="body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Try the </a:t>
            </a:r>
            <a:r>
              <a:rPr lang="en" sz="1600">
                <a:solidFill>
                  <a:schemeClr val="dk1"/>
                </a:solidFill>
              </a:rPr>
              <a:t>following: 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Use localStorage to store to-dos in browser so they persist </a:t>
            </a:r>
            <a:r>
              <a:rPr lang="en" sz="1600">
                <a:solidFill>
                  <a:schemeClr val="dk1"/>
                </a:solidFill>
              </a:rPr>
              <a:t>between</a:t>
            </a:r>
            <a:r>
              <a:rPr lang="en" sz="1600">
                <a:solidFill>
                  <a:schemeClr val="dk1"/>
                </a:solidFill>
              </a:rPr>
              <a:t> visits.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lphaLcPeriod"/>
            </a:pPr>
            <a:r>
              <a:rPr lang="en" u="sng">
                <a:solidFill>
                  <a:schemeClr val="hlink"/>
                </a:solidFill>
                <a:hlinkClick r:id="rId3"/>
              </a:rPr>
              <a:t>MDN - localStorage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lphaLcPeriod"/>
            </a:pPr>
            <a:r>
              <a:rPr lang="en" u="sng">
                <a:solidFill>
                  <a:schemeClr val="hlink"/>
                </a:solidFill>
                <a:hlinkClick r:id="rId4"/>
              </a:rPr>
              <a:t>Solution code with local storage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Rewrite “complete to-dos” function as one event listener when page loads.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lphaLcPeriod"/>
            </a:pPr>
            <a:r>
              <a:rPr lang="en" u="sng">
                <a:solidFill>
                  <a:schemeClr val="hlink"/>
                </a:solidFill>
                <a:hlinkClick r:id="rId5"/>
              </a:rPr>
              <a:t>Solution code with event delegation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661" name="Google Shape;661;p78"/>
          <p:cNvSpPr txBox="1"/>
          <p:nvPr>
            <p:ph idx="12" type="sldNum"/>
          </p:nvPr>
        </p:nvSpPr>
        <p:spPr>
          <a:xfrm>
            <a:off x="-51366" y="474990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2" name="Google Shape;662;p78"/>
          <p:cNvSpPr txBox="1"/>
          <p:nvPr>
            <p:ph idx="3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sp>
        <p:nvSpPr>
          <p:cNvPr id="663" name="Google Shape;663;p78"/>
          <p:cNvSpPr txBox="1"/>
          <p:nvPr>
            <p:ph idx="2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p79"/>
          <p:cNvSpPr txBox="1"/>
          <p:nvPr>
            <p:ph idx="1" type="body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Don’t wait until the last week to start working on your project! 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Here are some questions for consideration: 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has your project evolved since the last checkpoint?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Is there another JS functionality you want to include?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has been the most difficult part of your project?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you had more time to work on the project, what might you add to it?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669" name="Google Shape;669;p79"/>
          <p:cNvSpPr txBox="1"/>
          <p:nvPr>
            <p:ph type="title"/>
          </p:nvPr>
        </p:nvSpPr>
        <p:spPr>
          <a:xfrm>
            <a:off x="908850" y="237038"/>
            <a:ext cx="50094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Project Checkpoint </a:t>
            </a:r>
            <a:endParaRPr/>
          </a:p>
        </p:txBody>
      </p:sp>
      <p:sp>
        <p:nvSpPr>
          <p:cNvPr id="670" name="Google Shape;670;p79"/>
          <p:cNvSpPr txBox="1"/>
          <p:nvPr>
            <p:ph idx="2" type="subTitle"/>
          </p:nvPr>
        </p:nvSpPr>
        <p:spPr>
          <a:xfrm>
            <a:off x="7003805" y="211738"/>
            <a:ext cx="1336200" cy="3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10 Minutes</a:t>
            </a:r>
            <a:endParaRPr/>
          </a:p>
        </p:txBody>
      </p:sp>
      <p:sp>
        <p:nvSpPr>
          <p:cNvPr id="671" name="Google Shape;671;p79"/>
          <p:cNvSpPr txBox="1"/>
          <p:nvPr>
            <p:ph idx="3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2" name="Google Shape;672;p79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67"/>
          <p:cNvSpPr txBox="1"/>
          <p:nvPr>
            <p:ph type="title"/>
          </p:nvPr>
        </p:nvSpPr>
        <p:spPr>
          <a:xfrm>
            <a:off x="979500" y="332100"/>
            <a:ext cx="7185000" cy="653100"/>
          </a:xfrm>
          <a:prstGeom prst="rect">
            <a:avLst/>
          </a:prstGeom>
          <a:solidFill>
            <a:srgbClr val="FF0018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Lesson 16 </a:t>
            </a:r>
            <a:r>
              <a:rPr lang="en">
                <a:solidFill>
                  <a:srgbClr val="FFFFFF"/>
                </a:solidFill>
              </a:rPr>
              <a:t>Change Log FEWD 3.1 - 3.2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62" name="Google Shape;562;p67"/>
          <p:cNvSpPr txBox="1"/>
          <p:nvPr>
            <p:ph idx="4294967295" type="body"/>
          </p:nvPr>
        </p:nvSpPr>
        <p:spPr>
          <a:xfrm>
            <a:off x="979500" y="985200"/>
            <a:ext cx="7099500" cy="340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Below are the specific changes made in this lesson.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Returning Instructor Directions: 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Click on the hyperlinks below, and it will direct you to the specific slide.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Copy the entire slide, and paste in your existing curriculum deck. 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➔"/>
            </a:pPr>
            <a:r>
              <a:rPr lang="en" sz="1200" u="sng">
                <a:solidFill>
                  <a:schemeClr val="hlink"/>
                </a:solidFill>
                <a:hlinkClick action="ppaction://hlinksldjump" r:id="rId3"/>
              </a:rPr>
              <a:t>Pre-Class Materials and Preparation</a:t>
            </a:r>
            <a:r>
              <a:rPr lang="en" sz="1200">
                <a:solidFill>
                  <a:schemeClr val="dk1"/>
                </a:solidFill>
              </a:rPr>
              <a:t> - Since this lesson no longer focuses on API, check out the Flex collection if you want to continue incorporating API-related activities. 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◆"/>
            </a:pPr>
            <a:r>
              <a:rPr lang="en" sz="1200">
                <a:solidFill>
                  <a:schemeClr val="dk1"/>
                </a:solidFill>
              </a:rPr>
              <a:t>Added the following CodePens to the new CodePen collection “Warmups”: Forms Warmup, Final Review Lab User Behavior Demo, Starter, Solution, To-Dos Only Solution, Solution with Local Storage, and Solution with Event Delegation.  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➔"/>
            </a:pPr>
            <a:r>
              <a:rPr lang="en" sz="1200" u="sng">
                <a:solidFill>
                  <a:schemeClr val="hlink"/>
                </a:solidFill>
                <a:hlinkClick action="ppaction://hlinksldjump" r:id="rId4"/>
              </a:rPr>
              <a:t>Build a To-Do App</a:t>
            </a:r>
            <a:r>
              <a:rPr lang="en" sz="1200"/>
              <a:t> (whole section) - </a:t>
            </a:r>
            <a:r>
              <a:rPr lang="en" sz="1200"/>
              <a:t>Added a new review lab and moved API to flex. 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➔"/>
            </a:pPr>
            <a:r>
              <a:rPr lang="en" sz="1200" u="sng">
                <a:solidFill>
                  <a:schemeClr val="hlink"/>
                </a:solidFill>
                <a:hlinkClick action="ppaction://hlinksldjump" r:id="rId5"/>
              </a:rPr>
              <a:t>Final Project Checkpoint</a:t>
            </a:r>
            <a:r>
              <a:rPr lang="en" sz="1200">
                <a:solidFill>
                  <a:schemeClr val="dk1"/>
                </a:solidFill>
              </a:rPr>
              <a:t> - Added a discussion about final projects, including teaching tips and suggestions for customization. 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1600">
                <a:solidFill>
                  <a:schemeClr val="dk1"/>
                </a:solidFill>
                <a:highlight>
                  <a:srgbClr val="FED532"/>
                </a:highlight>
              </a:rPr>
              <a:t>Share how the lesson went through our Instructor Lesson Exit Ticket - the Curriculum Feedback form: </a:t>
            </a:r>
            <a:r>
              <a:rPr b="1" lang="en" sz="1600" u="sng">
                <a:solidFill>
                  <a:schemeClr val="accent5"/>
                </a:solidFill>
                <a:highlight>
                  <a:srgbClr val="FED532"/>
                </a:highlight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http://ga.co/curriculum-feedback</a:t>
            </a:r>
            <a:r>
              <a:rPr b="1" lang="en" sz="1600">
                <a:solidFill>
                  <a:schemeClr val="dk1"/>
                </a:solidFill>
                <a:highlight>
                  <a:srgbClr val="FED532"/>
                </a:highlight>
              </a:rPr>
              <a:t> </a:t>
            </a:r>
            <a:endParaRPr sz="1200"/>
          </a:p>
        </p:txBody>
      </p:sp>
      <p:sp>
        <p:nvSpPr>
          <p:cNvPr id="563" name="Google Shape;563;p67"/>
          <p:cNvSpPr txBox="1"/>
          <p:nvPr>
            <p:ph idx="1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68"/>
          <p:cNvSpPr txBox="1"/>
          <p:nvPr>
            <p:ph type="title"/>
          </p:nvPr>
        </p:nvSpPr>
        <p:spPr>
          <a:xfrm>
            <a:off x="979500" y="332100"/>
            <a:ext cx="7185000" cy="65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Pre-</a:t>
            </a:r>
            <a:r>
              <a:rPr lang="en"/>
              <a:t>Class Materials and Preparation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9" name="Google Shape;569;p68"/>
          <p:cNvSpPr txBox="1"/>
          <p:nvPr>
            <p:ph idx="4294967295" type="body"/>
          </p:nvPr>
        </p:nvSpPr>
        <p:spPr>
          <a:xfrm>
            <a:off x="979500" y="1078375"/>
            <a:ext cx="7099500" cy="364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Review all slides, lab activities, and code-alongs.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There are prompts in the speaker notes with opportunities for instructor customization. 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Materials:</a:t>
            </a:r>
            <a:endParaRPr sz="1400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sz="1400" u="sng">
                <a:solidFill>
                  <a:schemeClr val="hlink"/>
                </a:solidFill>
                <a:hlinkClick r:id="rId3"/>
              </a:rPr>
              <a:t>Flex in CodePen</a:t>
            </a:r>
            <a:endParaRPr sz="1400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sz="1400" u="sng">
                <a:solidFill>
                  <a:schemeClr val="hlink"/>
                </a:solidFill>
                <a:hlinkClick r:id="rId4"/>
              </a:rPr>
              <a:t>Warmups in CodePen</a:t>
            </a:r>
            <a:endParaRPr sz="1400">
              <a:solidFill>
                <a:schemeClr val="dk1"/>
              </a:solidFill>
            </a:endParaRPr>
          </a:p>
        </p:txBody>
      </p:sp>
      <p:sp>
        <p:nvSpPr>
          <p:cNvPr id="570" name="Google Shape;570;p68"/>
          <p:cNvSpPr txBox="1"/>
          <p:nvPr>
            <p:ph idx="1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69"/>
          <p:cNvSpPr txBox="1"/>
          <p:nvPr>
            <p:ph type="title"/>
          </p:nvPr>
        </p:nvSpPr>
        <p:spPr>
          <a:xfrm>
            <a:off x="979500" y="322575"/>
            <a:ext cx="7185000" cy="65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Review Lab </a:t>
            </a:r>
            <a:endParaRPr/>
          </a:p>
        </p:txBody>
      </p:sp>
      <p:sp>
        <p:nvSpPr>
          <p:cNvPr id="576" name="Google Shape;576;p69"/>
          <p:cNvSpPr txBox="1"/>
          <p:nvPr>
            <p:ph idx="4294967295" type="body"/>
          </p:nvPr>
        </p:nvSpPr>
        <p:spPr>
          <a:xfrm>
            <a:off x="685400" y="1164500"/>
            <a:ext cx="3187800" cy="299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Overview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This lesson reviews the course content so far, allowing time for students to solidify the knowledge they've gained and ask necessary questions before moving further.</a:t>
            </a:r>
            <a:endParaRPr sz="1400">
              <a:solidFill>
                <a:schemeClr val="dk1"/>
              </a:solidFill>
            </a:endParaRPr>
          </a:p>
        </p:txBody>
      </p:sp>
      <p:sp>
        <p:nvSpPr>
          <p:cNvPr id="577" name="Google Shape;577;p69"/>
          <p:cNvSpPr txBox="1"/>
          <p:nvPr>
            <p:ph idx="4294967295" type="body"/>
          </p:nvPr>
        </p:nvSpPr>
        <p:spPr>
          <a:xfrm>
            <a:off x="4213375" y="1164500"/>
            <a:ext cx="3892200" cy="299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Learning Objectives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In this lesson, students will:</a:t>
            </a:r>
            <a:endParaRPr b="1"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Apply CSS and JS skills to fit requirements of an assigned project.</a:t>
            </a:r>
            <a:endParaRPr sz="14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Duration: </a:t>
            </a:r>
            <a:r>
              <a:rPr lang="en" sz="1600">
                <a:solidFill>
                  <a:schemeClr val="dk1"/>
                </a:solidFill>
              </a:rPr>
              <a:t>180 minutes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578" name="Google Shape;578;p69"/>
          <p:cNvSpPr txBox="1"/>
          <p:nvPr>
            <p:ph idx="1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70"/>
          <p:cNvSpPr txBox="1"/>
          <p:nvPr>
            <p:ph type="title"/>
          </p:nvPr>
        </p:nvSpPr>
        <p:spPr>
          <a:xfrm>
            <a:off x="979500" y="332100"/>
            <a:ext cx="7185000" cy="65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Suggested Agenda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4" name="Google Shape;584;p70"/>
          <p:cNvSpPr txBox="1"/>
          <p:nvPr>
            <p:ph idx="1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585" name="Google Shape;585;p70"/>
          <p:cNvGraphicFramePr/>
          <p:nvPr/>
        </p:nvGraphicFramePr>
        <p:xfrm>
          <a:off x="1093638" y="125262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{8E7AA034-67AD-4548-BDB4-9254A3004A60}</a:tableStyleId>
              </a:tblPr>
              <a:tblGrid>
                <a:gridCol w="1562900"/>
                <a:gridCol w="1766200"/>
                <a:gridCol w="3456150"/>
              </a:tblGrid>
              <a:tr h="557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FFFFFF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Time</a:t>
                      </a:r>
                      <a:endParaRPr b="1" sz="1000">
                        <a:solidFill>
                          <a:srgbClr val="FFFFFF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51B2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000">
                          <a:solidFill>
                            <a:srgbClr val="FFFFFF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Activity</a:t>
                      </a:r>
                      <a:endParaRPr b="1" sz="1000">
                        <a:solidFill>
                          <a:srgbClr val="FFFFFF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51B2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FFFFFF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Purpose</a:t>
                      </a:r>
                      <a:endParaRPr b="1" sz="1000">
                        <a:solidFill>
                          <a:srgbClr val="FFFFFF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51B24"/>
                    </a:solidFill>
                  </a:tcPr>
                </a:tc>
              </a:tr>
              <a:tr h="488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0:00–0:30</a:t>
                      </a:r>
                      <a:endParaRPr sz="10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Q&amp;A Review of JS So Far</a:t>
                      </a:r>
                      <a:endParaRPr b="1" sz="10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There will likely be questions and a need for a review before jumping in to the review lab.</a:t>
                      </a:r>
                      <a:endParaRPr sz="10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488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0:30</a:t>
                      </a:r>
                      <a:r>
                        <a:rPr lang="en" sz="1000">
                          <a:solidFill>
                            <a:srgbClr val="000000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–</a:t>
                      </a:r>
                      <a:r>
                        <a:rPr lang="en" sz="1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3:00</a:t>
                      </a:r>
                      <a:endParaRPr b="1" sz="10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Final Review</a:t>
                      </a:r>
                      <a:r>
                        <a:rPr b="1" lang="en" sz="1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Lab</a:t>
                      </a:r>
                      <a:endParaRPr b="1" sz="10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Cumulative challenge bringing together all the concepts from the course to this point. </a:t>
                      </a:r>
                      <a:endParaRPr sz="10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71"/>
          <p:cNvSpPr txBox="1"/>
          <p:nvPr>
            <p:ph idx="4294967295" type="body"/>
          </p:nvPr>
        </p:nvSpPr>
        <p:spPr>
          <a:xfrm>
            <a:off x="457200" y="1249850"/>
            <a:ext cx="5534700" cy="29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In this lesson, you will: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None/>
            </a:pPr>
            <a:r>
              <a:t/>
            </a:r>
            <a:endParaRPr b="1" sz="17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Apply CSS and JS skills to fit requirements of an assigned project.</a:t>
            </a:r>
            <a:endParaRPr sz="14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591" name="Google Shape;591;p71"/>
          <p:cNvSpPr txBox="1"/>
          <p:nvPr/>
        </p:nvSpPr>
        <p:spPr>
          <a:xfrm>
            <a:off x="457200" y="4662725"/>
            <a:ext cx="2372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9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r>
              <a:rPr lang="en" sz="9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| © </a:t>
            </a:r>
            <a:r>
              <a:rPr lang="en" sz="900">
                <a:latin typeface="Proxima Nova"/>
                <a:ea typeface="Proxima Nova"/>
                <a:cs typeface="Proxima Nova"/>
                <a:sym typeface="Proxima Nova"/>
              </a:rPr>
              <a:t>2020</a:t>
            </a:r>
            <a:r>
              <a:rPr lang="en" sz="9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General Assembly</a:t>
            </a:r>
            <a:endParaRPr sz="9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592" name="Google Shape;592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02320" y="1133463"/>
            <a:ext cx="1819968" cy="2561116"/>
          </a:xfrm>
          <a:prstGeom prst="rect">
            <a:avLst/>
          </a:prstGeom>
          <a:noFill/>
          <a:ln>
            <a:noFill/>
          </a:ln>
        </p:spPr>
      </p:pic>
      <p:sp>
        <p:nvSpPr>
          <p:cNvPr id="593" name="Google Shape;593;p71"/>
          <p:cNvSpPr txBox="1"/>
          <p:nvPr/>
        </p:nvSpPr>
        <p:spPr>
          <a:xfrm>
            <a:off x="457200" y="2803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Proxima Nova"/>
                <a:ea typeface="Proxima Nova"/>
                <a:cs typeface="Proxima Nova"/>
                <a:sym typeface="Proxima Nova"/>
              </a:rPr>
              <a:t>Today’s Learning Objectives</a:t>
            </a:r>
            <a:endParaRPr b="1"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94" name="Google Shape;594;p71"/>
          <p:cNvSpPr txBox="1"/>
          <p:nvPr>
            <p:ph idx="1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5" name="Google Shape;595;p71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72"/>
          <p:cNvSpPr txBox="1"/>
          <p:nvPr>
            <p:ph type="title"/>
          </p:nvPr>
        </p:nvSpPr>
        <p:spPr>
          <a:xfrm>
            <a:off x="457200" y="1777050"/>
            <a:ext cx="7551900" cy="158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 a To-Do App</a:t>
            </a:r>
            <a:endParaRPr/>
          </a:p>
        </p:txBody>
      </p:sp>
      <p:sp>
        <p:nvSpPr>
          <p:cNvPr id="601" name="Google Shape;601;p72"/>
          <p:cNvSpPr txBox="1"/>
          <p:nvPr>
            <p:ph idx="1" type="subTitle"/>
          </p:nvPr>
        </p:nvSpPr>
        <p:spPr>
          <a:xfrm>
            <a:off x="502325" y="1221643"/>
            <a:ext cx="7457700" cy="4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Front-End Web Development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73"/>
          <p:cNvSpPr txBox="1"/>
          <p:nvPr>
            <p:ph type="title"/>
          </p:nvPr>
        </p:nvSpPr>
        <p:spPr>
          <a:xfrm>
            <a:off x="926700" y="256313"/>
            <a:ext cx="50094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 a To-Do App</a:t>
            </a:r>
            <a:endParaRPr/>
          </a:p>
        </p:txBody>
      </p:sp>
      <p:sp>
        <p:nvSpPr>
          <p:cNvPr id="607" name="Google Shape;607;p73"/>
          <p:cNvSpPr txBox="1"/>
          <p:nvPr>
            <p:ph idx="2" type="subTitle"/>
          </p:nvPr>
        </p:nvSpPr>
        <p:spPr>
          <a:xfrm>
            <a:off x="7003805" y="211738"/>
            <a:ext cx="1336200" cy="3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120 minutes</a:t>
            </a:r>
            <a:endParaRPr/>
          </a:p>
        </p:txBody>
      </p:sp>
      <p:sp>
        <p:nvSpPr>
          <p:cNvPr id="608" name="Google Shape;608;p73"/>
          <p:cNvSpPr txBox="1"/>
          <p:nvPr>
            <p:ph idx="12" type="sldNum"/>
          </p:nvPr>
        </p:nvSpPr>
        <p:spPr>
          <a:xfrm>
            <a:off x="-51366" y="474990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09" name="Google Shape;609;p73"/>
          <p:cNvSpPr txBox="1"/>
          <p:nvPr>
            <p:ph idx="1" type="body"/>
          </p:nvPr>
        </p:nvSpPr>
        <p:spPr>
          <a:xfrm>
            <a:off x="457200" y="1098850"/>
            <a:ext cx="8229600" cy="351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Today, you’re going to </a:t>
            </a:r>
            <a:r>
              <a:rPr lang="en" sz="1600">
                <a:solidFill>
                  <a:schemeClr val="dk1"/>
                </a:solidFill>
              </a:rPr>
              <a:t>build a to-do app. Users can add to-dos and mark to-dos as completed. We’ll be reviewing the following concepts while building this app: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Variables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DOM elements and event listeners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Arrays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Conditionals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Loops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Forms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Before we begin, let’s define our user behavior and demo the solution together.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610" name="Google Shape;610;p73"/>
          <p:cNvSpPr txBox="1"/>
          <p:nvPr>
            <p:ph idx="4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74"/>
          <p:cNvSpPr txBox="1"/>
          <p:nvPr>
            <p:ph type="title"/>
          </p:nvPr>
        </p:nvSpPr>
        <p:spPr>
          <a:xfrm>
            <a:off x="908850" y="237038"/>
            <a:ext cx="50094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Behavior</a:t>
            </a:r>
            <a:endParaRPr/>
          </a:p>
        </p:txBody>
      </p:sp>
      <p:sp>
        <p:nvSpPr>
          <p:cNvPr id="616" name="Google Shape;616;p74"/>
          <p:cNvSpPr txBox="1"/>
          <p:nvPr>
            <p:ph idx="1" type="body"/>
          </p:nvPr>
        </p:nvSpPr>
        <p:spPr>
          <a:xfrm>
            <a:off x="457200" y="1016338"/>
            <a:ext cx="5137500" cy="33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The user can add to-dos by typing a to-do in the form input and then submitting the form.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When a to-do is added, an </a:t>
            </a:r>
            <a:r>
              <a:rPr b="1" lang="en" sz="16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li</a:t>
            </a:r>
            <a:r>
              <a:rPr lang="en" sz="16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 </a:t>
            </a:r>
            <a:r>
              <a:rPr lang="en" sz="1600">
                <a:solidFill>
                  <a:schemeClr val="dk1"/>
                </a:solidFill>
              </a:rPr>
              <a:t>element is added to the to-dos list element, and the to-dos count is updated on the page.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The user can “complete” to-dos by clicking a to-do li element. When a to-do is completed, it is removed </a:t>
            </a:r>
            <a:r>
              <a:rPr lang="en" sz="1600">
                <a:solidFill>
                  <a:schemeClr val="dk1"/>
                </a:solidFill>
              </a:rPr>
              <a:t>from the left side list and added to the right side list. Both to-do counts should also be updated.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617" name="Google Shape;617;p74"/>
          <p:cNvSpPr txBox="1"/>
          <p:nvPr>
            <p:ph idx="12" type="sldNum"/>
          </p:nvPr>
        </p:nvSpPr>
        <p:spPr>
          <a:xfrm>
            <a:off x="-51366" y="474990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8" name="Google Shape;618;p74"/>
          <p:cNvSpPr/>
          <p:nvPr/>
        </p:nvSpPr>
        <p:spPr>
          <a:xfrm>
            <a:off x="5635675" y="1673700"/>
            <a:ext cx="2980800" cy="17961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Proxima Nova"/>
                <a:ea typeface="Proxima Nova"/>
                <a:cs typeface="Proxima Nova"/>
                <a:sym typeface="Proxima Nova"/>
              </a:rPr>
              <a:t>D</a:t>
            </a:r>
            <a:r>
              <a:rPr b="1" lang="en" sz="1600">
                <a:latin typeface="Proxima Nova"/>
                <a:ea typeface="Proxima Nova"/>
                <a:cs typeface="Proxima Nova"/>
                <a:sym typeface="Proxima Nova"/>
              </a:rPr>
              <a:t>emo:</a:t>
            </a:r>
            <a:br>
              <a:rPr b="1" lang="en" sz="1600">
                <a:latin typeface="Proxima Nova"/>
                <a:ea typeface="Proxima Nova"/>
                <a:cs typeface="Proxima Nova"/>
                <a:sym typeface="Proxima Nova"/>
              </a:rPr>
            </a:b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3"/>
              </a:rPr>
              <a:t>https://codepen.io/GAmarketing/pen/mdROqWo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19" name="Google Shape;619;p74"/>
          <p:cNvSpPr txBox="1"/>
          <p:nvPr>
            <p:ph idx="3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sp>
        <p:nvSpPr>
          <p:cNvPr id="620" name="Google Shape;620;p74"/>
          <p:cNvSpPr txBox="1"/>
          <p:nvPr>
            <p:ph idx="2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A Curriculum Template (7.20)">
  <a:themeElements>
    <a:clrScheme name="Simple Light">
      <a:dk1>
        <a:srgbClr val="000000"/>
      </a:dk1>
      <a:lt1>
        <a:srgbClr val="FFFFFF"/>
      </a:lt1>
      <a:dk2>
        <a:srgbClr val="E51B24"/>
      </a:dk2>
      <a:lt2>
        <a:srgbClr val="017991"/>
      </a:lt2>
      <a:accent1>
        <a:srgbClr val="00A7BD"/>
      </a:accent1>
      <a:accent2>
        <a:srgbClr val="FFDB00"/>
      </a:accent2>
      <a:accent3>
        <a:srgbClr val="70B0FA"/>
      </a:accent3>
      <a:accent4>
        <a:srgbClr val="3D6BD4"/>
      </a:accent4>
      <a:accent5>
        <a:srgbClr val="222222"/>
      </a:accent5>
      <a:accent6>
        <a:srgbClr val="C3C3C3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A Curriculum Template (7.20)">
  <a:themeElements>
    <a:clrScheme name="Simple Light">
      <a:dk1>
        <a:srgbClr val="000000"/>
      </a:dk1>
      <a:lt1>
        <a:srgbClr val="FFFFFF"/>
      </a:lt1>
      <a:dk2>
        <a:srgbClr val="E51B24"/>
      </a:dk2>
      <a:lt2>
        <a:srgbClr val="017991"/>
      </a:lt2>
      <a:accent1>
        <a:srgbClr val="00A7BD"/>
      </a:accent1>
      <a:accent2>
        <a:srgbClr val="FFDB00"/>
      </a:accent2>
      <a:accent3>
        <a:srgbClr val="70B0FA"/>
      </a:accent3>
      <a:accent4>
        <a:srgbClr val="3D6BD4"/>
      </a:accent4>
      <a:accent5>
        <a:srgbClr val="222222"/>
      </a:accent5>
      <a:accent6>
        <a:srgbClr val="C3C3C3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