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Inconsolata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85937A-0777-42D5-BDF4-81B3E5E2B18A}">
  <a:tblStyle styleId="{2A85937A-0777-42D5-BDF4-81B3E5E2B1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Inconsolata-bold.fntdata"/><Relationship Id="rId16" Type="http://schemas.openxmlformats.org/officeDocument/2006/relationships/font" Target="fonts/Inconsolata-regular.fntdata"/><Relationship Id="rId19" Type="http://schemas.openxmlformats.org/officeDocument/2006/relationships/font" Target="fonts/Oswald-bold.fntdata"/><Relationship Id="rId1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73f0330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73f0330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f10026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af1002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af10026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af10026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TALKING POINTS: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 of the final three pseudo-selectors can begin to give your sites a more interactive, dynamic feel. Be careful not to overdo it, however! Dynamic style changes should mostly be subtle and helpful, not intrusive.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af10026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af10026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TEACHING TIPS: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Although there may not be immediately obvious use cases, these will be helpful selectors in the future when content changes on the page with JavaScript!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af10026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af10026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pen.io/GAmarketing/pen/YzzRxG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Pseudo-Selectors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Pseudo-Selectors</a:t>
            </a:r>
            <a:endParaRPr/>
          </a:p>
        </p:txBody>
      </p:sp>
      <p:sp>
        <p:nvSpPr>
          <p:cNvPr id="304" name="Google Shape;304;p36"/>
          <p:cNvSpPr txBox="1"/>
          <p:nvPr>
            <p:ph idx="4294967295" type="body"/>
          </p:nvPr>
        </p:nvSpPr>
        <p:spPr>
          <a:xfrm>
            <a:off x="457200" y="2265175"/>
            <a:ext cx="82191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them to any class with a colon.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 the pseudo-selector immediately after colon.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include any spaces.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Style normally.</a:t>
            </a:r>
            <a:endParaRPr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545200" y="1043225"/>
            <a:ext cx="8013000" cy="1040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.your-class:pseudo-selector {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font-size: 12px;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 Cases</a:t>
            </a:r>
            <a:endParaRPr/>
          </a:p>
        </p:txBody>
      </p:sp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314" name="Google Shape;314;p37"/>
          <p:cNvGraphicFramePr/>
          <p:nvPr/>
        </p:nvGraphicFramePr>
        <p:xfrm>
          <a:off x="457200" y="9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{2A85937A-0777-42D5-BDF4-81B3E5E2B18A}</a:tableStyleId>
              </a:tblPr>
              <a:tblGrid>
                <a:gridCol w="2372400"/>
                <a:gridCol w="5857200"/>
              </a:tblGrid>
              <a:tr h="24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Pseudo-Selector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Definition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:after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Applies to content immediately </a:t>
                      </a:r>
                      <a:r>
                        <a:rPr i="1"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after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the selected DOM element.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:before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Applies to content immediately </a:t>
                      </a:r>
                      <a:r>
                        <a:rPr i="1"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before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the selected DOM element.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:hover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Applies when you hover over the selected element.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:active 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Applies when the element is active, clicked, or selected.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:focus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Applies when the element is in focus (selected).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Less-Common Use Cases</a:t>
            </a:r>
            <a:endParaRPr/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322" name="Google Shape;322;p38"/>
          <p:cNvGraphicFramePr/>
          <p:nvPr/>
        </p:nvGraphicFramePr>
        <p:xfrm>
          <a:off x="457200" y="96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{2A85937A-0777-42D5-BDF4-81B3E5E2B18A}</a:tableStyleId>
              </a:tblPr>
              <a:tblGrid>
                <a:gridCol w="2372400"/>
                <a:gridCol w="5857200"/>
              </a:tblGrid>
              <a:tr h="12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Pseudo-Selector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Definition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:first-child</a:t>
                      </a:r>
                      <a:endParaRPr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Applies to matching elements that are the </a:t>
                      </a:r>
                      <a:r>
                        <a:rPr i="1"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first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element within their parent.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:last-child</a:t>
                      </a:r>
                      <a:endParaRPr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Applies to matching elements that are the </a:t>
                      </a:r>
                      <a:r>
                        <a:rPr i="1"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last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element within their parent.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:nth-child</a:t>
                      </a:r>
                      <a:endParaRPr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Applies to matching elements based on a given number or pattern.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:first-of-type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</a:t>
                      </a:r>
                      <a:endParaRPr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Applies to the first instance of a matching element.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:contains()</a:t>
                      </a:r>
                      <a:endParaRPr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Applies to elements containing given text.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 Reference for CSS Plus</a:t>
            </a:r>
            <a:endParaRPr b="0" sz="2800">
              <a:solidFill>
                <a:srgbClr val="FFFFFF"/>
              </a:solidFill>
            </a:endParaRPr>
          </a:p>
        </p:txBody>
      </p:sp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these new rules in action in this CodePen.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2016150" y="1917150"/>
            <a:ext cx="51117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https://codepen.io/GAmarketing/pen/YzzRxGm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3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