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Inconsolata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orient="horz" pos="2914">
          <p15:clr>
            <a:srgbClr val="9AA0A6"/>
          </p15:clr>
        </p15:guide>
        <p15:guide id="3" pos="130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572">
          <p15:clr>
            <a:srgbClr val="9AA0A6"/>
          </p15:clr>
        </p15:guide>
        <p15:guide id="6" orient="horz" pos="735">
          <p15:clr>
            <a:srgbClr val="9AA0A6"/>
          </p15:clr>
        </p15:guide>
        <p15:guide id="7" pos="3211">
          <p15:clr>
            <a:srgbClr val="9AA0A6"/>
          </p15:clr>
        </p15:guide>
        <p15:guide id="8" orient="horz" pos="2571">
          <p15:clr>
            <a:srgbClr val="9AA0A6"/>
          </p15:clr>
        </p15:guide>
        <p15:guide id="9" pos="47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2914" orient="horz"/>
        <p:guide pos="130"/>
        <p:guide pos="5649"/>
        <p:guide pos="572" orient="horz"/>
        <p:guide pos="735" orient="horz"/>
        <p:guide pos="3211"/>
        <p:guide pos="2571" orient="horz"/>
        <p:guide pos="47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consolata-bold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Inconsolata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fb796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fb796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f6b8dc04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f6b8dc04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ca4dab350_0_7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6ca4dab350_0_737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f6b8dc04a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f6b8dc04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ae0a425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ae0a425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ae0a425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ae0a425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bfb7965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bfb7965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pen.io/ostrichreport/pen/vYLeymo" TargetMode="External"/><Relationship Id="rId4" Type="http://schemas.openxmlformats.org/officeDocument/2006/relationships/hyperlink" Target="https://codepen.io/ostrichreport/pen/yLezV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SVG Animation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Is an SVG?</a:t>
            </a:r>
            <a:endParaRPr/>
          </a:p>
        </p:txBody>
      </p:sp>
      <p:sp>
        <p:nvSpPr>
          <p:cNvPr id="304" name="Google Shape;304;p3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Pixels vs. Vectors</a:t>
            </a:r>
            <a:endParaRPr/>
          </a:p>
        </p:txBody>
      </p:sp>
      <p:sp>
        <p:nvSpPr>
          <p:cNvPr id="310" name="Google Shape;310;p37"/>
          <p:cNvSpPr txBox="1"/>
          <p:nvPr>
            <p:ph idx="4294967295" type="body"/>
          </p:nvPr>
        </p:nvSpPr>
        <p:spPr>
          <a:xfrm>
            <a:off x="1401304" y="2453725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Pixels</a:t>
            </a:r>
            <a:r>
              <a:rPr lang="en">
                <a:solidFill>
                  <a:schemeClr val="dk1"/>
                </a:solidFill>
              </a:rPr>
              <a:t> (JPGs, PNGs)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012" y="801775"/>
            <a:ext cx="1769976" cy="17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227" y="3026423"/>
            <a:ext cx="2013152" cy="1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0775" y="3026423"/>
            <a:ext cx="1934265" cy="1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 txBox="1"/>
          <p:nvPr>
            <p:ph idx="4294967295" type="body"/>
          </p:nvPr>
        </p:nvSpPr>
        <p:spPr>
          <a:xfrm>
            <a:off x="5370523" y="2453725"/>
            <a:ext cx="23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Vectors</a:t>
            </a:r>
            <a:r>
              <a:rPr lang="en">
                <a:solidFill>
                  <a:schemeClr val="dk1"/>
                </a:solidFill>
              </a:rPr>
              <a:t> (SVGs)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idx="4294967295" type="body"/>
          </p:nvPr>
        </p:nvSpPr>
        <p:spPr>
          <a:xfrm>
            <a:off x="457200" y="1143000"/>
            <a:ext cx="39624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of shapes, not pixels.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the web (unlike EPS).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Scales well.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Very small file size.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Written in code.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You can access individual items.</a:t>
            </a:r>
            <a:endParaRPr b="1"/>
          </a:p>
        </p:txBody>
      </p:sp>
      <p:sp>
        <p:nvSpPr>
          <p:cNvPr id="322" name="Google Shape;322;p38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SVG: Scalable Vector Graphic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76" y="1237679"/>
            <a:ext cx="3962425" cy="253022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SVGs in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&lt;img&gt;</a:t>
            </a:r>
            <a:r>
              <a:rPr lang="en"/>
              <a:t> Tags</a:t>
            </a:r>
            <a:endParaRPr/>
          </a:p>
        </p:txBody>
      </p: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2" name="Google Shape;332;p39"/>
          <p:cNvSpPr txBox="1"/>
          <p:nvPr>
            <p:ph idx="4294967295" type="body"/>
          </p:nvPr>
        </p:nvSpPr>
        <p:spPr>
          <a:xfrm>
            <a:off x="574800" y="3829127"/>
            <a:ext cx="81120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But to access individual parts...</a:t>
            </a:r>
            <a:endParaRPr/>
          </a:p>
        </p:txBody>
      </p:sp>
      <p:pic>
        <p:nvPicPr>
          <p:cNvPr id="333" name="Google Shape;333;p39"/>
          <p:cNvPicPr preferRelativeResize="0"/>
          <p:nvPr/>
        </p:nvPicPr>
        <p:blipFill rotWithShape="1">
          <a:blip r:embed="rId3">
            <a:alphaModFix/>
          </a:blip>
          <a:srcRect b="11150" l="0" r="0" t="0"/>
          <a:stretch/>
        </p:blipFill>
        <p:spPr>
          <a:xfrm>
            <a:off x="1338275" y="1166975"/>
            <a:ext cx="6467475" cy="24035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4" name="Google Shape;334;p3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r>
              <a:rPr lang="en"/>
              <a:t>Paste the SVG Code Directly Into Your HTML</a:t>
            </a:r>
            <a:endParaRPr/>
          </a:p>
        </p:txBody>
      </p:sp>
      <p:sp>
        <p:nvSpPr>
          <p:cNvPr id="340" name="Google Shape;340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41" name="Google Shape;3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63" y="1176475"/>
            <a:ext cx="8397476" cy="2397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40"/>
          <p:cNvSpPr txBox="1"/>
          <p:nvPr>
            <p:ph idx="4294967295" type="body"/>
          </p:nvPr>
        </p:nvSpPr>
        <p:spPr>
          <a:xfrm>
            <a:off x="574800" y="3914152"/>
            <a:ext cx="81120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Look at those IDs in the code. N</a:t>
            </a:r>
            <a:r>
              <a:rPr lang="en" sz="1600"/>
              <a:t>ow you can animate individual parts of the SVG!</a:t>
            </a:r>
            <a:endParaRPr sz="1600"/>
          </a:p>
        </p:txBody>
      </p:sp>
      <p:sp>
        <p:nvSpPr>
          <p:cNvPr id="343" name="Google Shape;343;p4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Wait, Did You Write That SVG Code Yourself?!</a:t>
            </a:r>
            <a:endParaRPr/>
          </a:p>
        </p:txBody>
      </p:sp>
      <p:sp>
        <p:nvSpPr>
          <p:cNvPr id="349" name="Google Shape;349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0" name="Google Shape;350;p41"/>
          <p:cNvSpPr txBox="1"/>
          <p:nvPr>
            <p:ph idx="4294967295" type="body"/>
          </p:nvPr>
        </p:nvSpPr>
        <p:spPr>
          <a:xfrm>
            <a:off x="574800" y="1143000"/>
            <a:ext cx="4646700" cy="24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No, you export the image as an SVG and the drawing program — Adobe Illustrator, Sketch, Figma, etc. — mcreate the code for you. (Or get one from Google or your illustrator friend.)</a:t>
            </a:r>
            <a:endParaRPr/>
          </a:p>
        </p:txBody>
      </p:sp>
      <p:pic>
        <p:nvPicPr>
          <p:cNvPr id="351" name="Google Shape;3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100" y="1143000"/>
            <a:ext cx="1934418" cy="33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8" name="Google Shape;358;p4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Toss</a:t>
            </a:r>
            <a:endParaRPr/>
          </a:p>
        </p:txBody>
      </p:sp>
      <p:sp>
        <p:nvSpPr>
          <p:cNvPr id="359" name="Google Shape;359;p4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try an SVG animation together! We’ll take an SVG and learn how to apply animation to individual parts.</a:t>
            </a:r>
            <a:endParaRPr/>
          </a:p>
        </p:txBody>
      </p:sp>
      <p:sp>
        <p:nvSpPr>
          <p:cNvPr id="360" name="Google Shape;360;p4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2"/>
          <p:cNvSpPr/>
          <p:nvPr/>
        </p:nvSpPr>
        <p:spPr>
          <a:xfrm>
            <a:off x="753200" y="2197800"/>
            <a:ext cx="3171300" cy="188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https://codepen.io/ostrichreport/pen/vYLeymo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42"/>
          <p:cNvSpPr/>
          <p:nvPr/>
        </p:nvSpPr>
        <p:spPr>
          <a:xfrm>
            <a:off x="4238688" y="28760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5219500" y="2197800"/>
            <a:ext cx="3171300" cy="188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https://codepen.io/ostrichreport/pen/yLezVNb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4" name="Google Shape;364;p4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