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4"/>
    <p:sldMasterId id="214748371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Inconsolata"/>
      <p:regular r:id="rId19"/>
      <p:bold r:id="rId20"/>
    </p:embeddedFont>
    <p:embeddedFont>
      <p:font typeface="Proxima Nova Semibold"/>
      <p:regular r:id="rId21"/>
      <p:bold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ProximaNovaSemibold-bold.fntdata"/><Relationship Id="rId21" Type="http://schemas.openxmlformats.org/officeDocument/2006/relationships/font" Target="fonts/ProximaNovaSemibold-regular.fntdata"/><Relationship Id="rId24" Type="http://schemas.openxmlformats.org/officeDocument/2006/relationships/font" Target="fonts/Oswald-regular.fntdata"/><Relationship Id="rId23" Type="http://schemas.openxmlformats.org/officeDocument/2006/relationships/font" Target="fonts/ProximaNova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Inconsolata-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65bef74e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5bef74e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Review the concepts listed, as they should relate to things you’ve already taught them. Just jog their memory a bit.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f6b8dc0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f6b8dc0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In the starter code, we’ve provided some HTML that shows students how to nest everything. You should be highlighting that, showing them why it works, etc.</a:t>
            </a:r>
            <a:endParaRPr>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edc21a5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edc21a5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6f6b8dc04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f6b8dc04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You want to show students that it’s OK to look at an already-completed solution as a model for what they are doing.</a:t>
            </a:r>
            <a:endParaRPr>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75cfbacf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5cfbacf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This is will be difficult for students, so walk them through the assignment. It will push many of them beyond their comfort zones.</a:t>
            </a:r>
            <a:endParaRPr>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75bb8a1d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75bb8a1d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TEACHING TIPS: </a:t>
            </a:r>
            <a:br>
              <a:rPr lang="en">
                <a:solidFill>
                  <a:schemeClr val="dk1"/>
                </a:solidFill>
                <a:highlight>
                  <a:srgbClr val="FFFFFF"/>
                </a:highlight>
              </a:rPr>
            </a:b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Start them off, set expectations, share the due date, etc.</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20.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0.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0.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0.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20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 name="Google Shape;14;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 name="Google Shape;15;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INSTRUCTOR USE ONLY </a:t>
            </a:r>
            <a:endParaRPr sz="2400">
              <a:solidFill>
                <a:srgbClr val="FFFFFF"/>
              </a:solidFill>
              <a:latin typeface="Proxima Nova"/>
              <a:ea typeface="Proxima Nova"/>
              <a:cs typeface="Proxima Nova"/>
              <a:sym typeface="Proxima Nova"/>
            </a:endParaRPr>
          </a:p>
        </p:txBody>
      </p:sp>
      <p:sp>
        <p:nvSpPr>
          <p:cNvPr id="17" name="Google Shape;17;p2"/>
          <p:cNvSpPr/>
          <p:nvPr/>
        </p:nvSpPr>
        <p:spPr>
          <a:xfrm>
            <a:off x="8522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2"/>
          <p:cNvPicPr preferRelativeResize="0"/>
          <p:nvPr/>
        </p:nvPicPr>
        <p:blipFill>
          <a:blip r:embed="rId2">
            <a:alphaModFix/>
          </a:blip>
          <a:stretch>
            <a:fillRect/>
          </a:stretch>
        </p:blipFill>
        <p:spPr>
          <a:xfrm>
            <a:off x="8544437" y="4493863"/>
            <a:ext cx="572726" cy="5726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6">
    <p:spTree>
      <p:nvGrpSpPr>
        <p:cNvPr id="78" name="Shape 78"/>
        <p:cNvGrpSpPr/>
        <p:nvPr/>
      </p:nvGrpSpPr>
      <p:grpSpPr>
        <a:xfrm>
          <a:off x="0" y="0"/>
          <a:ext cx="0" cy="0"/>
          <a:chOff x="0" y="0"/>
          <a:chExt cx="0" cy="0"/>
        </a:xfrm>
      </p:grpSpPr>
      <p:sp>
        <p:nvSpPr>
          <p:cNvPr id="79" name="Google Shape;79;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80" name="Google Shape;80;p1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1" name="Google Shape;81;p11"/>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2" name="Google Shape;8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Red">
  <p:cSld name="CUSTOM_6_1">
    <p:spTree>
      <p:nvGrpSpPr>
        <p:cNvPr id="83" name="Shape 83"/>
        <p:cNvGrpSpPr/>
        <p:nvPr/>
      </p:nvGrpSpPr>
      <p:grpSpPr>
        <a:xfrm>
          <a:off x="0" y="0"/>
          <a:ext cx="0" cy="0"/>
          <a:chOff x="0" y="0"/>
          <a:chExt cx="0" cy="0"/>
        </a:xfrm>
      </p:grpSpPr>
      <p:sp>
        <p:nvSpPr>
          <p:cNvPr id="84" name="Google Shape;84;p12"/>
          <p:cNvSpPr/>
          <p:nvPr/>
        </p:nvSpPr>
        <p:spPr>
          <a:xfrm>
            <a:off x="6315000" y="-13950"/>
            <a:ext cx="2877000" cy="5171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86" name="Google Shape;86;p12"/>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87" name="Google Shape;87;p12"/>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sp>
        <p:nvSpPr>
          <p:cNvPr id="88" name="Google Shape;88;p1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9" name="Google Shape;89;p1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0" name="Google Shape;90;p1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91" name="Google Shape;91;p1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Teal">
  <p:cSld name="CUSTOM_6_1_1">
    <p:spTree>
      <p:nvGrpSpPr>
        <p:cNvPr id="92" name="Shape 92"/>
        <p:cNvGrpSpPr/>
        <p:nvPr/>
      </p:nvGrpSpPr>
      <p:grpSpPr>
        <a:xfrm>
          <a:off x="0" y="0"/>
          <a:ext cx="0" cy="0"/>
          <a:chOff x="0" y="0"/>
          <a:chExt cx="0" cy="0"/>
        </a:xfrm>
      </p:grpSpPr>
      <p:sp>
        <p:nvSpPr>
          <p:cNvPr id="93" name="Google Shape;9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94" name="Google Shape;94;p13"/>
          <p:cNvSpPr/>
          <p:nvPr/>
        </p:nvSpPr>
        <p:spPr>
          <a:xfrm>
            <a:off x="6315000" y="-13950"/>
            <a:ext cx="2856300" cy="51714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id="96" name="Google Shape;96;p13"/>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97" name="Google Shape;97;p1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98" name="Google Shape;98;p1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9" name="Google Shape;99;p13"/>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00" name="Google Shape;100;p1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Yellow">
  <p:cSld name="CUSTOM_6_1_1_1">
    <p:spTree>
      <p:nvGrpSpPr>
        <p:cNvPr id="101" name="Shape 101"/>
        <p:cNvGrpSpPr/>
        <p:nvPr/>
      </p:nvGrpSpPr>
      <p:grpSpPr>
        <a:xfrm>
          <a:off x="0" y="0"/>
          <a:ext cx="0" cy="0"/>
          <a:chOff x="0" y="0"/>
          <a:chExt cx="0" cy="0"/>
        </a:xfrm>
      </p:grpSpPr>
      <p:sp>
        <p:nvSpPr>
          <p:cNvPr id="102" name="Google Shape;102;p14"/>
          <p:cNvSpPr/>
          <p:nvPr/>
        </p:nvSpPr>
        <p:spPr>
          <a:xfrm>
            <a:off x="6308325" y="0"/>
            <a:ext cx="2876700" cy="51714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04" name="Google Shape;104;p14"/>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105" name="Google Shape;105;p14"/>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06" name="Google Shape;106;p1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7" name="Google Shape;107;p1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8" name="Google Shape;108;p14"/>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09" name="Google Shape;109;p14"/>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Mint">
  <p:cSld name="CUSTOM_6_1_1_1_2">
    <p:spTree>
      <p:nvGrpSpPr>
        <p:cNvPr id="110" name="Shape 110"/>
        <p:cNvGrpSpPr/>
        <p:nvPr/>
      </p:nvGrpSpPr>
      <p:grpSpPr>
        <a:xfrm>
          <a:off x="0" y="0"/>
          <a:ext cx="0" cy="0"/>
          <a:chOff x="0" y="0"/>
          <a:chExt cx="0" cy="0"/>
        </a:xfrm>
      </p:grpSpPr>
      <p:sp>
        <p:nvSpPr>
          <p:cNvPr id="111" name="Google Shape;111;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12" name="Google Shape;112;p15"/>
          <p:cNvSpPr/>
          <p:nvPr/>
        </p:nvSpPr>
        <p:spPr>
          <a:xfrm>
            <a:off x="6308325" y="0"/>
            <a:ext cx="2876700" cy="51714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114" name="Google Shape;114;p1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18" name="Google Shape;118;p15"/>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Red">
  <p:cSld name="CUSTOM_6_1_1_1_1">
    <p:spTree>
      <p:nvGrpSpPr>
        <p:cNvPr id="119" name="Shape 119"/>
        <p:cNvGrpSpPr/>
        <p:nvPr/>
      </p:nvGrpSpPr>
      <p:grpSpPr>
        <a:xfrm>
          <a:off x="0" y="0"/>
          <a:ext cx="0" cy="0"/>
          <a:chOff x="0" y="0"/>
          <a:chExt cx="0" cy="0"/>
        </a:xfrm>
      </p:grpSpPr>
      <p:sp>
        <p:nvSpPr>
          <p:cNvPr id="120" name="Google Shape;120;p16"/>
          <p:cNvSpPr/>
          <p:nvPr/>
        </p:nvSpPr>
        <p:spPr>
          <a:xfrm>
            <a:off x="0" y="3920400"/>
            <a:ext cx="9144000" cy="12231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122" name="Google Shape;122;p16"/>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
    <p:spTree>
      <p:nvGrpSpPr>
        <p:cNvPr id="128" name="Shape 128"/>
        <p:cNvGrpSpPr/>
        <p:nvPr/>
      </p:nvGrpSpPr>
      <p:grpSpPr>
        <a:xfrm>
          <a:off x="0" y="0"/>
          <a:ext cx="0" cy="0"/>
          <a:chOff x="0" y="0"/>
          <a:chExt cx="0" cy="0"/>
        </a:xfrm>
      </p:grpSpPr>
      <p:sp>
        <p:nvSpPr>
          <p:cNvPr id="129" name="Google Shape;129;p17"/>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131" name="Google Shape;131;p1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32" name="Google Shape;132;p1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34" name="Google Shape;134;p1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35" name="Google Shape;135;p17"/>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36" name="Google Shape;136;p1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_1">
    <p:spTree>
      <p:nvGrpSpPr>
        <p:cNvPr id="137" name="Shape 137"/>
        <p:cNvGrpSpPr/>
        <p:nvPr/>
      </p:nvGrpSpPr>
      <p:grpSpPr>
        <a:xfrm>
          <a:off x="0" y="0"/>
          <a:ext cx="0" cy="0"/>
          <a:chOff x="0" y="0"/>
          <a:chExt cx="0" cy="0"/>
        </a:xfrm>
      </p:grpSpPr>
      <p:sp>
        <p:nvSpPr>
          <p:cNvPr id="138" name="Google Shape;138;p18"/>
          <p:cNvSpPr/>
          <p:nvPr/>
        </p:nvSpPr>
        <p:spPr>
          <a:xfrm>
            <a:off x="0" y="3920275"/>
            <a:ext cx="9144000" cy="12231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descr="GA-Cog-900.png" id="140" name="Google Shape;140;p18"/>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41" name="Google Shape;141;p18"/>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43" name="Google Shape;143;p1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44" name="Google Shape;144;p18"/>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5" name="Google Shape;145;p18"/>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Mint">
  <p:cSld name="CUSTOM_6_1_1_1_1_1_1_1">
    <p:spTree>
      <p:nvGrpSpPr>
        <p:cNvPr id="146" name="Shape 146"/>
        <p:cNvGrpSpPr/>
        <p:nvPr/>
      </p:nvGrpSpPr>
      <p:grpSpPr>
        <a:xfrm>
          <a:off x="0" y="0"/>
          <a:ext cx="0" cy="0"/>
          <a:chOff x="0" y="0"/>
          <a:chExt cx="0" cy="0"/>
        </a:xfrm>
      </p:grpSpPr>
      <p:sp>
        <p:nvSpPr>
          <p:cNvPr id="147" name="Google Shape;147;p1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0" y="2540700"/>
            <a:ext cx="9144000" cy="26028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descr="GA-Cog-900.png" id="150" name="Google Shape;150;p1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51" name="Google Shape;151;p19"/>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2" name="Google Shape;152;p1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53" name="Google Shape;153;p1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54" name="Google Shape;154;p1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p:cSld name="TITLE_AND_BODY_1_2_2_2">
    <p:spTree>
      <p:nvGrpSpPr>
        <p:cNvPr id="155" name="Shape 155"/>
        <p:cNvGrpSpPr/>
        <p:nvPr/>
      </p:nvGrpSpPr>
      <p:grpSpPr>
        <a:xfrm>
          <a:off x="0" y="0"/>
          <a:ext cx="0" cy="0"/>
          <a:chOff x="0" y="0"/>
          <a:chExt cx="0" cy="0"/>
        </a:xfrm>
      </p:grpSpPr>
      <p:sp>
        <p:nvSpPr>
          <p:cNvPr id="156" name="Google Shape;156;p20"/>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58" name="Google Shape;158;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9" name="Google Shape;159;p20"/>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62" name="Google Shape;162;p20"/>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63" name="Google Shape;163;p20"/>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64" name="Google Shape;164;p20"/>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65" name="Google Shape;165;p20"/>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19" name="Shape 19"/>
        <p:cNvGrpSpPr/>
        <p:nvPr/>
      </p:nvGrpSpPr>
      <p:grpSpPr>
        <a:xfrm>
          <a:off x="0" y="0"/>
          <a:ext cx="0" cy="0"/>
          <a:chOff x="0" y="0"/>
          <a:chExt cx="0" cy="0"/>
        </a:xfrm>
      </p:grpSpPr>
      <p:sp>
        <p:nvSpPr>
          <p:cNvPr id="20" name="Google Shape;20;p3"/>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22" name="Google Shape;22;p3"/>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23" name="Google Shape;23;p3"/>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24" name="Google Shape;24;p3"/>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26" name="Google Shape;26;p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7" name="Google Shape;27;p3"/>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28" name="Google Shape;28;p3"/>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1">
  <p:cSld name="TITLE_AND_BODY_1_2_2_2_2">
    <p:spTree>
      <p:nvGrpSpPr>
        <p:cNvPr id="166" name="Shape 166"/>
        <p:cNvGrpSpPr/>
        <p:nvPr/>
      </p:nvGrpSpPr>
      <p:grpSpPr>
        <a:xfrm>
          <a:off x="0" y="0"/>
          <a:ext cx="0" cy="0"/>
          <a:chOff x="0" y="0"/>
          <a:chExt cx="0" cy="0"/>
        </a:xfrm>
      </p:grpSpPr>
      <p:sp>
        <p:nvSpPr>
          <p:cNvPr id="167" name="Google Shape;167;p2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69" name="Google Shape;169;p2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70" name="Google Shape;170;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1" name="Google Shape;171;p21"/>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72" name="Google Shape;172;p2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73" name="Google Shape;173;p2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p:cSld name="TITLE_AND_BODY_1_2_2_2_1">
    <p:spTree>
      <p:nvGrpSpPr>
        <p:cNvPr id="175" name="Shape 175"/>
        <p:cNvGrpSpPr/>
        <p:nvPr/>
      </p:nvGrpSpPr>
      <p:grpSpPr>
        <a:xfrm>
          <a:off x="0" y="0"/>
          <a:ext cx="0" cy="0"/>
          <a:chOff x="0" y="0"/>
          <a:chExt cx="0" cy="0"/>
        </a:xfrm>
      </p:grpSpPr>
      <p:sp>
        <p:nvSpPr>
          <p:cNvPr id="176" name="Google Shape;176;p22"/>
          <p:cNvSpPr/>
          <p:nvPr/>
        </p:nvSpPr>
        <p:spPr>
          <a:xfrm>
            <a:off x="125" y="-4750"/>
            <a:ext cx="9144000" cy="8013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a:t>
            </a:r>
            <a:r>
              <a:rPr b="1" lang="en">
                <a:latin typeface="Proxima Nova"/>
                <a:ea typeface="Proxima Nova"/>
                <a:cs typeface="Proxima Nova"/>
                <a:sym typeface="Proxima Nova"/>
              </a:rPr>
              <a:t> Exercise: </a:t>
            </a:r>
            <a:endParaRPr b="1">
              <a:latin typeface="Proxima Nova"/>
              <a:ea typeface="Proxima Nova"/>
              <a:cs typeface="Proxima Nova"/>
              <a:sym typeface="Proxima Nova"/>
            </a:endParaRPr>
          </a:p>
        </p:txBody>
      </p:sp>
      <p:sp>
        <p:nvSpPr>
          <p:cNvPr id="178" name="Google Shape;178;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79" name="Google Shape;179;p2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80" name="Google Shape;180;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81" name="Google Shape;181;p22"/>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82" name="Google Shape;182;p2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83" name="Google Shape;183;p22"/>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84" name="Google Shape;184;p2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1">
  <p:cSld name="TITLE_AND_BODY_1_2_2_2_1_2">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88" name="Google Shape;188;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90" name="Google Shape;190;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91" name="Google Shape;191;p2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92" name="Google Shape;192;p2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p:cSld name="TITLE_AND_BODY_1_2_2_2_1_1">
    <p:spTree>
      <p:nvGrpSpPr>
        <p:cNvPr id="193" name="Shape 193"/>
        <p:cNvGrpSpPr/>
        <p:nvPr/>
      </p:nvGrpSpPr>
      <p:grpSpPr>
        <a:xfrm>
          <a:off x="0" y="0"/>
          <a:ext cx="0" cy="0"/>
          <a:chOff x="0" y="0"/>
          <a:chExt cx="0" cy="0"/>
        </a:xfrm>
      </p:grpSpPr>
      <p:sp>
        <p:nvSpPr>
          <p:cNvPr id="194" name="Google Shape;194;p24"/>
          <p:cNvSpPr/>
          <p:nvPr/>
        </p:nvSpPr>
        <p:spPr>
          <a:xfrm>
            <a:off x="125" y="-4750"/>
            <a:ext cx="9144000" cy="801300"/>
          </a:xfrm>
          <a:prstGeom prst="rect">
            <a:avLst/>
          </a:prstGeom>
          <a:solidFill>
            <a:srgbClr val="C9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6" name="Google Shape;196;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97" name="Google Shape;197;p24"/>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198" name="Google Shape;198;p24"/>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200" name="Google Shape;200;p2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01" name="Google Shape;201;p2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02" name="Google Shape;202;p2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1">
  <p:cSld name="TITLE_AND_BODY_1_2_2_2_1_1_4">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rgbClr val="C9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07" name="Google Shape;207;p2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208" name="Google Shape;208;p2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11" name="Shape 211"/>
        <p:cNvGrpSpPr/>
        <p:nvPr/>
      </p:nvGrpSpPr>
      <p:grpSpPr>
        <a:xfrm>
          <a:off x="0" y="0"/>
          <a:ext cx="0" cy="0"/>
          <a:chOff x="0" y="0"/>
          <a:chExt cx="0" cy="0"/>
        </a:xfrm>
      </p:grpSpPr>
      <p:sp>
        <p:nvSpPr>
          <p:cNvPr id="212" name="Google Shape;212;p26"/>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4" name="Google Shape;214;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5" name="Google Shape;215;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18" name="Google Shape;218;p26"/>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19" name="Google Shape;219;p26"/>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20" name="Google Shape;220;p26"/>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21" name="Google Shape;221;p26"/>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1">
  <p:cSld name="TITLE_AND_BODY_1_2_2_2_1_1_1_2">
    <p:spTree>
      <p:nvGrpSpPr>
        <p:cNvPr id="222" name="Shape 222"/>
        <p:cNvGrpSpPr/>
        <p:nvPr/>
      </p:nvGrpSpPr>
      <p:grpSpPr>
        <a:xfrm>
          <a:off x="0" y="0"/>
          <a:ext cx="0" cy="0"/>
          <a:chOff x="0" y="0"/>
          <a:chExt cx="0" cy="0"/>
        </a:xfrm>
      </p:grpSpPr>
      <p:sp>
        <p:nvSpPr>
          <p:cNvPr id="223" name="Google Shape;223;p27"/>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25" name="Google Shape;225;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6" name="Google Shape;226;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27" name="Google Shape;227;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8" name="Google Shape;228;p27"/>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29" name="Google Shape;229;p27"/>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30" name="Google Shape;230;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
    <p:spTree>
      <p:nvGrpSpPr>
        <p:cNvPr id="231" name="Shape 231"/>
        <p:cNvGrpSpPr/>
        <p:nvPr/>
      </p:nvGrpSpPr>
      <p:grpSpPr>
        <a:xfrm>
          <a:off x="0" y="0"/>
          <a:ext cx="0" cy="0"/>
          <a:chOff x="0" y="0"/>
          <a:chExt cx="0" cy="0"/>
        </a:xfrm>
      </p:grpSpPr>
      <p:sp>
        <p:nvSpPr>
          <p:cNvPr id="232" name="Google Shape;232;p28"/>
          <p:cNvSpPr/>
          <p:nvPr/>
        </p:nvSpPr>
        <p:spPr>
          <a:xfrm>
            <a:off x="125" y="-4750"/>
            <a:ext cx="9144000" cy="8013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34" name="Google Shape;234;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36" name="Google Shape;236;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7" name="Google Shape;237;p28"/>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38" name="Google Shape;238;p28"/>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39" name="Google Shape;239;p28"/>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
    <p:spTree>
      <p:nvGrpSpPr>
        <p:cNvPr id="240" name="Shape 240"/>
        <p:cNvGrpSpPr/>
        <p:nvPr/>
      </p:nvGrpSpPr>
      <p:grpSpPr>
        <a:xfrm>
          <a:off x="0" y="0"/>
          <a:ext cx="0" cy="0"/>
          <a:chOff x="0" y="0"/>
          <a:chExt cx="0" cy="0"/>
        </a:xfrm>
      </p:grpSpPr>
      <p:sp>
        <p:nvSpPr>
          <p:cNvPr id="241" name="Google Shape;241;p29"/>
          <p:cNvSpPr/>
          <p:nvPr/>
        </p:nvSpPr>
        <p:spPr>
          <a:xfrm>
            <a:off x="125" y="-4750"/>
            <a:ext cx="9144000" cy="801300"/>
          </a:xfrm>
          <a:prstGeom prst="rect">
            <a:avLst/>
          </a:prstGeom>
          <a:solidFill>
            <a:srgbClr val="850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3" name="Google Shape;243;p2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244" name="Google Shape;244;p2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45" name="Google Shape;245;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46" name="Google Shape;246;p29"/>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47" name="Google Shape;247;p2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48" name="Google Shape;248;p2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49" name="Google Shape;249;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1">
  <p:cSld name="TITLE_AND_BODY_1_2_2_2_1_1_1_1_1_1">
    <p:spTree>
      <p:nvGrpSpPr>
        <p:cNvPr id="250" name="Shape 250"/>
        <p:cNvGrpSpPr/>
        <p:nvPr/>
      </p:nvGrpSpPr>
      <p:grpSpPr>
        <a:xfrm>
          <a:off x="0" y="0"/>
          <a:ext cx="0" cy="0"/>
          <a:chOff x="0" y="0"/>
          <a:chExt cx="0" cy="0"/>
        </a:xfrm>
      </p:grpSpPr>
      <p:sp>
        <p:nvSpPr>
          <p:cNvPr id="251" name="Google Shape;251;p30"/>
          <p:cNvSpPr/>
          <p:nvPr/>
        </p:nvSpPr>
        <p:spPr>
          <a:xfrm>
            <a:off x="125" y="-4750"/>
            <a:ext cx="9144000" cy="801300"/>
          </a:xfrm>
          <a:prstGeom prst="rect">
            <a:avLst/>
          </a:prstGeom>
          <a:solidFill>
            <a:srgbClr val="850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53" name="Google Shape;253;p3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254" name="Google Shape;254;p3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55" name="Google Shape;255;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56" name="Google Shape;256;p30"/>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57" name="Google Shape;257;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29" name="Shape 29"/>
        <p:cNvGrpSpPr/>
        <p:nvPr/>
      </p:nvGrpSpPr>
      <p:grpSpPr>
        <a:xfrm>
          <a:off x="0" y="0"/>
          <a:ext cx="0" cy="0"/>
          <a:chOff x="0" y="0"/>
          <a:chExt cx="0" cy="0"/>
        </a:xfrm>
      </p:grpSpPr>
      <p:sp>
        <p:nvSpPr>
          <p:cNvPr id="30" name="Google Shape;30;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2" name="Google Shape;32;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 name="Google Shape;33;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 name="Google Shape;34;p4"/>
          <p:cNvSpPr/>
          <p:nvPr/>
        </p:nvSpPr>
        <p:spPr>
          <a:xfrm>
            <a:off x="-54800" y="-29400"/>
            <a:ext cx="9252600" cy="5204700"/>
          </a:xfrm>
          <a:prstGeom prst="rect">
            <a:avLst/>
          </a:prstGeom>
          <a:solidFill>
            <a:srgbClr val="01799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6" name="Google Shape;36;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7" name="Google Shape;37;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descr="GA-Cog-900.png" id="38" name="Google Shape;38;p4"/>
          <p:cNvPicPr preferRelativeResize="0"/>
          <p:nvPr/>
        </p:nvPicPr>
        <p:blipFill>
          <a:blip r:embed="rId3">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58" name="Shape 258"/>
        <p:cNvGrpSpPr/>
        <p:nvPr/>
      </p:nvGrpSpPr>
      <p:grpSpPr>
        <a:xfrm>
          <a:off x="0" y="0"/>
          <a:ext cx="0" cy="0"/>
          <a:chOff x="0" y="0"/>
          <a:chExt cx="0" cy="0"/>
        </a:xfrm>
      </p:grpSpPr>
      <p:sp>
        <p:nvSpPr>
          <p:cNvPr id="259" name="Google Shape;259;p31"/>
          <p:cNvSpPr/>
          <p:nvPr/>
        </p:nvSpPr>
        <p:spPr>
          <a:xfrm>
            <a:off x="12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31"/>
          <p:cNvPicPr preferRelativeResize="0"/>
          <p:nvPr/>
        </p:nvPicPr>
        <p:blipFill rotWithShape="1">
          <a:blip r:embed="rId2">
            <a:alphaModFix/>
          </a:blip>
          <a:srcRect b="15782" l="0" r="0" t="0"/>
          <a:stretch/>
        </p:blipFill>
        <p:spPr>
          <a:xfrm>
            <a:off x="82625" y="136850"/>
            <a:ext cx="640384" cy="659700"/>
          </a:xfrm>
          <a:prstGeom prst="rect">
            <a:avLst/>
          </a:prstGeom>
          <a:noFill/>
          <a:ln>
            <a:noFill/>
          </a:ln>
        </p:spPr>
      </p:pic>
      <p:sp>
        <p:nvSpPr>
          <p:cNvPr id="261" name="Google Shape;261;p3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62" name="Google Shape;262;p3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r>
              <a:rPr b="1" lang="en">
                <a:solidFill>
                  <a:schemeClr val="lt1"/>
                </a:solidFill>
                <a:latin typeface="Proxima Nova"/>
                <a:ea typeface="Proxima Nova"/>
                <a:cs typeface="Proxima Nova"/>
                <a:sym typeface="Proxima Nova"/>
              </a:rPr>
              <a:t>:</a:t>
            </a:r>
            <a:endParaRPr b="1">
              <a:solidFill>
                <a:schemeClr val="lt1"/>
              </a:solidFill>
              <a:latin typeface="Proxima Nova"/>
              <a:ea typeface="Proxima Nova"/>
              <a:cs typeface="Proxima Nova"/>
              <a:sym typeface="Proxima Nova"/>
            </a:endParaRPr>
          </a:p>
        </p:txBody>
      </p:sp>
      <p:sp>
        <p:nvSpPr>
          <p:cNvPr id="263" name="Google Shape;263;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64" name="Google Shape;264;p3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5" name="Google Shape;265;p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66" name="Shape 266"/>
        <p:cNvGrpSpPr/>
        <p:nvPr/>
      </p:nvGrpSpPr>
      <p:grpSpPr>
        <a:xfrm>
          <a:off x="0" y="0"/>
          <a:ext cx="0" cy="0"/>
          <a:chOff x="0" y="0"/>
          <a:chExt cx="0" cy="0"/>
        </a:xfrm>
      </p:grpSpPr>
      <p:sp>
        <p:nvSpPr>
          <p:cNvPr id="267" name="Google Shape;267;p32"/>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268" name="Google Shape;268;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FFFFFF"/>
                </a:solidFill>
                <a:latin typeface="Proxima Nova"/>
                <a:ea typeface="Proxima Nova"/>
                <a:cs typeface="Proxima Nova"/>
                <a:sym typeface="Proxima Nova"/>
              </a:defRPr>
            </a:lvl1pPr>
            <a:lvl2pPr lvl="1" rtl="0">
              <a:lnSpc>
                <a:spcPct val="100000"/>
              </a:lnSpc>
              <a:buNone/>
              <a:defRPr sz="900">
                <a:solidFill>
                  <a:srgbClr val="FFFFFF"/>
                </a:solidFill>
                <a:latin typeface="Proxima Nova"/>
                <a:ea typeface="Proxima Nova"/>
                <a:cs typeface="Proxima Nova"/>
                <a:sym typeface="Proxima Nova"/>
              </a:defRPr>
            </a:lvl2pPr>
            <a:lvl3pPr lvl="2" rtl="0">
              <a:lnSpc>
                <a:spcPct val="100000"/>
              </a:lnSpc>
              <a:buNone/>
              <a:defRPr sz="900">
                <a:solidFill>
                  <a:srgbClr val="FFFFFF"/>
                </a:solidFill>
                <a:latin typeface="Proxima Nova"/>
                <a:ea typeface="Proxima Nova"/>
                <a:cs typeface="Proxima Nova"/>
                <a:sym typeface="Proxima Nova"/>
              </a:defRPr>
            </a:lvl3pPr>
            <a:lvl4pPr lvl="3" rtl="0">
              <a:lnSpc>
                <a:spcPct val="100000"/>
              </a:lnSpc>
              <a:buNone/>
              <a:defRPr sz="900">
                <a:solidFill>
                  <a:srgbClr val="FFFFFF"/>
                </a:solidFill>
                <a:latin typeface="Proxima Nova"/>
                <a:ea typeface="Proxima Nova"/>
                <a:cs typeface="Proxima Nova"/>
                <a:sym typeface="Proxima Nova"/>
              </a:defRPr>
            </a:lvl4pPr>
            <a:lvl5pPr lvl="4" rtl="0">
              <a:lnSpc>
                <a:spcPct val="100000"/>
              </a:lnSpc>
              <a:buNone/>
              <a:defRPr sz="900">
                <a:solidFill>
                  <a:srgbClr val="FFFFFF"/>
                </a:solidFill>
                <a:latin typeface="Proxima Nova"/>
                <a:ea typeface="Proxima Nova"/>
                <a:cs typeface="Proxima Nova"/>
                <a:sym typeface="Proxima Nova"/>
              </a:defRPr>
            </a:lvl5pPr>
            <a:lvl6pPr lvl="5" rtl="0">
              <a:lnSpc>
                <a:spcPct val="100000"/>
              </a:lnSpc>
              <a:buNone/>
              <a:defRPr sz="900">
                <a:solidFill>
                  <a:srgbClr val="FFFFFF"/>
                </a:solidFill>
                <a:latin typeface="Proxima Nova"/>
                <a:ea typeface="Proxima Nova"/>
                <a:cs typeface="Proxima Nova"/>
                <a:sym typeface="Proxima Nova"/>
              </a:defRPr>
            </a:lvl6pPr>
            <a:lvl7pPr lvl="6" rtl="0">
              <a:lnSpc>
                <a:spcPct val="100000"/>
              </a:lnSpc>
              <a:buNone/>
              <a:defRPr sz="900">
                <a:solidFill>
                  <a:srgbClr val="FFFFFF"/>
                </a:solidFill>
                <a:latin typeface="Proxima Nova"/>
                <a:ea typeface="Proxima Nova"/>
                <a:cs typeface="Proxima Nova"/>
                <a:sym typeface="Proxima Nova"/>
              </a:defRPr>
            </a:lvl7pPr>
            <a:lvl8pPr lvl="7" rtl="0">
              <a:lnSpc>
                <a:spcPct val="100000"/>
              </a:lnSpc>
              <a:buNone/>
              <a:defRPr sz="900">
                <a:solidFill>
                  <a:srgbClr val="FFFFFF"/>
                </a:solidFill>
                <a:latin typeface="Proxima Nova"/>
                <a:ea typeface="Proxima Nova"/>
                <a:cs typeface="Proxima Nova"/>
                <a:sym typeface="Proxima Nova"/>
              </a:defRPr>
            </a:lvl8pPr>
            <a:lvl9pPr lvl="8" rtl="0">
              <a:lnSpc>
                <a:spcPct val="100000"/>
              </a:lnSpc>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69" name="Google Shape;269;p32"/>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70" name="Google Shape;270;p32"/>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71" name="Google Shape;271;p3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72" name="Google Shape;272;p3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73" name="Google Shape;273;p3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74" name="Shape 274"/>
        <p:cNvGrpSpPr/>
        <p:nvPr/>
      </p:nvGrpSpPr>
      <p:grpSpPr>
        <a:xfrm>
          <a:off x="0" y="0"/>
          <a:ext cx="0" cy="0"/>
          <a:chOff x="0" y="0"/>
          <a:chExt cx="0" cy="0"/>
        </a:xfrm>
      </p:grpSpPr>
      <p:sp>
        <p:nvSpPr>
          <p:cNvPr id="275" name="Google Shape;275;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000000"/>
                </a:solidFill>
                <a:latin typeface="Proxima Nova"/>
                <a:ea typeface="Proxima Nova"/>
                <a:cs typeface="Proxima Nova"/>
                <a:sym typeface="Proxima Nova"/>
              </a:defRPr>
            </a:lvl1pPr>
            <a:lvl2pPr lvl="1" rtl="0">
              <a:lnSpc>
                <a:spcPct val="100000"/>
              </a:lnSpc>
              <a:buNone/>
              <a:defRPr sz="900">
                <a:solidFill>
                  <a:srgbClr val="000000"/>
                </a:solidFill>
                <a:latin typeface="Proxima Nova"/>
                <a:ea typeface="Proxima Nova"/>
                <a:cs typeface="Proxima Nova"/>
                <a:sym typeface="Proxima Nova"/>
              </a:defRPr>
            </a:lvl2pPr>
            <a:lvl3pPr lvl="2" rtl="0">
              <a:lnSpc>
                <a:spcPct val="100000"/>
              </a:lnSpc>
              <a:buNone/>
              <a:defRPr sz="900">
                <a:solidFill>
                  <a:srgbClr val="000000"/>
                </a:solidFill>
                <a:latin typeface="Proxima Nova"/>
                <a:ea typeface="Proxima Nova"/>
                <a:cs typeface="Proxima Nova"/>
                <a:sym typeface="Proxima Nova"/>
              </a:defRPr>
            </a:lvl3pPr>
            <a:lvl4pPr lvl="3" rtl="0">
              <a:lnSpc>
                <a:spcPct val="100000"/>
              </a:lnSpc>
              <a:buNone/>
              <a:defRPr sz="900">
                <a:solidFill>
                  <a:srgbClr val="000000"/>
                </a:solidFill>
                <a:latin typeface="Proxima Nova"/>
                <a:ea typeface="Proxima Nova"/>
                <a:cs typeface="Proxima Nova"/>
                <a:sym typeface="Proxima Nova"/>
              </a:defRPr>
            </a:lvl4pPr>
            <a:lvl5pPr lvl="4" rtl="0">
              <a:lnSpc>
                <a:spcPct val="100000"/>
              </a:lnSpc>
              <a:buNone/>
              <a:defRPr sz="900">
                <a:solidFill>
                  <a:srgbClr val="000000"/>
                </a:solidFill>
                <a:latin typeface="Proxima Nova"/>
                <a:ea typeface="Proxima Nova"/>
                <a:cs typeface="Proxima Nova"/>
                <a:sym typeface="Proxima Nova"/>
              </a:defRPr>
            </a:lvl5pPr>
            <a:lvl6pPr lvl="5" rtl="0">
              <a:lnSpc>
                <a:spcPct val="100000"/>
              </a:lnSpc>
              <a:buNone/>
              <a:defRPr sz="900">
                <a:solidFill>
                  <a:srgbClr val="000000"/>
                </a:solidFill>
                <a:latin typeface="Proxima Nova"/>
                <a:ea typeface="Proxima Nova"/>
                <a:cs typeface="Proxima Nova"/>
                <a:sym typeface="Proxima Nova"/>
              </a:defRPr>
            </a:lvl6pPr>
            <a:lvl7pPr lvl="6" rtl="0">
              <a:lnSpc>
                <a:spcPct val="100000"/>
              </a:lnSpc>
              <a:buNone/>
              <a:defRPr sz="900">
                <a:solidFill>
                  <a:srgbClr val="000000"/>
                </a:solidFill>
                <a:latin typeface="Proxima Nova"/>
                <a:ea typeface="Proxima Nova"/>
                <a:cs typeface="Proxima Nova"/>
                <a:sym typeface="Proxima Nova"/>
              </a:defRPr>
            </a:lvl7pPr>
            <a:lvl8pPr lvl="7" rtl="0">
              <a:lnSpc>
                <a:spcPct val="100000"/>
              </a:lnSpc>
              <a:buNone/>
              <a:defRPr sz="900">
                <a:solidFill>
                  <a:srgbClr val="000000"/>
                </a:solidFill>
                <a:latin typeface="Proxima Nova"/>
                <a:ea typeface="Proxima Nova"/>
                <a:cs typeface="Proxima Nova"/>
                <a:sym typeface="Proxima Nova"/>
              </a:defRPr>
            </a:lvl8pPr>
            <a:lvl9pPr lvl="8" rtl="0">
              <a:lnSpc>
                <a:spcPct val="100000"/>
              </a:lnSpc>
              <a:buNone/>
              <a:defRPr sz="900">
                <a:solidFill>
                  <a:srgbClr val="000000"/>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76" name="Google Shape;276;p33"/>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78" name="Google Shape;278;p33"/>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79" name="Google Shape;279;p33"/>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80" name="Google Shape;280;p3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
    <p:spTree>
      <p:nvGrpSpPr>
        <p:cNvPr id="281" name="Shape 281"/>
        <p:cNvGrpSpPr/>
        <p:nvPr/>
      </p:nvGrpSpPr>
      <p:grpSpPr>
        <a:xfrm>
          <a:off x="0" y="0"/>
          <a:ext cx="0" cy="0"/>
          <a:chOff x="0" y="0"/>
          <a:chExt cx="0" cy="0"/>
        </a:xfrm>
      </p:grpSpPr>
      <p:sp>
        <p:nvSpPr>
          <p:cNvPr id="282" name="Google Shape;282;p34"/>
          <p:cNvSpPr/>
          <p:nvPr/>
        </p:nvSpPr>
        <p:spPr>
          <a:xfrm>
            <a:off x="50" y="0"/>
            <a:ext cx="4572000" cy="51435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83" name="Google Shape;283;p34"/>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84" name="Google Shape;284;p34"/>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chemeClr val="lt1"/>
                </a:solidFill>
              </a:defRPr>
            </a:lvl1pPr>
            <a:lvl2pPr lvl="1">
              <a:spcBef>
                <a:spcPts val="0"/>
              </a:spcBef>
              <a:spcAft>
                <a:spcPts val="0"/>
              </a:spcAft>
              <a:buNone/>
              <a:defRPr sz="2400">
                <a:solidFill>
                  <a:schemeClr val="lt1"/>
                </a:solidFill>
              </a:defRPr>
            </a:lvl2pPr>
            <a:lvl3pPr lvl="2">
              <a:spcBef>
                <a:spcPts val="0"/>
              </a:spcBef>
              <a:spcAft>
                <a:spcPts val="0"/>
              </a:spcAft>
              <a:buNone/>
              <a:defRPr sz="2400">
                <a:solidFill>
                  <a:schemeClr val="lt1"/>
                </a:solidFill>
              </a:defRPr>
            </a:lvl3pPr>
            <a:lvl4pPr lvl="3">
              <a:spcBef>
                <a:spcPts val="0"/>
              </a:spcBef>
              <a:spcAft>
                <a:spcPts val="0"/>
              </a:spcAft>
              <a:buNone/>
              <a:defRPr sz="2400">
                <a:solidFill>
                  <a:schemeClr val="lt1"/>
                </a:solidFill>
              </a:defRPr>
            </a:lvl4pPr>
            <a:lvl5pPr lvl="4">
              <a:spcBef>
                <a:spcPts val="0"/>
              </a:spcBef>
              <a:spcAft>
                <a:spcPts val="0"/>
              </a:spcAft>
              <a:buNone/>
              <a:defRPr sz="2400">
                <a:solidFill>
                  <a:schemeClr val="lt1"/>
                </a:solidFill>
              </a:defRPr>
            </a:lvl5pPr>
            <a:lvl6pPr lvl="5">
              <a:spcBef>
                <a:spcPts val="0"/>
              </a:spcBef>
              <a:spcAft>
                <a:spcPts val="0"/>
              </a:spcAft>
              <a:buNone/>
              <a:defRPr sz="2400">
                <a:solidFill>
                  <a:schemeClr val="lt1"/>
                </a:solidFill>
              </a:defRPr>
            </a:lvl6pPr>
            <a:lvl7pPr lvl="6">
              <a:spcBef>
                <a:spcPts val="0"/>
              </a:spcBef>
              <a:spcAft>
                <a:spcPts val="0"/>
              </a:spcAft>
              <a:buNone/>
              <a:defRPr sz="2400">
                <a:solidFill>
                  <a:schemeClr val="lt1"/>
                </a:solidFill>
              </a:defRPr>
            </a:lvl7pPr>
            <a:lvl8pPr lvl="7">
              <a:spcBef>
                <a:spcPts val="0"/>
              </a:spcBef>
              <a:spcAft>
                <a:spcPts val="0"/>
              </a:spcAft>
              <a:buNone/>
              <a:defRPr sz="2400">
                <a:solidFill>
                  <a:schemeClr val="lt1"/>
                </a:solidFill>
              </a:defRPr>
            </a:lvl8pPr>
            <a:lvl9pPr lvl="8">
              <a:spcBef>
                <a:spcPts val="0"/>
              </a:spcBef>
              <a:spcAft>
                <a:spcPts val="0"/>
              </a:spcAft>
              <a:buNone/>
              <a:defRPr sz="2400">
                <a:solidFill>
                  <a:schemeClr val="lt1"/>
                </a:solidFill>
              </a:defRPr>
            </a:lvl9pPr>
          </a:lstStyle>
          <a:p/>
        </p:txBody>
      </p:sp>
      <p:sp>
        <p:nvSpPr>
          <p:cNvPr id="285" name="Google Shape;285;p34"/>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86" name="Google Shape;286;p34"/>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a:spcBef>
                <a:spcPts val="0"/>
              </a:spcBef>
              <a:spcAft>
                <a:spcPts val="0"/>
              </a:spcAft>
              <a:buNone/>
              <a:defRPr b="1" sz="2000">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
        <p:nvSpPr>
          <p:cNvPr id="287" name="Google Shape;287;p34"/>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30200" lvl="1" marL="914400">
              <a:spcBef>
                <a:spcPts val="1600"/>
              </a:spcBef>
              <a:spcAft>
                <a:spcPts val="0"/>
              </a:spcAft>
              <a:buClr>
                <a:schemeClr val="lt1"/>
              </a:buClr>
              <a:buSzPts val="16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04800" lvl="3" marL="1828800">
              <a:spcBef>
                <a:spcPts val="1600"/>
              </a:spcBef>
              <a:spcAft>
                <a:spcPts val="0"/>
              </a:spcAft>
              <a:buClr>
                <a:schemeClr val="lt1"/>
              </a:buClr>
              <a:buSzPts val="1200"/>
              <a:buChar char="●"/>
              <a:defRPr>
                <a:solidFill>
                  <a:schemeClr val="lt1"/>
                </a:solidFill>
              </a:defRPr>
            </a:lvl4pPr>
            <a:lvl5pPr indent="-304800" lvl="4" marL="2286000">
              <a:spcBef>
                <a:spcPts val="1600"/>
              </a:spcBef>
              <a:spcAft>
                <a:spcPts val="0"/>
              </a:spcAft>
              <a:buClr>
                <a:schemeClr val="lt1"/>
              </a:buClr>
              <a:buSzPts val="1200"/>
              <a:buChar char="○"/>
              <a:defRPr>
                <a:solidFill>
                  <a:schemeClr val="lt1"/>
                </a:solidFill>
              </a:defRPr>
            </a:lvl5pPr>
            <a:lvl6pPr indent="-304800" lvl="5" marL="2743200">
              <a:spcBef>
                <a:spcPts val="1600"/>
              </a:spcBef>
              <a:spcAft>
                <a:spcPts val="0"/>
              </a:spcAft>
              <a:buClr>
                <a:schemeClr val="lt1"/>
              </a:buClr>
              <a:buSzPts val="1200"/>
              <a:buChar char="■"/>
              <a:defRPr>
                <a:solidFill>
                  <a:schemeClr val="lt1"/>
                </a:solidFill>
              </a:defRPr>
            </a:lvl6pPr>
            <a:lvl7pPr indent="-304800" lvl="6" marL="3200400">
              <a:spcBef>
                <a:spcPts val="1600"/>
              </a:spcBef>
              <a:spcAft>
                <a:spcPts val="0"/>
              </a:spcAft>
              <a:buClr>
                <a:schemeClr val="lt1"/>
              </a:buClr>
              <a:buSzPts val="1200"/>
              <a:buChar char="●"/>
              <a:defRPr>
                <a:solidFill>
                  <a:schemeClr val="lt1"/>
                </a:solidFill>
              </a:defRPr>
            </a:lvl7pPr>
            <a:lvl8pPr indent="-304800" lvl="7" marL="3657600">
              <a:spcBef>
                <a:spcPts val="1600"/>
              </a:spcBef>
              <a:spcAft>
                <a:spcPts val="0"/>
              </a:spcAft>
              <a:buClr>
                <a:schemeClr val="lt1"/>
              </a:buClr>
              <a:buSzPts val="1200"/>
              <a:buChar char="○"/>
              <a:defRPr>
                <a:solidFill>
                  <a:schemeClr val="lt1"/>
                </a:solidFill>
              </a:defRPr>
            </a:lvl8pPr>
            <a:lvl9pPr indent="-304800" lvl="8" marL="4114800">
              <a:spcBef>
                <a:spcPts val="1600"/>
              </a:spcBef>
              <a:spcAft>
                <a:spcPts val="1600"/>
              </a:spcAft>
              <a:buClr>
                <a:schemeClr val="lt1"/>
              </a:buClr>
              <a:buSzPts val="1200"/>
              <a:buChar char="■"/>
              <a:defRPr>
                <a:solidFill>
                  <a:schemeClr val="lt1"/>
                </a:solidFill>
              </a:defRPr>
            </a:lvl9pPr>
          </a:lstStyle>
          <a:p/>
        </p:txBody>
      </p:sp>
      <p:sp>
        <p:nvSpPr>
          <p:cNvPr id="288" name="Google Shape;288;p34"/>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9" name="Google Shape;289;p34"/>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90" name="Google Shape;290;p3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91" name="Google Shape;291;p34"/>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nk Blank Slide">
  <p:cSld name="TITLE_AND_BODY_1_2_1_2_1_1_1_1_1_1">
    <p:spTree>
      <p:nvGrpSpPr>
        <p:cNvPr id="292" name="Shape 292"/>
        <p:cNvGrpSpPr/>
        <p:nvPr/>
      </p:nvGrpSpPr>
      <p:grpSpPr>
        <a:xfrm>
          <a:off x="0" y="0"/>
          <a:ext cx="0" cy="0"/>
          <a:chOff x="0" y="0"/>
          <a:chExt cx="0" cy="0"/>
        </a:xfrm>
      </p:grpSpPr>
      <p:sp>
        <p:nvSpPr>
          <p:cNvPr id="293" name="Google Shape;293;p35"/>
          <p:cNvSpPr txBox="1"/>
          <p:nvPr>
            <p:ph type="title"/>
          </p:nvPr>
        </p:nvSpPr>
        <p:spPr>
          <a:xfrm>
            <a:off x="320275" y="517575"/>
            <a:ext cx="84075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294" name="Google Shape;294;p3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95" name="Google Shape;295;p3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296" name="Shape 296"/>
        <p:cNvGrpSpPr/>
        <p:nvPr/>
      </p:nvGrpSpPr>
      <p:grpSpPr>
        <a:xfrm>
          <a:off x="0" y="0"/>
          <a:ext cx="0" cy="0"/>
          <a:chOff x="0" y="0"/>
          <a:chExt cx="0" cy="0"/>
        </a:xfrm>
      </p:grpSpPr>
      <p:sp>
        <p:nvSpPr>
          <p:cNvPr id="297" name="Google Shape;297;p36"/>
          <p:cNvSpPr/>
          <p:nvPr/>
        </p:nvSpPr>
        <p:spPr>
          <a:xfrm>
            <a:off x="560825" y="1305775"/>
            <a:ext cx="1243200" cy="893400"/>
          </a:xfrm>
          <a:prstGeom prst="rect">
            <a:avLst/>
          </a:prstGeom>
          <a:solidFill>
            <a:srgbClr val="E41A2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226 / 28 / 35</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E41A23</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298" name="Google Shape;298;p36"/>
          <p:cNvSpPr/>
          <p:nvPr/>
        </p:nvSpPr>
        <p:spPr>
          <a:xfrm>
            <a:off x="1968428" y="1305775"/>
            <a:ext cx="1243200" cy="893400"/>
          </a:xfrm>
          <a:prstGeom prst="rect">
            <a:avLst/>
          </a:prstGeom>
          <a:solidFill>
            <a:srgbClr val="01799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0 / 166 / 189</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017991</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299" name="Google Shape;299;p36"/>
          <p:cNvSpPr/>
          <p:nvPr/>
        </p:nvSpPr>
        <p:spPr>
          <a:xfrm>
            <a:off x="3373916" y="1305775"/>
            <a:ext cx="1245300" cy="893400"/>
          </a:xfrm>
          <a:prstGeom prst="rect">
            <a:avLst/>
          </a:prstGeom>
          <a:solidFill>
            <a:srgbClr val="222222"/>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BLACK</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46 / 46 / 46</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000000</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b="1" sz="1000">
              <a:solidFill>
                <a:srgbClr val="FFFFFF"/>
              </a:solidFill>
              <a:latin typeface="Proxima Nova"/>
              <a:ea typeface="Proxima Nova"/>
              <a:cs typeface="Proxima Nova"/>
              <a:sym typeface="Proxima Nova"/>
            </a:endParaRPr>
          </a:p>
        </p:txBody>
      </p:sp>
      <p:sp>
        <p:nvSpPr>
          <p:cNvPr id="300" name="Google Shape;300;p36"/>
          <p:cNvSpPr/>
          <p:nvPr/>
        </p:nvSpPr>
        <p:spPr>
          <a:xfrm>
            <a:off x="4781575" y="1305775"/>
            <a:ext cx="1245300" cy="893400"/>
          </a:xfrm>
          <a:prstGeom prst="rect">
            <a:avLst/>
          </a:prstGeom>
          <a:solidFill>
            <a:srgbClr val="FFFFFF"/>
          </a:solid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latin typeface="Proxima Nova"/>
                <a:ea typeface="Proxima Nova"/>
                <a:cs typeface="Proxima Nova"/>
                <a:sym typeface="Proxima Nova"/>
              </a:rPr>
              <a:t>WHITE</a:t>
            </a:r>
            <a:endParaRPr b="1"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222222"/>
                </a:solidFill>
                <a:latin typeface="Proxima Nova"/>
                <a:ea typeface="Proxima Nova"/>
                <a:cs typeface="Proxima Nova"/>
                <a:sym typeface="Proxima Nova"/>
              </a:rPr>
              <a:t>--</a:t>
            </a:r>
            <a:endParaRPr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222222"/>
                </a:solidFill>
                <a:latin typeface="Proxima Nova"/>
                <a:ea typeface="Proxima Nova"/>
                <a:cs typeface="Proxima Nova"/>
                <a:sym typeface="Proxima Nova"/>
              </a:rPr>
              <a:t>RGB</a:t>
            </a:r>
            <a:r>
              <a:rPr lang="en" sz="900">
                <a:solidFill>
                  <a:srgbClr val="222222"/>
                </a:solidFill>
                <a:latin typeface="Proxima Nova"/>
                <a:ea typeface="Proxima Nova"/>
                <a:cs typeface="Proxima Nova"/>
                <a:sym typeface="Proxima Nova"/>
              </a:rPr>
              <a:t> 255 / 255 / 255</a:t>
            </a:r>
            <a:endParaRPr sz="9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222222"/>
                </a:solidFill>
                <a:latin typeface="Proxima Nova"/>
                <a:ea typeface="Proxima Nova"/>
                <a:cs typeface="Proxima Nova"/>
                <a:sym typeface="Proxima Nova"/>
              </a:rPr>
              <a:t>HEX</a:t>
            </a:r>
            <a:r>
              <a:rPr lang="en" sz="900">
                <a:solidFill>
                  <a:srgbClr val="222222"/>
                </a:solidFill>
                <a:latin typeface="Proxima Nova"/>
                <a:ea typeface="Proxima Nova"/>
                <a:cs typeface="Proxima Nova"/>
                <a:sym typeface="Proxima Nova"/>
              </a:rPr>
              <a:t> FFFFFF</a:t>
            </a:r>
            <a:endParaRPr sz="900">
              <a:solidFill>
                <a:srgbClr val="222222"/>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222222"/>
              </a:solidFill>
              <a:latin typeface="Proxima Nova"/>
              <a:ea typeface="Proxima Nova"/>
              <a:cs typeface="Proxima Nova"/>
              <a:sym typeface="Proxima Nova"/>
            </a:endParaRPr>
          </a:p>
        </p:txBody>
      </p:sp>
      <p:sp>
        <p:nvSpPr>
          <p:cNvPr id="301" name="Google Shape;301;p36"/>
          <p:cNvSpPr txBox="1"/>
          <p:nvPr/>
        </p:nvSpPr>
        <p:spPr>
          <a:xfrm>
            <a:off x="4572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grpSp>
        <p:nvGrpSpPr>
          <p:cNvPr id="302" name="Google Shape;302;p36"/>
          <p:cNvGrpSpPr/>
          <p:nvPr/>
        </p:nvGrpSpPr>
        <p:grpSpPr>
          <a:xfrm>
            <a:off x="6708207" y="2905713"/>
            <a:ext cx="2019563" cy="1254357"/>
            <a:chOff x="5540475" y="1141525"/>
            <a:chExt cx="2444400" cy="1518225"/>
          </a:xfrm>
        </p:grpSpPr>
        <p:sp>
          <p:nvSpPr>
            <p:cNvPr id="303" name="Google Shape;303;p36"/>
            <p:cNvSpPr/>
            <p:nvPr/>
          </p:nvSpPr>
          <p:spPr>
            <a:xfrm>
              <a:off x="5540475" y="1141525"/>
              <a:ext cx="2444400" cy="1324200"/>
            </a:xfrm>
            <a:prstGeom prst="roundRect">
              <a:avLst>
                <a:gd fmla="val 16667" name="adj"/>
              </a:avLst>
            </a:prstGeom>
            <a:solidFill>
              <a:srgbClr val="3D6BD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Proxima Nova"/>
                  <a:ea typeface="Proxima Nova"/>
                  <a:cs typeface="Proxima Nova"/>
                  <a:sym typeface="Proxima Nova"/>
                </a:rPr>
                <a:t>Ipsum dolor sit amet...</a:t>
              </a:r>
              <a:endParaRPr sz="1200">
                <a:solidFill>
                  <a:srgbClr val="FFFFFF"/>
                </a:solidFill>
                <a:latin typeface="Proxima Nova"/>
                <a:ea typeface="Proxima Nova"/>
                <a:cs typeface="Proxima Nova"/>
                <a:sym typeface="Proxima Nova"/>
              </a:endParaRPr>
            </a:p>
          </p:txBody>
        </p:sp>
        <p:sp>
          <p:nvSpPr>
            <p:cNvPr id="304" name="Google Shape;304;p36"/>
            <p:cNvSpPr/>
            <p:nvPr/>
          </p:nvSpPr>
          <p:spPr>
            <a:xfrm rot="10800000">
              <a:off x="6647475" y="2390950"/>
              <a:ext cx="230400" cy="268800"/>
            </a:xfrm>
            <a:prstGeom prst="triangle">
              <a:avLst>
                <a:gd fmla="val 50000" name="adj"/>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5" name="Google Shape;305;p36"/>
          <p:cNvCxnSpPr/>
          <p:nvPr/>
        </p:nvCxnSpPr>
        <p:spPr>
          <a:xfrm>
            <a:off x="1872500" y="1188013"/>
            <a:ext cx="4153200" cy="900"/>
          </a:xfrm>
          <a:prstGeom prst="straightConnector1">
            <a:avLst/>
          </a:prstGeom>
          <a:noFill/>
          <a:ln cap="flat" cmpd="sng" w="9525">
            <a:solidFill>
              <a:srgbClr val="000000"/>
            </a:solidFill>
            <a:prstDash val="solid"/>
            <a:round/>
            <a:headEnd len="med" w="med" type="none"/>
            <a:tailEnd len="med" w="med" type="none"/>
          </a:ln>
        </p:spPr>
      </p:cxnSp>
      <p:cxnSp>
        <p:nvCxnSpPr>
          <p:cNvPr id="306" name="Google Shape;306;p36"/>
          <p:cNvCxnSpPr/>
          <p:nvPr/>
        </p:nvCxnSpPr>
        <p:spPr>
          <a:xfrm>
            <a:off x="2072300" y="2545263"/>
            <a:ext cx="3963300" cy="0"/>
          </a:xfrm>
          <a:prstGeom prst="straightConnector1">
            <a:avLst/>
          </a:prstGeom>
          <a:noFill/>
          <a:ln cap="flat" cmpd="sng" w="9525">
            <a:solidFill>
              <a:srgbClr val="000000"/>
            </a:solidFill>
            <a:prstDash val="solid"/>
            <a:round/>
            <a:headEnd len="med" w="med" type="none"/>
            <a:tailEnd len="med" w="med" type="none"/>
          </a:ln>
        </p:spPr>
      </p:cxnSp>
      <p:sp>
        <p:nvSpPr>
          <p:cNvPr id="307" name="Google Shape;307;p36"/>
          <p:cNvSpPr txBox="1"/>
          <p:nvPr/>
        </p:nvSpPr>
        <p:spPr>
          <a:xfrm>
            <a:off x="457200" y="2292525"/>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grpSp>
        <p:nvGrpSpPr>
          <p:cNvPr id="308" name="Google Shape;308;p36"/>
          <p:cNvGrpSpPr/>
          <p:nvPr/>
        </p:nvGrpSpPr>
        <p:grpSpPr>
          <a:xfrm>
            <a:off x="6873590" y="1133279"/>
            <a:ext cx="1688795" cy="1578549"/>
            <a:chOff x="1020750" y="2355030"/>
            <a:chExt cx="1839646" cy="1910613"/>
          </a:xfrm>
        </p:grpSpPr>
        <p:sp>
          <p:nvSpPr>
            <p:cNvPr id="309" name="Google Shape;309;p36"/>
            <p:cNvSpPr/>
            <p:nvPr/>
          </p:nvSpPr>
          <p:spPr>
            <a:xfrm>
              <a:off x="1020750" y="2355030"/>
              <a:ext cx="1822500" cy="1902000"/>
            </a:xfrm>
            <a:prstGeom prst="rect">
              <a:avLst/>
            </a:prstGeom>
            <a:solidFill>
              <a:srgbClr val="FFDB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Proxima Nova"/>
                  <a:ea typeface="Proxima Nova"/>
                  <a:cs typeface="Proxima Nova"/>
                  <a:sym typeface="Proxima Nova"/>
                </a:rPr>
                <a:t>INSERT TERM</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6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Proxima Nova"/>
                  <a:ea typeface="Proxima Nova"/>
                  <a:cs typeface="Proxima Nova"/>
                  <a:sym typeface="Proxima Nova"/>
                </a:rPr>
                <a:t>Ipsum dolor sit amet...</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solidFill>
                  <a:srgbClr val="000000"/>
                </a:solidFill>
                <a:latin typeface="Proxima Nova"/>
                <a:ea typeface="Proxima Nova"/>
                <a:cs typeface="Proxima Nova"/>
                <a:sym typeface="Proxima Nova"/>
              </a:endParaRPr>
            </a:p>
          </p:txBody>
        </p:sp>
        <p:grpSp>
          <p:nvGrpSpPr>
            <p:cNvPr id="310" name="Google Shape;310;p36"/>
            <p:cNvGrpSpPr/>
            <p:nvPr/>
          </p:nvGrpSpPr>
          <p:grpSpPr>
            <a:xfrm>
              <a:off x="2584714" y="3989961"/>
              <a:ext cx="275682" cy="275682"/>
              <a:chOff x="2893513" y="3993856"/>
              <a:chExt cx="275682" cy="275682"/>
            </a:xfrm>
          </p:grpSpPr>
          <p:sp>
            <p:nvSpPr>
              <p:cNvPr id="311" name="Google Shape;311;p36"/>
              <p:cNvSpPr/>
              <p:nvPr/>
            </p:nvSpPr>
            <p:spPr>
              <a:xfrm rot="-5400000">
                <a:off x="2893513" y="3999838"/>
                <a:ext cx="269700" cy="2697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rot="5400000">
                <a:off x="2899495" y="3993856"/>
                <a:ext cx="269700" cy="269700"/>
              </a:xfrm>
              <a:prstGeom prst="rtTriangle">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36"/>
          <p:cNvSpPr txBox="1"/>
          <p:nvPr/>
        </p:nvSpPr>
        <p:spPr>
          <a:xfrm>
            <a:off x="404650" y="4180325"/>
            <a:ext cx="60417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 Secondary colors NOT to be used as text color. When applying to charts and graphics, suggested color preference is to start at the top left (Mint) and move over and down to bottom right (Olive). </a:t>
            </a:r>
            <a:endParaRPr b="1" sz="1000">
              <a:latin typeface="Proxima Nova"/>
              <a:ea typeface="Proxima Nova"/>
              <a:cs typeface="Proxima Nova"/>
              <a:sym typeface="Proxima Nova"/>
            </a:endParaRPr>
          </a:p>
        </p:txBody>
      </p:sp>
      <p:sp>
        <p:nvSpPr>
          <p:cNvPr id="314" name="Google Shape;314;p36"/>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15" name="Google Shape;315;p36"/>
          <p:cNvSpPr txBox="1"/>
          <p:nvPr/>
        </p:nvSpPr>
        <p:spPr>
          <a:xfrm>
            <a:off x="24968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"Custom" section at the bottom of the options.</a:t>
            </a:r>
            <a:endParaRPr sz="1000">
              <a:latin typeface="Proxima Nova"/>
              <a:ea typeface="Proxima Nova"/>
              <a:cs typeface="Proxima Nova"/>
              <a:sym typeface="Proxima Nova"/>
            </a:endParaRPr>
          </a:p>
        </p:txBody>
      </p:sp>
      <p:sp>
        <p:nvSpPr>
          <p:cNvPr id="316" name="Google Shape;316;p36"/>
          <p:cNvSpPr txBox="1"/>
          <p:nvPr/>
        </p:nvSpPr>
        <p:spPr>
          <a:xfrm>
            <a:off x="457200" y="280375"/>
            <a:ext cx="2098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222222"/>
                </a:solidFill>
                <a:latin typeface="Proxima Nova"/>
                <a:ea typeface="Proxima Nova"/>
                <a:cs typeface="Proxima Nova"/>
                <a:sym typeface="Proxima Nova"/>
              </a:rPr>
              <a:t>Color Palette</a:t>
            </a:r>
            <a:endParaRPr b="1" sz="2400">
              <a:latin typeface="Proxima Nova"/>
              <a:ea typeface="Proxima Nova"/>
              <a:cs typeface="Proxima Nova"/>
              <a:sym typeface="Proxima Nova"/>
            </a:endParaRPr>
          </a:p>
        </p:txBody>
      </p:sp>
      <p:sp>
        <p:nvSpPr>
          <p:cNvPr id="317" name="Google Shape;317;p36"/>
          <p:cNvSpPr/>
          <p:nvPr/>
        </p:nvSpPr>
        <p:spPr>
          <a:xfrm>
            <a:off x="560829" y="2697750"/>
            <a:ext cx="1245300" cy="681900"/>
          </a:xfrm>
          <a:prstGeom prst="rect">
            <a:avLst/>
          </a:prstGeom>
          <a:solidFill>
            <a:srgbClr val="7DEB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MINT</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125 / 235 / 217</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HEX</a:t>
            </a:r>
            <a:r>
              <a:rPr lang="en" sz="800">
                <a:latin typeface="Proxima Nova"/>
                <a:ea typeface="Proxima Nova"/>
                <a:cs typeface="Proxima Nova"/>
                <a:sym typeface="Proxima Nova"/>
              </a:rPr>
              <a:t> 7DEBD9</a:t>
            </a:r>
            <a:endParaRPr sz="8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18" name="Google Shape;318;p36"/>
          <p:cNvSpPr/>
          <p:nvPr/>
        </p:nvSpPr>
        <p:spPr>
          <a:xfrm>
            <a:off x="1967374" y="2697750"/>
            <a:ext cx="1245300" cy="681900"/>
          </a:xfrm>
          <a:prstGeom prst="rect">
            <a:avLst/>
          </a:prstGeom>
          <a:solidFill>
            <a:srgbClr val="00A7B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Proxima Nova"/>
                <a:ea typeface="Proxima Nova"/>
                <a:cs typeface="Proxima Nova"/>
                <a:sym typeface="Proxima Nova"/>
              </a:rPr>
              <a:t>LIGHT TEAL</a:t>
            </a:r>
            <a:endParaRPr b="1" sz="10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000000"/>
                </a:solidFill>
                <a:latin typeface="Proxima Nova"/>
                <a:ea typeface="Proxima Nova"/>
                <a:cs typeface="Proxima Nova"/>
                <a:sym typeface="Proxima Nova"/>
              </a:rPr>
              <a:t>--</a:t>
            </a:r>
            <a:endParaRPr sz="7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0 / 166 / 189</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00A7BD</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700">
              <a:solidFill>
                <a:srgbClr val="FFFFFF"/>
              </a:solidFill>
              <a:latin typeface="Proxima Nova"/>
              <a:ea typeface="Proxima Nova"/>
              <a:cs typeface="Proxima Nova"/>
              <a:sym typeface="Proxima Nova"/>
            </a:endParaRPr>
          </a:p>
        </p:txBody>
      </p:sp>
      <p:sp>
        <p:nvSpPr>
          <p:cNvPr id="319" name="Google Shape;319;p36"/>
          <p:cNvSpPr/>
          <p:nvPr/>
        </p:nvSpPr>
        <p:spPr>
          <a:xfrm>
            <a:off x="3373930" y="2697750"/>
            <a:ext cx="1245300" cy="681900"/>
          </a:xfrm>
          <a:prstGeom prst="rect">
            <a:avLst/>
          </a:prstGeom>
          <a:solidFill>
            <a:srgbClr val="70B0F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112 / 176 / 250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HEX</a:t>
            </a:r>
            <a:r>
              <a:rPr lang="en" sz="800">
                <a:latin typeface="Proxima Nova"/>
                <a:ea typeface="Proxima Nova"/>
                <a:cs typeface="Proxima Nova"/>
                <a:sym typeface="Proxima Nova"/>
              </a:rPr>
              <a:t> 70B0FA</a:t>
            </a:r>
            <a:endParaRPr sz="800">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20" name="Google Shape;320;p36"/>
          <p:cNvSpPr/>
          <p:nvPr/>
        </p:nvSpPr>
        <p:spPr>
          <a:xfrm>
            <a:off x="564175" y="3498422"/>
            <a:ext cx="1245300" cy="681900"/>
          </a:xfrm>
          <a:prstGeom prst="rect">
            <a:avLst/>
          </a:prstGeom>
          <a:solidFill>
            <a:srgbClr val="C996B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PURPLE</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113 / 15 / 52</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C996BF</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21" name="Google Shape;321;p36"/>
          <p:cNvSpPr/>
          <p:nvPr/>
        </p:nvSpPr>
        <p:spPr>
          <a:xfrm>
            <a:off x="4780474" y="2680900"/>
            <a:ext cx="1245300" cy="681900"/>
          </a:xfrm>
          <a:prstGeom prst="rect">
            <a:avLst/>
          </a:prstGeom>
          <a:solidFill>
            <a:srgbClr val="3D6B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FFFFFF"/>
                </a:solidFill>
                <a:latin typeface="Proxima Nova"/>
                <a:ea typeface="Proxima Nova"/>
                <a:cs typeface="Proxima Nova"/>
                <a:sym typeface="Proxima Nova"/>
              </a:rPr>
              <a:t>--</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RGB </a:t>
            </a:r>
            <a:r>
              <a:rPr lang="en" sz="800">
                <a:solidFill>
                  <a:srgbClr val="FFFFFF"/>
                </a:solidFill>
                <a:latin typeface="Proxima Nova"/>
                <a:ea typeface="Proxima Nova"/>
                <a:cs typeface="Proxima Nova"/>
                <a:sym typeface="Proxima Nova"/>
              </a:rPr>
              <a:t>61 / 107 / 212</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HEX</a:t>
            </a:r>
            <a:r>
              <a:rPr lang="en" sz="800">
                <a:solidFill>
                  <a:srgbClr val="FFFFFF"/>
                </a:solidFill>
                <a:latin typeface="Proxima Nova"/>
                <a:ea typeface="Proxima Nova"/>
                <a:cs typeface="Proxima Nova"/>
                <a:sym typeface="Proxima Nova"/>
              </a:rPr>
              <a:t> 3D6BD4</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322" name="Google Shape;322;p36"/>
          <p:cNvSpPr/>
          <p:nvPr/>
        </p:nvSpPr>
        <p:spPr>
          <a:xfrm>
            <a:off x="4781576" y="3498422"/>
            <a:ext cx="1245300" cy="681900"/>
          </a:xfrm>
          <a:prstGeom prst="rect">
            <a:avLst/>
          </a:prstGeom>
          <a:solidFill>
            <a:srgbClr val="BCA22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latin typeface="Proxima Nova"/>
                <a:ea typeface="Proxima Nova"/>
                <a:cs typeface="Proxima Nova"/>
                <a:sym typeface="Proxima Nova"/>
              </a:rPr>
              <a:t>OLIVE</a:t>
            </a:r>
            <a:endParaRPr b="1"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222222"/>
                </a:solidFill>
                <a:latin typeface="Proxima Nova"/>
                <a:ea typeface="Proxima Nova"/>
                <a:cs typeface="Proxima Nova"/>
                <a:sym typeface="Proxima Nova"/>
              </a:rPr>
              <a:t>--</a:t>
            </a:r>
            <a:r>
              <a:rPr b="1" lang="en" sz="800">
                <a:solidFill>
                  <a:srgbClr val="222222"/>
                </a:solidFill>
                <a:latin typeface="Proxima Nova"/>
                <a:ea typeface="Proxima Nova"/>
                <a:cs typeface="Proxima Nova"/>
                <a:sym typeface="Proxima Nova"/>
              </a:rPr>
              <a:t>RGB </a:t>
            </a:r>
            <a:r>
              <a:rPr lang="en" sz="800">
                <a:solidFill>
                  <a:srgbClr val="222222"/>
                </a:solidFill>
                <a:latin typeface="Proxima Nova"/>
                <a:ea typeface="Proxima Nova"/>
                <a:cs typeface="Proxima Nova"/>
                <a:sym typeface="Proxima Nova"/>
              </a:rPr>
              <a:t>189 / 166 / 50</a:t>
            </a:r>
            <a:endParaRPr sz="8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222222"/>
                </a:solidFill>
                <a:latin typeface="Proxima Nova"/>
                <a:ea typeface="Proxima Nova"/>
                <a:cs typeface="Proxima Nova"/>
                <a:sym typeface="Proxima Nova"/>
              </a:rPr>
              <a:t>HEX</a:t>
            </a:r>
            <a:r>
              <a:rPr lang="en" sz="800">
                <a:solidFill>
                  <a:srgbClr val="222222"/>
                </a:solidFill>
                <a:latin typeface="Proxima Nova"/>
                <a:ea typeface="Proxima Nova"/>
                <a:cs typeface="Proxima Nova"/>
                <a:sym typeface="Proxima Nova"/>
              </a:rPr>
              <a:t> BCA22F</a:t>
            </a:r>
            <a:endParaRPr sz="800">
              <a:solidFill>
                <a:srgbClr val="222222"/>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222222"/>
              </a:solidFill>
              <a:latin typeface="Proxima Nova"/>
              <a:ea typeface="Proxima Nova"/>
              <a:cs typeface="Proxima Nova"/>
              <a:sym typeface="Proxima Nova"/>
            </a:endParaRPr>
          </a:p>
        </p:txBody>
      </p:sp>
      <p:sp>
        <p:nvSpPr>
          <p:cNvPr id="323" name="Google Shape;323;p36"/>
          <p:cNvSpPr/>
          <p:nvPr/>
        </p:nvSpPr>
        <p:spPr>
          <a:xfrm>
            <a:off x="1970720" y="3498422"/>
            <a:ext cx="1245300" cy="681900"/>
          </a:xfrm>
          <a:prstGeom prst="rect">
            <a:avLst/>
          </a:prstGeom>
          <a:solidFill>
            <a:srgbClr val="850A4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MAROON</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FFFFFF"/>
                </a:solidFill>
                <a:latin typeface="Proxima Nova"/>
                <a:ea typeface="Proxima Nova"/>
                <a:cs typeface="Proxima Nova"/>
                <a:sym typeface="Proxima Nova"/>
              </a:rPr>
              <a:t>--</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RGB</a:t>
            </a:r>
            <a:r>
              <a:rPr lang="en" sz="800">
                <a:solidFill>
                  <a:srgbClr val="FFFFFF"/>
                </a:solidFill>
                <a:latin typeface="Proxima Nova"/>
                <a:ea typeface="Proxima Nova"/>
                <a:cs typeface="Proxima Nova"/>
                <a:sym typeface="Proxima Nova"/>
              </a:rPr>
              <a:t> 195 / 161 / 187</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HEX</a:t>
            </a:r>
            <a:r>
              <a:rPr lang="en" sz="800">
                <a:solidFill>
                  <a:srgbClr val="FFFFFF"/>
                </a:solidFill>
                <a:latin typeface="Proxima Nova"/>
                <a:ea typeface="Proxima Nova"/>
                <a:cs typeface="Proxima Nova"/>
                <a:sym typeface="Proxima Nova"/>
              </a:rPr>
              <a:t> 850A4D</a:t>
            </a:r>
            <a:endParaRPr sz="800">
              <a:solidFill>
                <a:srgbClr val="FFFFFF"/>
              </a:solidFill>
              <a:latin typeface="Proxima Nova"/>
              <a:ea typeface="Proxima Nova"/>
              <a:cs typeface="Proxima Nova"/>
              <a:sym typeface="Proxima Nova"/>
            </a:endParaRPr>
          </a:p>
        </p:txBody>
      </p:sp>
      <p:sp>
        <p:nvSpPr>
          <p:cNvPr id="324" name="Google Shape;324;p36"/>
          <p:cNvSpPr/>
          <p:nvPr/>
        </p:nvSpPr>
        <p:spPr>
          <a:xfrm>
            <a:off x="3376139" y="3498422"/>
            <a:ext cx="1245300" cy="681900"/>
          </a:xfrm>
          <a:prstGeom prst="rect">
            <a:avLst/>
          </a:prstGeom>
          <a:solidFill>
            <a:srgbClr val="FFDB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255 / 219 / 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FFDB00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1">
  <p:cSld name="CUSTOM_6_1_1_1_1_1_2">
    <p:spTree>
      <p:nvGrpSpPr>
        <p:cNvPr id="325" name="Shape 325"/>
        <p:cNvGrpSpPr/>
        <p:nvPr/>
      </p:nvGrpSpPr>
      <p:grpSpPr>
        <a:xfrm>
          <a:off x="0" y="0"/>
          <a:ext cx="0" cy="0"/>
          <a:chOff x="0" y="0"/>
          <a:chExt cx="0" cy="0"/>
        </a:xfrm>
      </p:grpSpPr>
      <p:sp>
        <p:nvSpPr>
          <p:cNvPr id="326" name="Google Shape;326;p37"/>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328" name="Google Shape;328;p3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329" name="Google Shape;329;p3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31" name="Google Shape;331;p3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32" name="Google Shape;33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1">
  <p:cSld name="CUSTOM_1_1">
    <p:spTree>
      <p:nvGrpSpPr>
        <p:cNvPr id="333" name="Shape 333"/>
        <p:cNvGrpSpPr/>
        <p:nvPr/>
      </p:nvGrpSpPr>
      <p:grpSpPr>
        <a:xfrm>
          <a:off x="0" y="0"/>
          <a:ext cx="0" cy="0"/>
          <a:chOff x="0" y="0"/>
          <a:chExt cx="0" cy="0"/>
        </a:xfrm>
      </p:grpSpPr>
      <p:sp>
        <p:nvSpPr>
          <p:cNvPr id="334" name="Google Shape;334;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35" name="Google Shape;335;p38"/>
          <p:cNvSpPr txBox="1"/>
          <p:nvPr>
            <p:ph idx="1" type="body"/>
          </p:nvPr>
        </p:nvSpPr>
        <p:spPr>
          <a:xfrm>
            <a:off x="457200" y="914400"/>
            <a:ext cx="8219100" cy="32787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36" name="Google Shape;336;p3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37" name="Google Shape;337;p3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38" name="Google Shape;338;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1pPr>
            <a:lvl2pPr indent="-285750" lvl="1" marL="9144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2pPr>
            <a:lvl3pPr indent="-285750" lvl="2" marL="13716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3pPr>
            <a:lvl4pPr indent="-285750" lvl="3" marL="18288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4pPr>
            <a:lvl5pPr indent="-285750" lvl="4" marL="22860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5pPr>
            <a:lvl6pPr indent="-285750" lvl="5" marL="27432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6pPr>
            <a:lvl7pPr indent="-285750" lvl="6" marL="32004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7pPr>
            <a:lvl8pPr indent="-285750" lvl="7" marL="36576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8pPr>
            <a:lvl9pPr indent="-285750" lvl="8" marL="41148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orient="horz" pos="504">
          <p15:clr>
            <a:srgbClr val="F9AD4C"/>
          </p15:clr>
        </p15:guide>
        <p15:guide id="5" orient="horz" pos="576">
          <p15:clr>
            <a:srgbClr val="F9AD4C"/>
          </p15:clr>
        </p15:guide>
        <p15:guide id="6" orient="horz" pos="2937">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Break/Lunch Time">
  <p:cSld name="CUSTOM_6_1_1_1_3">
    <p:spTree>
      <p:nvGrpSpPr>
        <p:cNvPr id="339" name="Shape 339"/>
        <p:cNvGrpSpPr/>
        <p:nvPr/>
      </p:nvGrpSpPr>
      <p:grpSpPr>
        <a:xfrm>
          <a:off x="0" y="0"/>
          <a:ext cx="0" cy="0"/>
          <a:chOff x="0" y="0"/>
          <a:chExt cx="0" cy="0"/>
        </a:xfrm>
      </p:grpSpPr>
      <p:sp>
        <p:nvSpPr>
          <p:cNvPr id="340" name="Google Shape;340;p39"/>
          <p:cNvSpPr/>
          <p:nvPr/>
        </p:nvSpPr>
        <p:spPr>
          <a:xfrm>
            <a:off x="4986225" y="125"/>
            <a:ext cx="4157400" cy="51435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2019</a:t>
            </a:r>
            <a:r>
              <a:rPr lang="en"/>
              <a:t> General Assembly</a:t>
            </a:r>
            <a:endParaRPr/>
          </a:p>
        </p:txBody>
      </p:sp>
      <p:pic>
        <p:nvPicPr>
          <p:cNvPr descr="GA-Cog-900.png" id="342" name="Google Shape;342;p3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43" name="Google Shape;343;p39"/>
          <p:cNvSpPr txBox="1"/>
          <p:nvPr>
            <p:ph type="title"/>
          </p:nvPr>
        </p:nvSpPr>
        <p:spPr>
          <a:xfrm>
            <a:off x="457200" y="1983900"/>
            <a:ext cx="2790600" cy="1175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344" name="Google Shape;344;p3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Announcement">
  <p:cSld name="CUSTOM_6_1_1_1_3_1">
    <p:spTree>
      <p:nvGrpSpPr>
        <p:cNvPr id="345" name="Shape 345"/>
        <p:cNvGrpSpPr/>
        <p:nvPr/>
      </p:nvGrpSpPr>
      <p:grpSpPr>
        <a:xfrm>
          <a:off x="0" y="0"/>
          <a:ext cx="0" cy="0"/>
          <a:chOff x="0" y="0"/>
          <a:chExt cx="0" cy="0"/>
        </a:xfrm>
      </p:grpSpPr>
      <p:sp>
        <p:nvSpPr>
          <p:cNvPr id="346" name="Google Shape;346;p40"/>
          <p:cNvSpPr/>
          <p:nvPr/>
        </p:nvSpPr>
        <p:spPr>
          <a:xfrm>
            <a:off x="4986225" y="125"/>
            <a:ext cx="4157400" cy="51435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2019</a:t>
            </a:r>
            <a:r>
              <a:rPr lang="en"/>
              <a:t> General Assembly</a:t>
            </a:r>
            <a:endParaRPr/>
          </a:p>
        </p:txBody>
      </p:sp>
      <p:pic>
        <p:nvPicPr>
          <p:cNvPr descr="GA-Cog-900.png" id="348" name="Google Shape;348;p4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49" name="Google Shape;349;p40"/>
          <p:cNvSpPr txBox="1"/>
          <p:nvPr>
            <p:ph type="title"/>
          </p:nvPr>
        </p:nvSpPr>
        <p:spPr>
          <a:xfrm>
            <a:off x="457200" y="1983900"/>
            <a:ext cx="2790600" cy="1175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350" name="Google Shape;350;p4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showMasterSp="0">
  <p:cSld name="Thank You Slide_1_1_2">
    <p:spTree>
      <p:nvGrpSpPr>
        <p:cNvPr id="39" name="Shape 39"/>
        <p:cNvGrpSpPr/>
        <p:nvPr/>
      </p:nvGrpSpPr>
      <p:grpSpPr>
        <a:xfrm>
          <a:off x="0" y="0"/>
          <a:ext cx="0" cy="0"/>
          <a:chOff x="0" y="0"/>
          <a:chExt cx="0" cy="0"/>
        </a:xfrm>
      </p:grpSpPr>
      <p:sp>
        <p:nvSpPr>
          <p:cNvPr id="40" name="Google Shape;40;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2" name="Google Shape;42;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3" name="Google Shape;43;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pic>
        <p:nvPicPr>
          <p:cNvPr descr="GA-Cog-900.png" id="44" name="Google Shape;44;p5"/>
          <p:cNvPicPr preferRelativeResize="0"/>
          <p:nvPr/>
        </p:nvPicPr>
        <p:blipFill>
          <a:blip r:embed="rId3">
            <a:alphaModFix/>
          </a:blip>
          <a:stretch>
            <a:fillRect/>
          </a:stretch>
        </p:blipFill>
        <p:spPr>
          <a:xfrm>
            <a:off x="8370750" y="4701500"/>
            <a:ext cx="316051" cy="316051"/>
          </a:xfrm>
          <a:prstGeom prst="rect">
            <a:avLst/>
          </a:prstGeom>
          <a:noFill/>
          <a:ln>
            <a:noFill/>
          </a:ln>
        </p:spPr>
      </p:pic>
      <p:sp>
        <p:nvSpPr>
          <p:cNvPr id="45" name="Google Shape;45;p5"/>
          <p:cNvSpPr/>
          <p:nvPr/>
        </p:nvSpPr>
        <p:spPr>
          <a:xfrm>
            <a:off x="-150" y="75"/>
            <a:ext cx="9144000" cy="5143500"/>
          </a:xfrm>
          <a:prstGeom prst="rect">
            <a:avLst/>
          </a:prstGeom>
          <a:solidFill>
            <a:srgbClr val="42454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7" name="Google Shape;47;p5"/>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48" name="Google Shape;4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5"/>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50" name="Google Shape;50;p5"/>
          <p:cNvPicPr preferRelativeResize="0"/>
          <p:nvPr/>
        </p:nvPicPr>
        <p:blipFill>
          <a:blip r:embed="rId4">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351" name="Shape 351"/>
        <p:cNvGrpSpPr/>
        <p:nvPr/>
      </p:nvGrpSpPr>
      <p:grpSpPr>
        <a:xfrm>
          <a:off x="0" y="0"/>
          <a:ext cx="0" cy="0"/>
          <a:chOff x="0" y="0"/>
          <a:chExt cx="0" cy="0"/>
        </a:xfrm>
      </p:grpSpPr>
      <p:sp>
        <p:nvSpPr>
          <p:cNvPr id="352" name="Google Shape;352;p41"/>
          <p:cNvSpPr txBox="1"/>
          <p:nvPr>
            <p:ph type="title"/>
          </p:nvPr>
        </p:nvSpPr>
        <p:spPr>
          <a:xfrm>
            <a:off x="457200" y="28037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3" name="Google Shape;353;p41"/>
          <p:cNvSpPr txBox="1"/>
          <p:nvPr>
            <p:ph idx="1" type="body"/>
          </p:nvPr>
        </p:nvSpPr>
        <p:spPr>
          <a:xfrm>
            <a:off x="457200" y="923750"/>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54" name="Google Shape;354;p41"/>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5" name="Google Shape;355;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4">
  <p:cSld name="CUSTOM_8_3">
    <p:spTree>
      <p:nvGrpSpPr>
        <p:cNvPr id="356" name="Shape 356"/>
        <p:cNvGrpSpPr/>
        <p:nvPr/>
      </p:nvGrpSpPr>
      <p:grpSpPr>
        <a:xfrm>
          <a:off x="0" y="0"/>
          <a:ext cx="0" cy="0"/>
          <a:chOff x="0" y="0"/>
          <a:chExt cx="0" cy="0"/>
        </a:xfrm>
      </p:grpSpPr>
      <p:sp>
        <p:nvSpPr>
          <p:cNvPr id="357" name="Google Shape;357;p42"/>
          <p:cNvSpPr txBox="1"/>
          <p:nvPr>
            <p:ph idx="12" type="sldNum"/>
          </p:nvPr>
        </p:nvSpPr>
        <p:spPr>
          <a:xfrm>
            <a:off x="140850" y="4662725"/>
            <a:ext cx="20217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58" name="Google Shape;358;p4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364" name="Shape 364"/>
        <p:cNvGrpSpPr/>
        <p:nvPr/>
      </p:nvGrpSpPr>
      <p:grpSpPr>
        <a:xfrm>
          <a:off x="0" y="0"/>
          <a:ext cx="0" cy="0"/>
          <a:chOff x="0" y="0"/>
          <a:chExt cx="0" cy="0"/>
        </a:xfrm>
      </p:grpSpPr>
      <p:sp>
        <p:nvSpPr>
          <p:cNvPr id="365" name="Google Shape;365;p44"/>
          <p:cNvSpPr/>
          <p:nvPr/>
        </p:nvSpPr>
        <p:spPr>
          <a:xfrm>
            <a:off x="-20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7" name="Google Shape;367;p4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8" name="Google Shape;368;p44"/>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INSTRUCTOR USE ONLY </a:t>
            </a:r>
            <a:endParaRPr sz="2400">
              <a:solidFill>
                <a:srgbClr val="FFFFFF"/>
              </a:solidFill>
              <a:latin typeface="Proxima Nova"/>
              <a:ea typeface="Proxima Nova"/>
              <a:cs typeface="Proxima Nova"/>
              <a:sym typeface="Proxima Nova"/>
            </a:endParaRPr>
          </a:p>
        </p:txBody>
      </p:sp>
      <p:sp>
        <p:nvSpPr>
          <p:cNvPr id="370" name="Google Shape;370;p44"/>
          <p:cNvSpPr/>
          <p:nvPr/>
        </p:nvSpPr>
        <p:spPr>
          <a:xfrm>
            <a:off x="8522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44"/>
          <p:cNvPicPr preferRelativeResize="0"/>
          <p:nvPr/>
        </p:nvPicPr>
        <p:blipFill>
          <a:blip r:embed="rId2">
            <a:alphaModFix/>
          </a:blip>
          <a:stretch>
            <a:fillRect/>
          </a:stretch>
        </p:blipFill>
        <p:spPr>
          <a:xfrm>
            <a:off x="8544437" y="4493863"/>
            <a:ext cx="572726" cy="572699"/>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72" name="Shape 372"/>
        <p:cNvGrpSpPr/>
        <p:nvPr/>
      </p:nvGrpSpPr>
      <p:grpSpPr>
        <a:xfrm>
          <a:off x="0" y="0"/>
          <a:ext cx="0" cy="0"/>
          <a:chOff x="0" y="0"/>
          <a:chExt cx="0" cy="0"/>
        </a:xfrm>
      </p:grpSpPr>
      <p:sp>
        <p:nvSpPr>
          <p:cNvPr id="373" name="Google Shape;373;p4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75" name="Google Shape;375;p4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76" name="Google Shape;376;p4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77" name="Google Shape;377;p45"/>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5"/>
          <p:cNvSpPr txBox="1"/>
          <p:nvPr>
            <p:ph type="title"/>
          </p:nvPr>
        </p:nvSpPr>
        <p:spPr>
          <a:xfrm>
            <a:off x="457200" y="1777038"/>
            <a:ext cx="6014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79" name="Google Shape;379;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80" name="Google Shape;380;p4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81" name="Google Shape;381;p45"/>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82" name="Shape 382"/>
        <p:cNvGrpSpPr/>
        <p:nvPr/>
      </p:nvGrpSpPr>
      <p:grpSpPr>
        <a:xfrm>
          <a:off x="0" y="0"/>
          <a:ext cx="0" cy="0"/>
          <a:chOff x="0" y="0"/>
          <a:chExt cx="0" cy="0"/>
        </a:xfrm>
      </p:grpSpPr>
      <p:sp>
        <p:nvSpPr>
          <p:cNvPr id="383" name="Google Shape;383;p46"/>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6"/>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85" name="Google Shape;385;p46"/>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86" name="Google Shape;386;p46"/>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87" name="Google Shape;387;p46"/>
          <p:cNvSpPr/>
          <p:nvPr/>
        </p:nvSpPr>
        <p:spPr>
          <a:xfrm>
            <a:off x="-54800" y="-29400"/>
            <a:ext cx="9252600" cy="5204700"/>
          </a:xfrm>
          <a:prstGeom prst="rect">
            <a:avLst/>
          </a:prstGeom>
          <a:solidFill>
            <a:srgbClr val="01799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6"/>
          <p:cNvSpPr txBox="1"/>
          <p:nvPr>
            <p:ph type="title"/>
          </p:nvPr>
        </p:nvSpPr>
        <p:spPr>
          <a:xfrm>
            <a:off x="457200" y="1777038"/>
            <a:ext cx="6014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89" name="Google Shape;389;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90" name="Google Shape;390;p46"/>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descr="GA-Cog-900.png" id="391" name="Google Shape;391;p46"/>
          <p:cNvPicPr preferRelativeResize="0"/>
          <p:nvPr/>
        </p:nvPicPr>
        <p:blipFill>
          <a:blip r:embed="rId3">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92" name="Shape 392"/>
        <p:cNvGrpSpPr/>
        <p:nvPr/>
      </p:nvGrpSpPr>
      <p:grpSpPr>
        <a:xfrm>
          <a:off x="0" y="0"/>
          <a:ext cx="0" cy="0"/>
          <a:chOff x="0" y="0"/>
          <a:chExt cx="0" cy="0"/>
        </a:xfrm>
      </p:grpSpPr>
      <p:sp>
        <p:nvSpPr>
          <p:cNvPr id="393" name="Google Shape;393;p4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4" name="Google Shape;394;p4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95" name="Shape 395"/>
        <p:cNvGrpSpPr/>
        <p:nvPr/>
      </p:nvGrpSpPr>
      <p:grpSpPr>
        <a:xfrm>
          <a:off x="0" y="0"/>
          <a:ext cx="0" cy="0"/>
          <a:chOff x="0" y="0"/>
          <a:chExt cx="0" cy="0"/>
        </a:xfrm>
      </p:grpSpPr>
      <p:sp>
        <p:nvSpPr>
          <p:cNvPr id="396" name="Google Shape;396;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97" name="Google Shape;397;p48"/>
          <p:cNvSpPr txBox="1"/>
          <p:nvPr>
            <p:ph idx="1" type="body"/>
          </p:nvPr>
        </p:nvSpPr>
        <p:spPr>
          <a:xfrm>
            <a:off x="457200" y="1249850"/>
            <a:ext cx="8219100" cy="29433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98" name="Google Shape;398;p4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99" name="Google Shape;399;p4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p:cSld name="CUSTOM_8_1">
    <p:spTree>
      <p:nvGrpSpPr>
        <p:cNvPr id="400" name="Shape 400"/>
        <p:cNvGrpSpPr/>
        <p:nvPr/>
      </p:nvGrpSpPr>
      <p:grpSpPr>
        <a:xfrm>
          <a:off x="0" y="0"/>
          <a:ext cx="0" cy="0"/>
          <a:chOff x="0" y="0"/>
          <a:chExt cx="0" cy="0"/>
        </a:xfrm>
      </p:grpSpPr>
      <p:sp>
        <p:nvSpPr>
          <p:cNvPr id="401" name="Google Shape;401;p49"/>
          <p:cNvSpPr txBox="1"/>
          <p:nvPr>
            <p:ph idx="12" type="sldNum"/>
          </p:nvPr>
        </p:nvSpPr>
        <p:spPr>
          <a:xfrm>
            <a:off x="457200" y="4662725"/>
            <a:ext cx="23721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02" name="Google Shape;402;p49"/>
          <p:cNvSpPr/>
          <p:nvPr/>
        </p:nvSpPr>
        <p:spPr>
          <a:xfrm>
            <a:off x="90225" y="4502825"/>
            <a:ext cx="2454300" cy="55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p:cSld name="CUSTOM_4">
    <p:spTree>
      <p:nvGrpSpPr>
        <p:cNvPr id="404" name="Shape 404"/>
        <p:cNvGrpSpPr/>
        <p:nvPr/>
      </p:nvGrpSpPr>
      <p:grpSpPr>
        <a:xfrm>
          <a:off x="0" y="0"/>
          <a:ext cx="0" cy="0"/>
          <a:chOff x="0" y="0"/>
          <a:chExt cx="0" cy="0"/>
        </a:xfrm>
      </p:grpSpPr>
      <p:cxnSp>
        <p:nvCxnSpPr>
          <p:cNvPr id="405" name="Google Shape;405;p50"/>
          <p:cNvCxnSpPr/>
          <p:nvPr/>
        </p:nvCxnSpPr>
        <p:spPr>
          <a:xfrm>
            <a:off x="1399725" y="1863425"/>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406" name="Google Shape;406;p50"/>
          <p:cNvCxnSpPr/>
          <p:nvPr/>
        </p:nvCxnSpPr>
        <p:spPr>
          <a:xfrm>
            <a:off x="4913975" y="1863425"/>
            <a:ext cx="2638200" cy="0"/>
          </a:xfrm>
          <a:prstGeom prst="straightConnector1">
            <a:avLst/>
          </a:prstGeom>
          <a:noFill/>
          <a:ln cap="flat" cmpd="sng" w="9525">
            <a:solidFill>
              <a:srgbClr val="E41A23"/>
            </a:solidFill>
            <a:prstDash val="solid"/>
            <a:round/>
            <a:headEnd len="med" w="med" type="none"/>
            <a:tailEnd len="med" w="med" type="none"/>
          </a:ln>
        </p:spPr>
      </p:cxnSp>
      <p:sp>
        <p:nvSpPr>
          <p:cNvPr id="407" name="Google Shape;407;p50"/>
          <p:cNvSpPr txBox="1"/>
          <p:nvPr/>
        </p:nvSpPr>
        <p:spPr>
          <a:xfrm>
            <a:off x="4057900" y="1402025"/>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accent5"/>
                </a:solidFill>
                <a:latin typeface="Proxima Nova"/>
                <a:ea typeface="Proxima Nova"/>
                <a:cs typeface="Proxima Nova"/>
                <a:sym typeface="Proxima Nova"/>
              </a:rPr>
              <a:t>“</a:t>
            </a:r>
            <a:endParaRPr sz="7200">
              <a:solidFill>
                <a:schemeClr val="accent5"/>
              </a:solidFill>
              <a:latin typeface="Proxima Nova"/>
              <a:ea typeface="Proxima Nova"/>
              <a:cs typeface="Proxima Nova"/>
              <a:sym typeface="Proxima Nova"/>
            </a:endParaRPr>
          </a:p>
        </p:txBody>
      </p:sp>
      <p:sp>
        <p:nvSpPr>
          <p:cNvPr id="408" name="Google Shape;408;p50"/>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9" name="Google Shape;409;p50"/>
          <p:cNvSpPr txBox="1"/>
          <p:nvPr>
            <p:ph idx="1" type="subTitle"/>
          </p:nvPr>
        </p:nvSpPr>
        <p:spPr>
          <a:xfrm>
            <a:off x="2249725" y="338665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a:solidFill>
                  <a:srgbClr val="E51B24"/>
                </a:solidFill>
              </a:defRPr>
            </a:lvl2pPr>
            <a:lvl3pPr lvl="2" rtl="0" algn="ctr">
              <a:spcBef>
                <a:spcPts val="1600"/>
              </a:spcBef>
              <a:spcAft>
                <a:spcPts val="0"/>
              </a:spcAft>
              <a:buNone/>
              <a:defRPr>
                <a:solidFill>
                  <a:srgbClr val="E51B24"/>
                </a:solidFill>
              </a:defRPr>
            </a:lvl3pPr>
            <a:lvl4pPr lvl="3" rtl="0" algn="ctr">
              <a:spcBef>
                <a:spcPts val="1600"/>
              </a:spcBef>
              <a:spcAft>
                <a:spcPts val="0"/>
              </a:spcAft>
              <a:buNone/>
              <a:defRPr>
                <a:solidFill>
                  <a:srgbClr val="E51B24"/>
                </a:solidFill>
              </a:defRPr>
            </a:lvl4pPr>
            <a:lvl5pPr lvl="4" rtl="0" algn="ctr">
              <a:spcBef>
                <a:spcPts val="1600"/>
              </a:spcBef>
              <a:spcAft>
                <a:spcPts val="0"/>
              </a:spcAft>
              <a:buNone/>
              <a:defRPr>
                <a:solidFill>
                  <a:srgbClr val="E51B24"/>
                </a:solidFill>
              </a:defRPr>
            </a:lvl5pPr>
            <a:lvl6pPr lvl="5" rtl="0" algn="ctr">
              <a:spcBef>
                <a:spcPts val="1600"/>
              </a:spcBef>
              <a:spcAft>
                <a:spcPts val="0"/>
              </a:spcAft>
              <a:buNone/>
              <a:defRPr>
                <a:solidFill>
                  <a:srgbClr val="E51B24"/>
                </a:solidFill>
              </a:defRPr>
            </a:lvl6pPr>
            <a:lvl7pPr lvl="6" rtl="0" algn="ctr">
              <a:spcBef>
                <a:spcPts val="1600"/>
              </a:spcBef>
              <a:spcAft>
                <a:spcPts val="0"/>
              </a:spcAft>
              <a:buNone/>
              <a:defRPr>
                <a:solidFill>
                  <a:srgbClr val="E51B24"/>
                </a:solidFill>
              </a:defRPr>
            </a:lvl7pPr>
            <a:lvl8pPr lvl="7" rtl="0" algn="ctr">
              <a:spcBef>
                <a:spcPts val="1600"/>
              </a:spcBef>
              <a:spcAft>
                <a:spcPts val="0"/>
              </a:spcAft>
              <a:buNone/>
              <a:defRPr>
                <a:solidFill>
                  <a:srgbClr val="E51B24"/>
                </a:solidFill>
              </a:defRPr>
            </a:lvl8pPr>
            <a:lvl9pPr lvl="8" rtl="0" algn="ctr">
              <a:spcBef>
                <a:spcPts val="1600"/>
              </a:spcBef>
              <a:spcAft>
                <a:spcPts val="1600"/>
              </a:spcAft>
              <a:buNone/>
              <a:defRPr>
                <a:solidFill>
                  <a:srgbClr val="E51B24"/>
                </a:solidFill>
              </a:defRPr>
            </a:lvl9pPr>
          </a:lstStyle>
          <a:p/>
        </p:txBody>
      </p:sp>
      <p:sp>
        <p:nvSpPr>
          <p:cNvPr id="410" name="Google Shape;410;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No Attribution">
  <p:cSld name="CUSTOM_4_1">
    <p:spTree>
      <p:nvGrpSpPr>
        <p:cNvPr id="411" name="Shape 411"/>
        <p:cNvGrpSpPr/>
        <p:nvPr/>
      </p:nvGrpSpPr>
      <p:grpSpPr>
        <a:xfrm>
          <a:off x="0" y="0"/>
          <a:ext cx="0" cy="0"/>
          <a:chOff x="0" y="0"/>
          <a:chExt cx="0" cy="0"/>
        </a:xfrm>
      </p:grpSpPr>
      <p:cxnSp>
        <p:nvCxnSpPr>
          <p:cNvPr id="412" name="Google Shape;412;p51"/>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413" name="Google Shape;413;p51"/>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4" name="Google Shape;414;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51" name="Shape 51"/>
        <p:cNvGrpSpPr/>
        <p:nvPr/>
      </p:nvGrpSpPr>
      <p:grpSpPr>
        <a:xfrm>
          <a:off x="0" y="0"/>
          <a:ext cx="0" cy="0"/>
          <a:chOff x="0" y="0"/>
          <a:chExt cx="0" cy="0"/>
        </a:xfrm>
      </p:grpSpPr>
      <p:sp>
        <p:nvSpPr>
          <p:cNvPr id="52" name="Google Shape;52;p6"/>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6"/>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6">
    <p:spTree>
      <p:nvGrpSpPr>
        <p:cNvPr id="415" name="Shape 415"/>
        <p:cNvGrpSpPr/>
        <p:nvPr/>
      </p:nvGrpSpPr>
      <p:grpSpPr>
        <a:xfrm>
          <a:off x="0" y="0"/>
          <a:ext cx="0" cy="0"/>
          <a:chOff x="0" y="0"/>
          <a:chExt cx="0" cy="0"/>
        </a:xfrm>
      </p:grpSpPr>
      <p:sp>
        <p:nvSpPr>
          <p:cNvPr id="416" name="Google Shape;416;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17" name="Google Shape;417;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8" name="Google Shape;418;p5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Red">
  <p:cSld name="CUSTOM_6_1">
    <p:spTree>
      <p:nvGrpSpPr>
        <p:cNvPr id="419" name="Shape 419"/>
        <p:cNvGrpSpPr/>
        <p:nvPr/>
      </p:nvGrpSpPr>
      <p:grpSpPr>
        <a:xfrm>
          <a:off x="0" y="0"/>
          <a:ext cx="0" cy="0"/>
          <a:chOff x="0" y="0"/>
          <a:chExt cx="0" cy="0"/>
        </a:xfrm>
      </p:grpSpPr>
      <p:sp>
        <p:nvSpPr>
          <p:cNvPr id="420" name="Google Shape;420;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21" name="Google Shape;421;p53"/>
          <p:cNvSpPr/>
          <p:nvPr/>
        </p:nvSpPr>
        <p:spPr>
          <a:xfrm>
            <a:off x="6315000" y="-13950"/>
            <a:ext cx="2877000" cy="5171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53"/>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23" name="Google Shape;423;p53"/>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4" name="Google Shape;424;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25" name="Google Shape;425;p5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Teal">
  <p:cSld name="CUSTOM_6_1_1">
    <p:spTree>
      <p:nvGrpSpPr>
        <p:cNvPr id="426" name="Shape 426"/>
        <p:cNvGrpSpPr/>
        <p:nvPr/>
      </p:nvGrpSpPr>
      <p:grpSpPr>
        <a:xfrm>
          <a:off x="0" y="0"/>
          <a:ext cx="0" cy="0"/>
          <a:chOff x="0" y="0"/>
          <a:chExt cx="0" cy="0"/>
        </a:xfrm>
      </p:grpSpPr>
      <p:sp>
        <p:nvSpPr>
          <p:cNvPr id="427" name="Google Shape;427;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28" name="Google Shape;428;p54"/>
          <p:cNvSpPr/>
          <p:nvPr/>
        </p:nvSpPr>
        <p:spPr>
          <a:xfrm>
            <a:off x="6315000" y="-13950"/>
            <a:ext cx="2856300" cy="51714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4"/>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id="430" name="Google Shape;430;p54"/>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31" name="Google Shape;431;p54"/>
          <p:cNvSpPr txBox="1"/>
          <p:nvPr>
            <p:ph type="title"/>
          </p:nvPr>
        </p:nvSpPr>
        <p:spPr>
          <a:xfrm>
            <a:off x="442475" y="280375"/>
            <a:ext cx="55404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32" name="Google Shape;432;p54"/>
          <p:cNvSpPr/>
          <p:nvPr/>
        </p:nvSpPr>
        <p:spPr>
          <a:xfrm>
            <a:off x="549440"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33" name="Google Shape;433;p54"/>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Yellow">
  <p:cSld name="CUSTOM_6_1_1_1">
    <p:spTree>
      <p:nvGrpSpPr>
        <p:cNvPr id="434" name="Shape 434"/>
        <p:cNvGrpSpPr/>
        <p:nvPr/>
      </p:nvGrpSpPr>
      <p:grpSpPr>
        <a:xfrm>
          <a:off x="0" y="0"/>
          <a:ext cx="0" cy="0"/>
          <a:chOff x="0" y="0"/>
          <a:chExt cx="0" cy="0"/>
        </a:xfrm>
      </p:grpSpPr>
      <p:sp>
        <p:nvSpPr>
          <p:cNvPr id="435" name="Google Shape;435;p55"/>
          <p:cNvSpPr/>
          <p:nvPr/>
        </p:nvSpPr>
        <p:spPr>
          <a:xfrm>
            <a:off x="6308325" y="0"/>
            <a:ext cx="2876700" cy="51714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37" name="Google Shape;437;p55"/>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438" name="Google Shape;438;p5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39" name="Google Shape;439;p55"/>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40" name="Google Shape;440;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41" name="Google Shape;441;p5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Mint">
  <p:cSld name="CUSTOM_6_1_1_1_2">
    <p:spTree>
      <p:nvGrpSpPr>
        <p:cNvPr id="442" name="Shape 442"/>
        <p:cNvGrpSpPr/>
        <p:nvPr/>
      </p:nvGrpSpPr>
      <p:grpSpPr>
        <a:xfrm>
          <a:off x="0" y="0"/>
          <a:ext cx="0" cy="0"/>
          <a:chOff x="0" y="0"/>
          <a:chExt cx="0" cy="0"/>
        </a:xfrm>
      </p:grpSpPr>
      <p:sp>
        <p:nvSpPr>
          <p:cNvPr id="443" name="Google Shape;443;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44" name="Google Shape;444;p56"/>
          <p:cNvSpPr/>
          <p:nvPr/>
        </p:nvSpPr>
        <p:spPr>
          <a:xfrm>
            <a:off x="6308325" y="0"/>
            <a:ext cx="2876700" cy="51714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6"/>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446" name="Google Shape;446;p5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47" name="Google Shape;447;p56"/>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48" name="Google Shape;448;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49" name="Google Shape;449;p5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Red">
  <p:cSld name="CUSTOM_6_1_1_1_1">
    <p:spTree>
      <p:nvGrpSpPr>
        <p:cNvPr id="450" name="Shape 450"/>
        <p:cNvGrpSpPr/>
        <p:nvPr/>
      </p:nvGrpSpPr>
      <p:grpSpPr>
        <a:xfrm>
          <a:off x="0" y="0"/>
          <a:ext cx="0" cy="0"/>
          <a:chOff x="0" y="0"/>
          <a:chExt cx="0" cy="0"/>
        </a:xfrm>
      </p:grpSpPr>
      <p:sp>
        <p:nvSpPr>
          <p:cNvPr id="451" name="Google Shape;451;p57"/>
          <p:cNvSpPr/>
          <p:nvPr/>
        </p:nvSpPr>
        <p:spPr>
          <a:xfrm>
            <a:off x="0" y="2540700"/>
            <a:ext cx="9144000" cy="26028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53" name="Google Shape;453;p5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54" name="Google Shape;454;p5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6" name="Google Shape;456;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57" name="Google Shape;457;p5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
    <p:spTree>
      <p:nvGrpSpPr>
        <p:cNvPr id="458" name="Shape 458"/>
        <p:cNvGrpSpPr/>
        <p:nvPr/>
      </p:nvGrpSpPr>
      <p:grpSpPr>
        <a:xfrm>
          <a:off x="0" y="0"/>
          <a:ext cx="0" cy="0"/>
          <a:chOff x="0" y="0"/>
          <a:chExt cx="0" cy="0"/>
        </a:xfrm>
      </p:grpSpPr>
      <p:sp>
        <p:nvSpPr>
          <p:cNvPr id="459" name="Google Shape;459;p58"/>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61" name="Google Shape;461;p58"/>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62" name="Google Shape;462;p58"/>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8"/>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4" name="Google Shape;464;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65" name="Google Shape;465;p5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_1">
    <p:spTree>
      <p:nvGrpSpPr>
        <p:cNvPr id="466" name="Shape 466"/>
        <p:cNvGrpSpPr/>
        <p:nvPr/>
      </p:nvGrpSpPr>
      <p:grpSpPr>
        <a:xfrm>
          <a:off x="0" y="0"/>
          <a:ext cx="0" cy="0"/>
          <a:chOff x="0" y="0"/>
          <a:chExt cx="0" cy="0"/>
        </a:xfrm>
      </p:grpSpPr>
      <p:sp>
        <p:nvSpPr>
          <p:cNvPr id="467" name="Google Shape;467;p59"/>
          <p:cNvSpPr/>
          <p:nvPr/>
        </p:nvSpPr>
        <p:spPr>
          <a:xfrm>
            <a:off x="0" y="2540700"/>
            <a:ext cx="9144000" cy="26028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descr="GA-Cog-900.png" id="469" name="Google Shape;469;p5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70" name="Google Shape;470;p59"/>
          <p:cNvSpPr txBox="1"/>
          <p:nvPr>
            <p:ph type="title"/>
          </p:nvPr>
        </p:nvSpPr>
        <p:spPr>
          <a:xfrm>
            <a:off x="442475"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71" name="Google Shape;471;p5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9"/>
          <p:cNvSpPr/>
          <p:nvPr/>
        </p:nvSpPr>
        <p:spPr>
          <a:xfrm>
            <a:off x="549440"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73" name="Google Shape;473;p59"/>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Mint">
  <p:cSld name="CUSTOM_6_1_1_1_1_1_1_1">
    <p:spTree>
      <p:nvGrpSpPr>
        <p:cNvPr id="474" name="Shape 474"/>
        <p:cNvGrpSpPr/>
        <p:nvPr/>
      </p:nvGrpSpPr>
      <p:grpSpPr>
        <a:xfrm>
          <a:off x="0" y="0"/>
          <a:ext cx="0" cy="0"/>
          <a:chOff x="0" y="0"/>
          <a:chExt cx="0" cy="0"/>
        </a:xfrm>
      </p:grpSpPr>
      <p:sp>
        <p:nvSpPr>
          <p:cNvPr id="475" name="Google Shape;475;p6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0"/>
          <p:cNvSpPr/>
          <p:nvPr/>
        </p:nvSpPr>
        <p:spPr>
          <a:xfrm>
            <a:off x="0" y="2540700"/>
            <a:ext cx="9144000" cy="26028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descr="GA-Cog-900.png" id="478" name="Google Shape;478;p6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79" name="Google Shape;479;p60"/>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0" name="Google Shape;480;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81" name="Google Shape;481;p6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p:cSld name="TITLE_AND_BODY_1_2_2_2">
    <p:spTree>
      <p:nvGrpSpPr>
        <p:cNvPr id="482" name="Shape 482"/>
        <p:cNvGrpSpPr/>
        <p:nvPr/>
      </p:nvGrpSpPr>
      <p:grpSpPr>
        <a:xfrm>
          <a:off x="0" y="0"/>
          <a:ext cx="0" cy="0"/>
          <a:chOff x="0" y="0"/>
          <a:chExt cx="0" cy="0"/>
        </a:xfrm>
      </p:grpSpPr>
      <p:sp>
        <p:nvSpPr>
          <p:cNvPr id="483" name="Google Shape;483;p6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85" name="Google Shape;485;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6" name="Google Shape;486;p61"/>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87" name="Google Shape;487;p61"/>
          <p:cNvPicPr preferRelativeResize="0"/>
          <p:nvPr/>
        </p:nvPicPr>
        <p:blipFill rotWithShape="1">
          <a:blip r:embed="rId2">
            <a:alphaModFix/>
          </a:blip>
          <a:srcRect b="6059" l="0" r="0" t="0"/>
          <a:stretch/>
        </p:blipFill>
        <p:spPr>
          <a:xfrm>
            <a:off x="271800" y="167900"/>
            <a:ext cx="596450" cy="636750"/>
          </a:xfrm>
          <a:prstGeom prst="rect">
            <a:avLst/>
          </a:prstGeom>
          <a:noFill/>
          <a:ln>
            <a:noFill/>
          </a:ln>
        </p:spPr>
      </p:pic>
      <p:sp>
        <p:nvSpPr>
          <p:cNvPr id="488" name="Google Shape;488;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89" name="Google Shape;489;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0" name="Google Shape;490;p61"/>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491" name="Google Shape;491;p61"/>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54" name="Shape 54"/>
        <p:cNvGrpSpPr/>
        <p:nvPr/>
      </p:nvGrpSpPr>
      <p:grpSpPr>
        <a:xfrm>
          <a:off x="0" y="0"/>
          <a:ext cx="0" cy="0"/>
          <a:chOff x="0" y="0"/>
          <a:chExt cx="0" cy="0"/>
        </a:xfrm>
      </p:grpSpPr>
      <p:sp>
        <p:nvSpPr>
          <p:cNvPr id="55" name="Google Shape;55;p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56" name="Google Shape;56;p7"/>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57" name="Google Shape;57;p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8" name="Google Shape;58;p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9" name="Google Shape;59;p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p:cSld name="TITLE_AND_BODY_1_2_2_2_1">
    <p:spTree>
      <p:nvGrpSpPr>
        <p:cNvPr id="492" name="Shape 492"/>
        <p:cNvGrpSpPr/>
        <p:nvPr/>
      </p:nvGrpSpPr>
      <p:grpSpPr>
        <a:xfrm>
          <a:off x="0" y="0"/>
          <a:ext cx="0" cy="0"/>
          <a:chOff x="0" y="0"/>
          <a:chExt cx="0" cy="0"/>
        </a:xfrm>
      </p:grpSpPr>
      <p:sp>
        <p:nvSpPr>
          <p:cNvPr id="493" name="Google Shape;493;p62"/>
          <p:cNvSpPr/>
          <p:nvPr/>
        </p:nvSpPr>
        <p:spPr>
          <a:xfrm>
            <a:off x="125" y="-4750"/>
            <a:ext cx="9144000" cy="8013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95" name="Google Shape;495;p62"/>
          <p:cNvSpPr txBox="1"/>
          <p:nvPr>
            <p:ph idx="1" type="body"/>
          </p:nvPr>
        </p:nvSpPr>
        <p:spPr>
          <a:xfrm>
            <a:off x="457200" y="12954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6" name="Google Shape;496;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97" name="Google Shape;497;p62"/>
          <p:cNvPicPr preferRelativeResize="0"/>
          <p:nvPr/>
        </p:nvPicPr>
        <p:blipFill rotWithShape="1">
          <a:blip r:embed="rId2">
            <a:alphaModFix/>
          </a:blip>
          <a:srcRect b="5900" l="0" r="0" t="0"/>
          <a:stretch/>
        </p:blipFill>
        <p:spPr>
          <a:xfrm>
            <a:off x="77900" y="218613"/>
            <a:ext cx="830950" cy="577925"/>
          </a:xfrm>
          <a:prstGeom prst="rect">
            <a:avLst/>
          </a:prstGeom>
          <a:noFill/>
          <a:ln>
            <a:noFill/>
          </a:ln>
        </p:spPr>
      </p:pic>
      <p:sp>
        <p:nvSpPr>
          <p:cNvPr id="498" name="Google Shape;498;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9" name="Google Shape;499;p62"/>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62"/>
          <p:cNvSpPr txBox="1"/>
          <p:nvPr>
            <p:ph idx="2"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p:cSld name="TITLE_AND_BODY_1_2_2_2_1_1">
    <p:spTree>
      <p:nvGrpSpPr>
        <p:cNvPr id="501" name="Shape 501"/>
        <p:cNvGrpSpPr/>
        <p:nvPr/>
      </p:nvGrpSpPr>
      <p:grpSpPr>
        <a:xfrm>
          <a:off x="0" y="0"/>
          <a:ext cx="0" cy="0"/>
          <a:chOff x="0" y="0"/>
          <a:chExt cx="0" cy="0"/>
        </a:xfrm>
      </p:grpSpPr>
      <p:sp>
        <p:nvSpPr>
          <p:cNvPr id="502" name="Google Shape;502;p63"/>
          <p:cNvSpPr/>
          <p:nvPr/>
        </p:nvSpPr>
        <p:spPr>
          <a:xfrm>
            <a:off x="125" y="-4750"/>
            <a:ext cx="9144000" cy="801300"/>
          </a:xfrm>
          <a:prstGeom prst="rect">
            <a:avLst/>
          </a:prstGeom>
          <a:solidFill>
            <a:srgbClr val="C3A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63"/>
          <p:cNvPicPr preferRelativeResize="0"/>
          <p:nvPr/>
        </p:nvPicPr>
        <p:blipFill>
          <a:blip r:embed="rId2">
            <a:alphaModFix/>
          </a:blip>
          <a:stretch>
            <a:fillRect/>
          </a:stretch>
        </p:blipFill>
        <p:spPr>
          <a:xfrm>
            <a:off x="8496574" y="179338"/>
            <a:ext cx="393600" cy="393600"/>
          </a:xfrm>
          <a:prstGeom prst="rect">
            <a:avLst/>
          </a:prstGeom>
          <a:noFill/>
          <a:ln>
            <a:noFill/>
          </a:ln>
        </p:spPr>
      </p:pic>
      <p:sp>
        <p:nvSpPr>
          <p:cNvPr id="504" name="Google Shape;504;p63"/>
          <p:cNvSpPr txBox="1"/>
          <p:nvPr>
            <p:ph idx="1"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
        <p:nvSpPr>
          <p:cNvPr id="505" name="Google Shape;50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6" name="Google Shape;506;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507" name="Google Shape;507;p63"/>
          <p:cNvPicPr preferRelativeResize="0"/>
          <p:nvPr/>
        </p:nvPicPr>
        <p:blipFill rotWithShape="1">
          <a:blip r:embed="rId3">
            <a:alphaModFix/>
          </a:blip>
          <a:srcRect b="7595" l="0" r="0" t="0"/>
          <a:stretch/>
        </p:blipFill>
        <p:spPr>
          <a:xfrm>
            <a:off x="125" y="166250"/>
            <a:ext cx="1155164" cy="630300"/>
          </a:xfrm>
          <a:prstGeom prst="rect">
            <a:avLst/>
          </a:prstGeom>
          <a:noFill/>
          <a:ln>
            <a:noFill/>
          </a:ln>
        </p:spPr>
      </p:pic>
      <p:sp>
        <p:nvSpPr>
          <p:cNvPr id="508" name="Google Shape;508;p63"/>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509" name="Google Shape;509;p63"/>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510" name="Shape 510"/>
        <p:cNvGrpSpPr/>
        <p:nvPr/>
      </p:nvGrpSpPr>
      <p:grpSpPr>
        <a:xfrm>
          <a:off x="0" y="0"/>
          <a:ext cx="0" cy="0"/>
          <a:chOff x="0" y="0"/>
          <a:chExt cx="0" cy="0"/>
        </a:xfrm>
      </p:grpSpPr>
      <p:sp>
        <p:nvSpPr>
          <p:cNvPr id="511" name="Google Shape;511;p64"/>
          <p:cNvSpPr/>
          <p:nvPr/>
        </p:nvSpPr>
        <p:spPr>
          <a:xfrm>
            <a:off x="125" y="-4750"/>
            <a:ext cx="9144000" cy="801300"/>
          </a:xfrm>
          <a:prstGeom prst="rect">
            <a:avLst/>
          </a:prstGeom>
          <a:solidFill>
            <a:srgbClr val="8EC0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pic>
        <p:nvPicPr>
          <p:cNvPr id="513" name="Google Shape;513;p64"/>
          <p:cNvPicPr preferRelativeResize="0"/>
          <p:nvPr/>
        </p:nvPicPr>
        <p:blipFill rotWithShape="1">
          <a:blip r:embed="rId2">
            <a:alphaModFix/>
          </a:blip>
          <a:srcRect b="45224" l="36467" r="36467" t="3343"/>
          <a:stretch/>
        </p:blipFill>
        <p:spPr>
          <a:xfrm>
            <a:off x="140850" y="82975"/>
            <a:ext cx="667574" cy="713575"/>
          </a:xfrm>
          <a:prstGeom prst="rect">
            <a:avLst/>
          </a:prstGeom>
          <a:noFill/>
          <a:ln>
            <a:noFill/>
          </a:ln>
        </p:spPr>
      </p:pic>
      <p:sp>
        <p:nvSpPr>
          <p:cNvPr id="514" name="Google Shape;514;p6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5" name="Google Shape;515;p6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16" name="Google Shape;516;p6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517" name="Google Shape;517;p6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18" name="Google Shape;518;p64"/>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9" name="Google Shape;519;p64"/>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
    <p:spTree>
      <p:nvGrpSpPr>
        <p:cNvPr id="520" name="Shape 520"/>
        <p:cNvGrpSpPr/>
        <p:nvPr/>
      </p:nvGrpSpPr>
      <p:grpSpPr>
        <a:xfrm>
          <a:off x="0" y="0"/>
          <a:ext cx="0" cy="0"/>
          <a:chOff x="0" y="0"/>
          <a:chExt cx="0" cy="0"/>
        </a:xfrm>
      </p:grpSpPr>
      <p:sp>
        <p:nvSpPr>
          <p:cNvPr id="521" name="Google Shape;521;p65"/>
          <p:cNvSpPr/>
          <p:nvPr/>
        </p:nvSpPr>
        <p:spPr>
          <a:xfrm>
            <a:off x="125" y="-4750"/>
            <a:ext cx="9144000" cy="8013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23" name="Google Shape;523;p6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4" name="Google Shape;524;p65"/>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525" name="Google Shape;525;p65"/>
          <p:cNvPicPr preferRelativeResize="0"/>
          <p:nvPr/>
        </p:nvPicPr>
        <p:blipFill rotWithShape="1">
          <a:blip r:embed="rId2">
            <a:alphaModFix/>
          </a:blip>
          <a:srcRect b="10738" l="0" r="0" t="0"/>
          <a:stretch/>
        </p:blipFill>
        <p:spPr>
          <a:xfrm>
            <a:off x="42025" y="269745"/>
            <a:ext cx="866825" cy="526804"/>
          </a:xfrm>
          <a:prstGeom prst="rect">
            <a:avLst/>
          </a:prstGeom>
          <a:noFill/>
          <a:ln>
            <a:noFill/>
          </a:ln>
        </p:spPr>
      </p:pic>
      <p:sp>
        <p:nvSpPr>
          <p:cNvPr id="526" name="Google Shape;526;p6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27" name="Google Shape;527;p6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28" name="Google Shape;528;p6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29" name="Google Shape;529;p65"/>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
    <p:spTree>
      <p:nvGrpSpPr>
        <p:cNvPr id="530" name="Shape 530"/>
        <p:cNvGrpSpPr/>
        <p:nvPr/>
      </p:nvGrpSpPr>
      <p:grpSpPr>
        <a:xfrm>
          <a:off x="0" y="0"/>
          <a:ext cx="0" cy="0"/>
          <a:chOff x="0" y="0"/>
          <a:chExt cx="0" cy="0"/>
        </a:xfrm>
      </p:grpSpPr>
      <p:sp>
        <p:nvSpPr>
          <p:cNvPr id="531" name="Google Shape;531;p66"/>
          <p:cNvSpPr/>
          <p:nvPr/>
        </p:nvSpPr>
        <p:spPr>
          <a:xfrm>
            <a:off x="125" y="-4750"/>
            <a:ext cx="9144000" cy="801300"/>
          </a:xfrm>
          <a:prstGeom prst="rect">
            <a:avLst/>
          </a:prstGeom>
          <a:solidFill>
            <a:srgbClr val="710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33" name="Google Shape;533;p66"/>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34" name="Google Shape;534;p6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535" name="Google Shape;535;p66"/>
          <p:cNvPicPr preferRelativeResize="0"/>
          <p:nvPr/>
        </p:nvPicPr>
        <p:blipFill rotWithShape="1">
          <a:blip r:embed="rId2">
            <a:alphaModFix/>
          </a:blip>
          <a:srcRect b="5944" l="0" r="0" t="0"/>
          <a:stretch/>
        </p:blipFill>
        <p:spPr>
          <a:xfrm>
            <a:off x="125" y="137400"/>
            <a:ext cx="963025" cy="659150"/>
          </a:xfrm>
          <a:prstGeom prst="rect">
            <a:avLst/>
          </a:prstGeom>
          <a:noFill/>
          <a:ln>
            <a:noFill/>
          </a:ln>
        </p:spPr>
      </p:pic>
      <p:sp>
        <p:nvSpPr>
          <p:cNvPr id="536" name="Google Shape;536;p6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537" name="Google Shape;537;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38" name="Google Shape;538;p6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39" name="Google Shape;539;p66"/>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540" name="Shape 540"/>
        <p:cNvGrpSpPr/>
        <p:nvPr/>
      </p:nvGrpSpPr>
      <p:grpSpPr>
        <a:xfrm>
          <a:off x="0" y="0"/>
          <a:ext cx="0" cy="0"/>
          <a:chOff x="0" y="0"/>
          <a:chExt cx="0" cy="0"/>
        </a:xfrm>
      </p:grpSpPr>
      <p:sp>
        <p:nvSpPr>
          <p:cNvPr id="541" name="Google Shape;541;p67"/>
          <p:cNvSpPr/>
          <p:nvPr/>
        </p:nvSpPr>
        <p:spPr>
          <a:xfrm>
            <a:off x="125" y="-4750"/>
            <a:ext cx="9144000" cy="801300"/>
          </a:xfrm>
          <a:prstGeom prst="rect">
            <a:avLst/>
          </a:prstGeom>
          <a:solidFill>
            <a:srgbClr val="0076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7"/>
          <p:cNvSpPr txBox="1"/>
          <p:nvPr>
            <p:ph idx="1" type="body"/>
          </p:nvPr>
        </p:nvSpPr>
        <p:spPr>
          <a:xfrm>
            <a:off x="495425" y="1084200"/>
            <a:ext cx="7332300" cy="2940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543" name="Google Shape;543;p67"/>
          <p:cNvPicPr preferRelativeResize="0"/>
          <p:nvPr/>
        </p:nvPicPr>
        <p:blipFill rotWithShape="1">
          <a:blip r:embed="rId2">
            <a:alphaModFix/>
          </a:blip>
          <a:srcRect b="15782" l="0" r="0" t="0"/>
          <a:stretch/>
        </p:blipFill>
        <p:spPr>
          <a:xfrm>
            <a:off x="82625" y="136850"/>
            <a:ext cx="640384" cy="659700"/>
          </a:xfrm>
          <a:prstGeom prst="rect">
            <a:avLst/>
          </a:prstGeom>
          <a:noFill/>
          <a:ln>
            <a:noFill/>
          </a:ln>
        </p:spPr>
      </p:pic>
      <p:sp>
        <p:nvSpPr>
          <p:cNvPr id="544" name="Google Shape;544;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45" name="Google Shape;545;p6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46" name="Google Shape;546;p6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pic>
        <p:nvPicPr>
          <p:cNvPr id="547" name="Google Shape;547;p67"/>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48" name="Google Shape;548;p67"/>
          <p:cNvSpPr txBox="1"/>
          <p:nvPr>
            <p:ph idx="2"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49" name="Shape 549"/>
        <p:cNvGrpSpPr/>
        <p:nvPr/>
      </p:nvGrpSpPr>
      <p:grpSpPr>
        <a:xfrm>
          <a:off x="0" y="0"/>
          <a:ext cx="0" cy="0"/>
          <a:chOff x="0" y="0"/>
          <a:chExt cx="0" cy="0"/>
        </a:xfrm>
      </p:grpSpPr>
      <p:sp>
        <p:nvSpPr>
          <p:cNvPr id="550" name="Google Shape;550;p68"/>
          <p:cNvSpPr txBox="1"/>
          <p:nvPr>
            <p:ph type="title"/>
          </p:nvPr>
        </p:nvSpPr>
        <p:spPr>
          <a:xfrm>
            <a:off x="442150" y="1086075"/>
            <a:ext cx="82446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600"/>
              <a:buNone/>
              <a:defRPr>
                <a:solidFill>
                  <a:schemeClr val="lt1"/>
                </a:solidFill>
              </a:defRPr>
            </a:lvl1pPr>
            <a:lvl2pPr lvl="1" rtl="0">
              <a:spcBef>
                <a:spcPts val="0"/>
              </a:spcBef>
              <a:spcAft>
                <a:spcPts val="0"/>
              </a:spcAft>
              <a:buClr>
                <a:schemeClr val="lt1"/>
              </a:buClr>
              <a:buSzPts val="2600"/>
              <a:buNone/>
              <a:defRPr>
                <a:solidFill>
                  <a:schemeClr val="lt1"/>
                </a:solidFill>
              </a:defRPr>
            </a:lvl2pPr>
            <a:lvl3pPr lvl="2" rtl="0">
              <a:spcBef>
                <a:spcPts val="0"/>
              </a:spcBef>
              <a:spcAft>
                <a:spcPts val="0"/>
              </a:spcAft>
              <a:buClr>
                <a:schemeClr val="lt1"/>
              </a:buClr>
              <a:buSzPts val="2600"/>
              <a:buNone/>
              <a:defRPr>
                <a:solidFill>
                  <a:schemeClr val="lt1"/>
                </a:solidFill>
              </a:defRPr>
            </a:lvl3pPr>
            <a:lvl4pPr lvl="3" rtl="0">
              <a:spcBef>
                <a:spcPts val="0"/>
              </a:spcBef>
              <a:spcAft>
                <a:spcPts val="0"/>
              </a:spcAft>
              <a:buClr>
                <a:schemeClr val="lt1"/>
              </a:buClr>
              <a:buSzPts val="2600"/>
              <a:buNone/>
              <a:defRPr>
                <a:solidFill>
                  <a:schemeClr val="lt1"/>
                </a:solidFill>
              </a:defRPr>
            </a:lvl4pPr>
            <a:lvl5pPr lvl="4" rtl="0">
              <a:spcBef>
                <a:spcPts val="0"/>
              </a:spcBef>
              <a:spcAft>
                <a:spcPts val="0"/>
              </a:spcAft>
              <a:buClr>
                <a:schemeClr val="lt1"/>
              </a:buClr>
              <a:buSzPts val="2600"/>
              <a:buNone/>
              <a:defRPr>
                <a:solidFill>
                  <a:schemeClr val="lt1"/>
                </a:solidFill>
              </a:defRPr>
            </a:lvl5pPr>
            <a:lvl6pPr lvl="5" rtl="0">
              <a:spcBef>
                <a:spcPts val="0"/>
              </a:spcBef>
              <a:spcAft>
                <a:spcPts val="0"/>
              </a:spcAft>
              <a:buClr>
                <a:schemeClr val="lt1"/>
              </a:buClr>
              <a:buSzPts val="2600"/>
              <a:buNone/>
              <a:defRPr>
                <a:solidFill>
                  <a:schemeClr val="lt1"/>
                </a:solidFill>
              </a:defRPr>
            </a:lvl6pPr>
            <a:lvl7pPr lvl="6" rtl="0">
              <a:spcBef>
                <a:spcPts val="0"/>
              </a:spcBef>
              <a:spcAft>
                <a:spcPts val="0"/>
              </a:spcAft>
              <a:buClr>
                <a:schemeClr val="lt1"/>
              </a:buClr>
              <a:buSzPts val="2600"/>
              <a:buNone/>
              <a:defRPr>
                <a:solidFill>
                  <a:schemeClr val="lt1"/>
                </a:solidFill>
              </a:defRPr>
            </a:lvl7pPr>
            <a:lvl8pPr lvl="7" rtl="0">
              <a:spcBef>
                <a:spcPts val="0"/>
              </a:spcBef>
              <a:spcAft>
                <a:spcPts val="0"/>
              </a:spcAft>
              <a:buClr>
                <a:schemeClr val="lt1"/>
              </a:buClr>
              <a:buSzPts val="2600"/>
              <a:buNone/>
              <a:defRPr>
                <a:solidFill>
                  <a:schemeClr val="lt1"/>
                </a:solidFill>
              </a:defRPr>
            </a:lvl8pPr>
            <a:lvl9pPr lvl="8" rtl="0">
              <a:spcBef>
                <a:spcPts val="0"/>
              </a:spcBef>
              <a:spcAft>
                <a:spcPts val="0"/>
              </a:spcAft>
              <a:buClr>
                <a:schemeClr val="lt1"/>
              </a:buClr>
              <a:buSzPts val="2600"/>
              <a:buNone/>
              <a:defRPr>
                <a:solidFill>
                  <a:schemeClr val="lt1"/>
                </a:solidFill>
              </a:defRPr>
            </a:lvl9pPr>
          </a:lstStyle>
          <a:p/>
        </p:txBody>
      </p:sp>
      <p:sp>
        <p:nvSpPr>
          <p:cNvPr id="551" name="Google Shape;551;p68"/>
          <p:cNvSpPr txBox="1"/>
          <p:nvPr>
            <p:ph idx="1" type="subTitle"/>
          </p:nvPr>
        </p:nvSpPr>
        <p:spPr>
          <a:xfrm>
            <a:off x="464361" y="2222380"/>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2" name="Google Shape;552;p68"/>
          <p:cNvSpPr/>
          <p:nvPr/>
        </p:nvSpPr>
        <p:spPr>
          <a:xfrm>
            <a:off x="7220025" y="1"/>
            <a:ext cx="1449900" cy="588000"/>
          </a:xfrm>
          <a:prstGeom prst="roundRect">
            <a:avLst>
              <a:gd fmla="val 0" name="adj"/>
            </a:avLst>
          </a:prstGeom>
          <a:solidFill>
            <a:srgbClr val="E51B24"/>
          </a:solidFill>
          <a:ln>
            <a:noFill/>
          </a:ln>
        </p:spPr>
        <p:txBody>
          <a:bodyPr anchorCtr="0" anchor="ctr" bIns="35725" lIns="35725" spcFirstLastPara="1" rIns="35725" wrap="square" tIns="35725">
            <a:noAutofit/>
          </a:bodyPr>
          <a:lstStyle/>
          <a:p>
            <a:pPr indent="0" lvl="0" marL="0" marR="0" rtl="0" algn="ctr">
              <a:lnSpc>
                <a:spcPct val="100000"/>
              </a:lnSpc>
              <a:spcBef>
                <a:spcPts val="0"/>
              </a:spcBef>
              <a:spcAft>
                <a:spcPts val="0"/>
              </a:spcAft>
              <a:buClr>
                <a:srgbClr val="FFFFFF"/>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553" name="Google Shape;553;p68"/>
          <p:cNvSpPr txBox="1"/>
          <p:nvPr>
            <p:ph idx="2" type="subTitle"/>
          </p:nvPr>
        </p:nvSpPr>
        <p:spPr>
          <a:xfrm>
            <a:off x="7295875" y="97200"/>
            <a:ext cx="15045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554" name="Google Shape;554;p68"/>
          <p:cNvSpPr txBox="1"/>
          <p:nvPr>
            <p:ph idx="3" type="subTitle"/>
          </p:nvPr>
        </p:nvSpPr>
        <p:spPr>
          <a:xfrm>
            <a:off x="464361" y="2800228"/>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5" name="Google Shape;555;p68"/>
          <p:cNvSpPr txBox="1"/>
          <p:nvPr>
            <p:ph idx="4" type="subTitle"/>
          </p:nvPr>
        </p:nvSpPr>
        <p:spPr>
          <a:xfrm>
            <a:off x="464361" y="3378077"/>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6" name="Google Shape;556;p68"/>
          <p:cNvSpPr txBox="1"/>
          <p:nvPr>
            <p:ph idx="5" type="subTitle"/>
          </p:nvPr>
        </p:nvSpPr>
        <p:spPr>
          <a:xfrm>
            <a:off x="464361" y="3918600"/>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7" name="Google Shape;557;p68"/>
          <p:cNvSpPr txBox="1"/>
          <p:nvPr/>
        </p:nvSpPr>
        <p:spPr>
          <a:xfrm>
            <a:off x="442151" y="106224"/>
            <a:ext cx="51975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Proxima Nova"/>
                <a:ea typeface="Proxima Nova"/>
                <a:cs typeface="Proxima Nova"/>
                <a:sym typeface="Proxima Nova"/>
              </a:rPr>
              <a:t>Trivia!</a:t>
            </a:r>
            <a:endParaRPr>
              <a:solidFill>
                <a:schemeClr val="lt2"/>
              </a:solidFill>
              <a:latin typeface="Proxima Nova"/>
              <a:ea typeface="Proxima Nova"/>
              <a:cs typeface="Proxima Nova"/>
              <a:sym typeface="Proxima Nova"/>
            </a:endParaRPr>
          </a:p>
        </p:txBody>
      </p:sp>
      <p:sp>
        <p:nvSpPr>
          <p:cNvPr id="558" name="Google Shape;55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FFFFFF"/>
                </a:solidFill>
                <a:latin typeface="Proxima Nova"/>
                <a:ea typeface="Proxima Nova"/>
                <a:cs typeface="Proxima Nova"/>
                <a:sym typeface="Proxima Nova"/>
              </a:defRPr>
            </a:lvl1pPr>
            <a:lvl2pPr lvl="1" rtl="0">
              <a:lnSpc>
                <a:spcPct val="100000"/>
              </a:lnSpc>
              <a:buNone/>
              <a:defRPr sz="900">
                <a:solidFill>
                  <a:srgbClr val="FFFFFF"/>
                </a:solidFill>
                <a:latin typeface="Proxima Nova"/>
                <a:ea typeface="Proxima Nova"/>
                <a:cs typeface="Proxima Nova"/>
                <a:sym typeface="Proxima Nova"/>
              </a:defRPr>
            </a:lvl2pPr>
            <a:lvl3pPr lvl="2" rtl="0">
              <a:lnSpc>
                <a:spcPct val="100000"/>
              </a:lnSpc>
              <a:buNone/>
              <a:defRPr sz="900">
                <a:solidFill>
                  <a:srgbClr val="FFFFFF"/>
                </a:solidFill>
                <a:latin typeface="Proxima Nova"/>
                <a:ea typeface="Proxima Nova"/>
                <a:cs typeface="Proxima Nova"/>
                <a:sym typeface="Proxima Nova"/>
              </a:defRPr>
            </a:lvl3pPr>
            <a:lvl4pPr lvl="3" rtl="0">
              <a:lnSpc>
                <a:spcPct val="100000"/>
              </a:lnSpc>
              <a:buNone/>
              <a:defRPr sz="900">
                <a:solidFill>
                  <a:srgbClr val="FFFFFF"/>
                </a:solidFill>
                <a:latin typeface="Proxima Nova"/>
                <a:ea typeface="Proxima Nova"/>
                <a:cs typeface="Proxima Nova"/>
                <a:sym typeface="Proxima Nova"/>
              </a:defRPr>
            </a:lvl4pPr>
            <a:lvl5pPr lvl="4" rtl="0">
              <a:lnSpc>
                <a:spcPct val="100000"/>
              </a:lnSpc>
              <a:buNone/>
              <a:defRPr sz="900">
                <a:solidFill>
                  <a:srgbClr val="FFFFFF"/>
                </a:solidFill>
                <a:latin typeface="Proxima Nova"/>
                <a:ea typeface="Proxima Nova"/>
                <a:cs typeface="Proxima Nova"/>
                <a:sym typeface="Proxima Nova"/>
              </a:defRPr>
            </a:lvl5pPr>
            <a:lvl6pPr lvl="5" rtl="0">
              <a:lnSpc>
                <a:spcPct val="100000"/>
              </a:lnSpc>
              <a:buNone/>
              <a:defRPr sz="900">
                <a:solidFill>
                  <a:srgbClr val="FFFFFF"/>
                </a:solidFill>
                <a:latin typeface="Proxima Nova"/>
                <a:ea typeface="Proxima Nova"/>
                <a:cs typeface="Proxima Nova"/>
                <a:sym typeface="Proxima Nova"/>
              </a:defRPr>
            </a:lvl6pPr>
            <a:lvl7pPr lvl="6" rtl="0">
              <a:lnSpc>
                <a:spcPct val="100000"/>
              </a:lnSpc>
              <a:buNone/>
              <a:defRPr sz="900">
                <a:solidFill>
                  <a:srgbClr val="FFFFFF"/>
                </a:solidFill>
                <a:latin typeface="Proxima Nova"/>
                <a:ea typeface="Proxima Nova"/>
                <a:cs typeface="Proxima Nova"/>
                <a:sym typeface="Proxima Nova"/>
              </a:defRPr>
            </a:lvl7pPr>
            <a:lvl8pPr lvl="7" rtl="0">
              <a:lnSpc>
                <a:spcPct val="100000"/>
              </a:lnSpc>
              <a:buNone/>
              <a:defRPr sz="900">
                <a:solidFill>
                  <a:srgbClr val="FFFFFF"/>
                </a:solidFill>
                <a:latin typeface="Proxima Nova"/>
                <a:ea typeface="Proxima Nova"/>
                <a:cs typeface="Proxima Nova"/>
                <a:sym typeface="Proxima Nova"/>
              </a:defRPr>
            </a:lvl8pPr>
            <a:lvl9pPr lvl="8" rtl="0">
              <a:lnSpc>
                <a:spcPct val="100000"/>
              </a:lnSpc>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
    <p:spTree>
      <p:nvGrpSpPr>
        <p:cNvPr id="559" name="Shape 559"/>
        <p:cNvGrpSpPr/>
        <p:nvPr/>
      </p:nvGrpSpPr>
      <p:grpSpPr>
        <a:xfrm>
          <a:off x="0" y="0"/>
          <a:ext cx="0" cy="0"/>
          <a:chOff x="0" y="0"/>
          <a:chExt cx="0" cy="0"/>
        </a:xfrm>
      </p:grpSpPr>
      <p:sp>
        <p:nvSpPr>
          <p:cNvPr id="560" name="Google Shape;560;p69"/>
          <p:cNvSpPr/>
          <p:nvPr/>
        </p:nvSpPr>
        <p:spPr>
          <a:xfrm>
            <a:off x="50" y="0"/>
            <a:ext cx="4572000" cy="51435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1" name="Google Shape;561;p6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2" name="Google Shape;562;p6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3" name="Google Shape;563;p6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4" name="Google Shape;564;p6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5" name="Google Shape;565;p6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6" name="Google Shape;566;p6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67" name="Google Shape;567;p6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68" name="Google Shape;568;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nk Blank Slide">
  <p:cSld name="TITLE_AND_BODY_1_2_1_2_1_1_1_1_1_1">
    <p:spTree>
      <p:nvGrpSpPr>
        <p:cNvPr id="569" name="Shape 569"/>
        <p:cNvGrpSpPr/>
        <p:nvPr/>
      </p:nvGrpSpPr>
      <p:grpSpPr>
        <a:xfrm>
          <a:off x="0" y="0"/>
          <a:ext cx="0" cy="0"/>
          <a:chOff x="0" y="0"/>
          <a:chExt cx="0" cy="0"/>
        </a:xfrm>
      </p:grpSpPr>
      <p:sp>
        <p:nvSpPr>
          <p:cNvPr id="570" name="Google Shape;570;p70"/>
          <p:cNvSpPr txBox="1"/>
          <p:nvPr>
            <p:ph type="title"/>
          </p:nvPr>
        </p:nvSpPr>
        <p:spPr>
          <a:xfrm>
            <a:off x="320275" y="517575"/>
            <a:ext cx="84075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571" name="Google Shape;571;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p:cSld name="CUSTOM_8_1">
    <p:spTree>
      <p:nvGrpSpPr>
        <p:cNvPr id="60" name="Shape 60"/>
        <p:cNvGrpSpPr/>
        <p:nvPr/>
      </p:nvGrpSpPr>
      <p:grpSpPr>
        <a:xfrm>
          <a:off x="0" y="0"/>
          <a:ext cx="0" cy="0"/>
          <a:chOff x="0" y="0"/>
          <a:chExt cx="0" cy="0"/>
        </a:xfrm>
      </p:grpSpPr>
      <p:sp>
        <p:nvSpPr>
          <p:cNvPr id="61" name="Google Shape;61;p8"/>
          <p:cNvSpPr txBox="1"/>
          <p:nvPr>
            <p:ph idx="12" type="sldNum"/>
          </p:nvPr>
        </p:nvSpPr>
        <p:spPr>
          <a:xfrm>
            <a:off x="457200" y="4662725"/>
            <a:ext cx="23721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8"/>
          <p:cNvSpPr/>
          <p:nvPr/>
        </p:nvSpPr>
        <p:spPr>
          <a:xfrm>
            <a:off x="90225" y="4502825"/>
            <a:ext cx="2454300" cy="55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64" name="Google Shape;64;p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p:cSld name="CUSTOM_4">
    <p:spTree>
      <p:nvGrpSpPr>
        <p:cNvPr id="65" name="Shape 65"/>
        <p:cNvGrpSpPr/>
        <p:nvPr/>
      </p:nvGrpSpPr>
      <p:grpSpPr>
        <a:xfrm>
          <a:off x="0" y="0"/>
          <a:ext cx="0" cy="0"/>
          <a:chOff x="0" y="0"/>
          <a:chExt cx="0" cy="0"/>
        </a:xfrm>
      </p:grpSpPr>
      <p:cxnSp>
        <p:nvCxnSpPr>
          <p:cNvPr id="66" name="Google Shape;66;p9"/>
          <p:cNvCxnSpPr/>
          <p:nvPr/>
        </p:nvCxnSpPr>
        <p:spPr>
          <a:xfrm>
            <a:off x="1399725" y="1863425"/>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67" name="Google Shape;67;p9"/>
          <p:cNvCxnSpPr/>
          <p:nvPr/>
        </p:nvCxnSpPr>
        <p:spPr>
          <a:xfrm>
            <a:off x="4913975" y="1863425"/>
            <a:ext cx="2638200" cy="0"/>
          </a:xfrm>
          <a:prstGeom prst="straightConnector1">
            <a:avLst/>
          </a:prstGeom>
          <a:noFill/>
          <a:ln cap="flat" cmpd="sng" w="9525">
            <a:solidFill>
              <a:srgbClr val="E41A23"/>
            </a:solidFill>
            <a:prstDash val="solid"/>
            <a:round/>
            <a:headEnd len="med" w="med" type="none"/>
            <a:tailEnd len="med" w="med" type="none"/>
          </a:ln>
        </p:spPr>
      </p:cxnSp>
      <p:sp>
        <p:nvSpPr>
          <p:cNvPr id="68" name="Google Shape;68;p9"/>
          <p:cNvSpPr txBox="1"/>
          <p:nvPr/>
        </p:nvSpPr>
        <p:spPr>
          <a:xfrm>
            <a:off x="4057900" y="1402025"/>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69" name="Google Shape;69;p9"/>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2"/>
                </a:solidFill>
              </a:defRPr>
            </a:lvl1pPr>
            <a:lvl2pPr lvl="1">
              <a:spcBef>
                <a:spcPts val="0"/>
              </a:spcBef>
              <a:spcAft>
                <a:spcPts val="0"/>
              </a:spcAft>
              <a:buNone/>
              <a:defRPr>
                <a:solidFill>
                  <a:schemeClr val="dk2"/>
                </a:solidFill>
              </a:defRPr>
            </a:lvl2pPr>
            <a:lvl3pPr lvl="2">
              <a:spcBef>
                <a:spcPts val="0"/>
              </a:spcBef>
              <a:spcAft>
                <a:spcPts val="0"/>
              </a:spcAft>
              <a:buNone/>
              <a:defRPr>
                <a:solidFill>
                  <a:schemeClr val="dk2"/>
                </a:solidFill>
              </a:defRPr>
            </a:lvl3pPr>
            <a:lvl4pPr lvl="3">
              <a:spcBef>
                <a:spcPts val="0"/>
              </a:spcBef>
              <a:spcAft>
                <a:spcPts val="0"/>
              </a:spcAft>
              <a:buNone/>
              <a:defRPr>
                <a:solidFill>
                  <a:schemeClr val="dk2"/>
                </a:solidFill>
              </a:defRPr>
            </a:lvl4pPr>
            <a:lvl5pPr lvl="4">
              <a:spcBef>
                <a:spcPts val="0"/>
              </a:spcBef>
              <a:spcAft>
                <a:spcPts val="0"/>
              </a:spcAft>
              <a:buNone/>
              <a:defRPr>
                <a:solidFill>
                  <a:schemeClr val="dk2"/>
                </a:solidFill>
              </a:defRPr>
            </a:lvl5pPr>
            <a:lvl6pPr lvl="5">
              <a:spcBef>
                <a:spcPts val="0"/>
              </a:spcBef>
              <a:spcAft>
                <a:spcPts val="0"/>
              </a:spcAft>
              <a:buNone/>
              <a:defRPr>
                <a:solidFill>
                  <a:schemeClr val="dk2"/>
                </a:solidFill>
              </a:defRPr>
            </a:lvl6pPr>
            <a:lvl7pPr lvl="6">
              <a:spcBef>
                <a:spcPts val="0"/>
              </a:spcBef>
              <a:spcAft>
                <a:spcPts val="0"/>
              </a:spcAft>
              <a:buNone/>
              <a:defRPr>
                <a:solidFill>
                  <a:schemeClr val="dk2"/>
                </a:solidFill>
              </a:defRPr>
            </a:lvl7pPr>
            <a:lvl8pPr lvl="7">
              <a:spcBef>
                <a:spcPts val="0"/>
              </a:spcBef>
              <a:spcAft>
                <a:spcPts val="0"/>
              </a:spcAft>
              <a:buNone/>
              <a:defRPr>
                <a:solidFill>
                  <a:schemeClr val="dk2"/>
                </a:solidFill>
              </a:defRPr>
            </a:lvl8pPr>
            <a:lvl9pPr lvl="8">
              <a:spcBef>
                <a:spcPts val="0"/>
              </a:spcBef>
              <a:spcAft>
                <a:spcPts val="0"/>
              </a:spcAft>
              <a:buNone/>
              <a:defRPr>
                <a:solidFill>
                  <a:schemeClr val="dk2"/>
                </a:solidFill>
              </a:defRPr>
            </a:lvl9pPr>
          </a:lstStyle>
          <a:p/>
        </p:txBody>
      </p:sp>
      <p:sp>
        <p:nvSpPr>
          <p:cNvPr id="70" name="Google Shape;70;p9"/>
          <p:cNvSpPr txBox="1"/>
          <p:nvPr>
            <p:ph idx="1" type="subTitle"/>
          </p:nvPr>
        </p:nvSpPr>
        <p:spPr>
          <a:xfrm>
            <a:off x="2249725" y="3386656"/>
            <a:ext cx="4539600" cy="5565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100">
                <a:solidFill>
                  <a:schemeClr val="dk2"/>
                </a:solidFill>
              </a:defRPr>
            </a:lvl1pPr>
            <a:lvl2pPr lvl="1" algn="ctr">
              <a:spcBef>
                <a:spcPts val="1600"/>
              </a:spcBef>
              <a:spcAft>
                <a:spcPts val="0"/>
              </a:spcAft>
              <a:buNone/>
              <a:defRPr>
                <a:solidFill>
                  <a:schemeClr val="dk2"/>
                </a:solidFill>
              </a:defRPr>
            </a:lvl2pPr>
            <a:lvl3pPr lvl="2" algn="ctr">
              <a:spcBef>
                <a:spcPts val="1600"/>
              </a:spcBef>
              <a:spcAft>
                <a:spcPts val="0"/>
              </a:spcAft>
              <a:buNone/>
              <a:defRPr>
                <a:solidFill>
                  <a:schemeClr val="dk2"/>
                </a:solidFill>
              </a:defRPr>
            </a:lvl3pPr>
            <a:lvl4pPr lvl="3" algn="ctr">
              <a:spcBef>
                <a:spcPts val="1600"/>
              </a:spcBef>
              <a:spcAft>
                <a:spcPts val="0"/>
              </a:spcAft>
              <a:buNone/>
              <a:defRPr>
                <a:solidFill>
                  <a:schemeClr val="dk2"/>
                </a:solidFill>
              </a:defRPr>
            </a:lvl4pPr>
            <a:lvl5pPr lvl="4" algn="ctr">
              <a:spcBef>
                <a:spcPts val="1600"/>
              </a:spcBef>
              <a:spcAft>
                <a:spcPts val="0"/>
              </a:spcAft>
              <a:buNone/>
              <a:defRPr>
                <a:solidFill>
                  <a:schemeClr val="dk2"/>
                </a:solidFill>
              </a:defRPr>
            </a:lvl5pPr>
            <a:lvl6pPr lvl="5" algn="ctr">
              <a:spcBef>
                <a:spcPts val="1600"/>
              </a:spcBef>
              <a:spcAft>
                <a:spcPts val="0"/>
              </a:spcAft>
              <a:buNone/>
              <a:defRPr>
                <a:solidFill>
                  <a:schemeClr val="dk2"/>
                </a:solidFill>
              </a:defRPr>
            </a:lvl6pPr>
            <a:lvl7pPr lvl="6" algn="ctr">
              <a:spcBef>
                <a:spcPts val="1600"/>
              </a:spcBef>
              <a:spcAft>
                <a:spcPts val="0"/>
              </a:spcAft>
              <a:buNone/>
              <a:defRPr>
                <a:solidFill>
                  <a:schemeClr val="dk2"/>
                </a:solidFill>
              </a:defRPr>
            </a:lvl7pPr>
            <a:lvl8pPr lvl="7" algn="ctr">
              <a:spcBef>
                <a:spcPts val="1600"/>
              </a:spcBef>
              <a:spcAft>
                <a:spcPts val="0"/>
              </a:spcAft>
              <a:buNone/>
              <a:defRPr>
                <a:solidFill>
                  <a:schemeClr val="dk2"/>
                </a:solidFill>
              </a:defRPr>
            </a:lvl8pPr>
            <a:lvl9pPr lvl="8" algn="ctr">
              <a:spcBef>
                <a:spcPts val="1600"/>
              </a:spcBef>
              <a:spcAft>
                <a:spcPts val="1600"/>
              </a:spcAft>
              <a:buNone/>
              <a:defRPr>
                <a:solidFill>
                  <a:schemeClr val="dk2"/>
                </a:solidFill>
              </a:defRPr>
            </a:lvl9pPr>
          </a:lstStyle>
          <a:p/>
        </p:txBody>
      </p:sp>
      <p:sp>
        <p:nvSpPr>
          <p:cNvPr id="71" name="Google Shape;7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72" name="Google Shape;72;p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No Attribution">
  <p:cSld name="CUSTOM_4_1">
    <p:spTree>
      <p:nvGrpSpPr>
        <p:cNvPr id="73" name="Shape 73"/>
        <p:cNvGrpSpPr/>
        <p:nvPr/>
      </p:nvGrpSpPr>
      <p:grpSpPr>
        <a:xfrm>
          <a:off x="0" y="0"/>
          <a:ext cx="0" cy="0"/>
          <a:chOff x="0" y="0"/>
          <a:chExt cx="0" cy="0"/>
        </a:xfrm>
      </p:grpSpPr>
      <p:cxnSp>
        <p:nvCxnSpPr>
          <p:cNvPr id="74" name="Google Shape;74;p10"/>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75" name="Google Shape;75;p10"/>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76" name="Google Shape;76;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77" name="Google Shape;77;p1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1.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image" Target="../media/image17.png"/><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theme" Target="../theme/theme3.xml"/><Relationship Id="rId7" Type="http://schemas.openxmlformats.org/officeDocument/2006/relationships/slideLayout" Target="../slideLayouts/slideLayout47.xml"/><Relationship Id="rId8" Type="http://schemas.openxmlformats.org/officeDocument/2006/relationships/slideLayout" Target="../slideLayouts/slideLayout48.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600"/>
              <a:buNone/>
              <a:defRPr sz="2600">
                <a:solidFill>
                  <a:schemeClr val="dk1"/>
                </a:solidFill>
              </a:defRPr>
            </a:lvl2pPr>
            <a:lvl3pPr lvl="2">
              <a:spcBef>
                <a:spcPts val="0"/>
              </a:spcBef>
              <a:spcAft>
                <a:spcPts val="0"/>
              </a:spcAft>
              <a:buClr>
                <a:schemeClr val="dk1"/>
              </a:buClr>
              <a:buSzPts val="2600"/>
              <a:buNone/>
              <a:defRPr sz="2600">
                <a:solidFill>
                  <a:schemeClr val="dk1"/>
                </a:solidFill>
              </a:defRPr>
            </a:lvl3pPr>
            <a:lvl4pPr lvl="3">
              <a:spcBef>
                <a:spcPts val="0"/>
              </a:spcBef>
              <a:spcAft>
                <a:spcPts val="0"/>
              </a:spcAft>
              <a:buClr>
                <a:schemeClr val="dk1"/>
              </a:buClr>
              <a:buSzPts val="2600"/>
              <a:buNone/>
              <a:defRPr sz="2600">
                <a:solidFill>
                  <a:schemeClr val="dk1"/>
                </a:solidFill>
              </a:defRPr>
            </a:lvl4pPr>
            <a:lvl5pPr lvl="4">
              <a:spcBef>
                <a:spcPts val="0"/>
              </a:spcBef>
              <a:spcAft>
                <a:spcPts val="0"/>
              </a:spcAft>
              <a:buClr>
                <a:schemeClr val="dk1"/>
              </a:buClr>
              <a:buSzPts val="2600"/>
              <a:buNone/>
              <a:defRPr sz="2600">
                <a:solidFill>
                  <a:schemeClr val="dk1"/>
                </a:solidFill>
              </a:defRPr>
            </a:lvl5pPr>
            <a:lvl6pPr lvl="5">
              <a:spcBef>
                <a:spcPts val="0"/>
              </a:spcBef>
              <a:spcAft>
                <a:spcPts val="0"/>
              </a:spcAft>
              <a:buClr>
                <a:schemeClr val="dk1"/>
              </a:buClr>
              <a:buSzPts val="2600"/>
              <a:buNone/>
              <a:defRPr sz="2600">
                <a:solidFill>
                  <a:schemeClr val="dk1"/>
                </a:solidFill>
              </a:defRPr>
            </a:lvl6pPr>
            <a:lvl7pPr lvl="6">
              <a:spcBef>
                <a:spcPts val="0"/>
              </a:spcBef>
              <a:spcAft>
                <a:spcPts val="0"/>
              </a:spcAft>
              <a:buClr>
                <a:schemeClr val="dk1"/>
              </a:buClr>
              <a:buSzPts val="2600"/>
              <a:buNone/>
              <a:defRPr sz="2600">
                <a:solidFill>
                  <a:schemeClr val="dk1"/>
                </a:solidFill>
              </a:defRPr>
            </a:lvl7pPr>
            <a:lvl8pPr lvl="7">
              <a:spcBef>
                <a:spcPts val="0"/>
              </a:spcBef>
              <a:spcAft>
                <a:spcPts val="0"/>
              </a:spcAft>
              <a:buClr>
                <a:schemeClr val="dk1"/>
              </a:buClr>
              <a:buSzPts val="2600"/>
              <a:buNone/>
              <a:defRPr sz="2600">
                <a:solidFill>
                  <a:schemeClr val="dk1"/>
                </a:solidFill>
              </a:defRPr>
            </a:lvl8pPr>
            <a:lvl9pPr lvl="8">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2019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361" name="Google Shape;361;p43"/>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362" name="Google Shape;362;p43"/>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363" name="Google Shape;363;p43"/>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hyperlink" Target="https://codepen.io/GAmarketing/pen/ExjvxQ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1"/>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4</a:t>
            </a:r>
            <a:endParaRPr/>
          </a:p>
        </p:txBody>
      </p:sp>
      <p:sp>
        <p:nvSpPr>
          <p:cNvPr id="577" name="Google Shape;577;p7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p:nvPr/>
        </p:nvSpPr>
        <p:spPr>
          <a:xfrm>
            <a:off x="587675" y="1391722"/>
            <a:ext cx="4274700" cy="24414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000"/>
              <a:buFont typeface="Helvetica Neue"/>
              <a:buNone/>
            </a:pPr>
            <a:r>
              <a:rPr b="1" lang="en" sz="1600">
                <a:latin typeface="Proxima Nova"/>
                <a:ea typeface="Proxima Nova"/>
                <a:cs typeface="Proxima Nova"/>
                <a:sym typeface="Proxima Nova"/>
              </a:rPr>
              <a:t>In this homework you will:</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Learn about refactoring and how developers refactor their applications.</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Add a new feature to Homework 3, which you completed last week.</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Introduce a new UI pattern: a modal window.</a:t>
            </a:r>
            <a:endParaRPr sz="1600">
              <a:solidFill>
                <a:schemeClr val="dk1"/>
              </a:solidFill>
              <a:latin typeface="Proxima Nova"/>
              <a:ea typeface="Proxima Nova"/>
              <a:cs typeface="Proxima Nova"/>
              <a:sym typeface="Proxima Nova"/>
            </a:endParaRPr>
          </a:p>
        </p:txBody>
      </p:sp>
      <p:sp>
        <p:nvSpPr>
          <p:cNvPr id="583" name="Google Shape;583;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Assignment</a:t>
            </a:r>
            <a:endParaRPr/>
          </a:p>
        </p:txBody>
      </p:sp>
      <p:sp>
        <p:nvSpPr>
          <p:cNvPr id="584" name="Google Shape;584;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00000"/>
                </a:solidFill>
              </a:rPr>
              <a:t>‹#›</a:t>
            </a:fld>
            <a:r>
              <a:rPr lang="en">
                <a:solidFill>
                  <a:srgbClr val="000000"/>
                </a:solidFill>
              </a:rPr>
              <a:t> | © 2020 General Assembly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3"/>
          <p:cNvSpPr txBox="1"/>
          <p:nvPr>
            <p:ph idx="2" type="body"/>
          </p:nvPr>
        </p:nvSpPr>
        <p:spPr>
          <a:xfrm>
            <a:off x="457200" y="1143000"/>
            <a:ext cx="3984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In Homework 3, you should have made a page that looks something like the image on the right.</a:t>
            </a:r>
            <a:endParaRPr>
              <a:solidFill>
                <a:schemeClr val="dk1"/>
              </a:solidFill>
            </a:endParaRPr>
          </a:p>
        </p:txBody>
      </p:sp>
      <p:sp>
        <p:nvSpPr>
          <p:cNvPr id="590" name="Google Shape;590;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Revisit Your Trulia Assignment</a:t>
            </a:r>
            <a:endParaRPr/>
          </a:p>
        </p:txBody>
      </p:sp>
      <p:sp>
        <p:nvSpPr>
          <p:cNvPr id="591" name="Google Shape;591;p7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592" name="Google Shape;592;p73"/>
          <p:cNvPicPr preferRelativeResize="0"/>
          <p:nvPr/>
        </p:nvPicPr>
        <p:blipFill>
          <a:blip r:embed="rId3">
            <a:alphaModFix/>
          </a:blip>
          <a:stretch>
            <a:fillRect/>
          </a:stretch>
        </p:blipFill>
        <p:spPr>
          <a:xfrm>
            <a:off x="4739200" y="908350"/>
            <a:ext cx="3255469" cy="398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4"/>
          <p:cNvSpPr txBox="1"/>
          <p:nvPr>
            <p:ph idx="2" type="body"/>
          </p:nvPr>
        </p:nvSpPr>
        <p:spPr>
          <a:xfrm>
            <a:off x="457200" y="1143000"/>
            <a:ext cx="31797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We’re going to be adding a modal window, which is a kind of pop-up window that appears inside of a webpage.  </a:t>
            </a:r>
            <a:endParaRPr>
              <a:solidFill>
                <a:schemeClr val="dk1"/>
              </a:solidFill>
            </a:endParaRPr>
          </a:p>
        </p:txBody>
      </p:sp>
      <p:sp>
        <p:nvSpPr>
          <p:cNvPr id="598" name="Google Shape;598;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3 With a Modal Window</a:t>
            </a:r>
            <a:endParaRPr/>
          </a:p>
        </p:txBody>
      </p:sp>
      <p:sp>
        <p:nvSpPr>
          <p:cNvPr id="599" name="Google Shape;599;p7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600" name="Google Shape;600;p74"/>
          <p:cNvPicPr preferRelativeResize="0"/>
          <p:nvPr/>
        </p:nvPicPr>
        <p:blipFill>
          <a:blip r:embed="rId3">
            <a:alphaModFix/>
          </a:blip>
          <a:stretch>
            <a:fillRect/>
          </a:stretch>
        </p:blipFill>
        <p:spPr>
          <a:xfrm>
            <a:off x="3710650" y="1166975"/>
            <a:ext cx="5211048" cy="263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the Modal Window You Build!</a:t>
            </a:r>
            <a:endParaRPr/>
          </a:p>
        </p:txBody>
      </p:sp>
      <p:sp>
        <p:nvSpPr>
          <p:cNvPr id="606" name="Google Shape;606;p75"/>
          <p:cNvSpPr txBox="1"/>
          <p:nvPr>
            <p:ph idx="1" type="body"/>
          </p:nvPr>
        </p:nvSpPr>
        <p:spPr>
          <a:xfrm>
            <a:off x="457200" y="914400"/>
            <a:ext cx="66567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the solution to check out how the modal window works:</a:t>
            </a:r>
            <a:endParaRPr/>
          </a:p>
          <a:p>
            <a:pPr indent="0" lvl="0" marL="0" rtl="0" algn="l">
              <a:spcBef>
                <a:spcPts val="1600"/>
              </a:spcBef>
              <a:spcAft>
                <a:spcPts val="1600"/>
              </a:spcAft>
              <a:buNone/>
            </a:pPr>
            <a:r>
              <a:rPr lang="en" u="sng">
                <a:solidFill>
                  <a:schemeClr val="hlink"/>
                </a:solidFill>
                <a:hlinkClick r:id="rId3"/>
              </a:rPr>
              <a:t>https://codepen.io/GAmarketing/pen/ExjvxQw</a:t>
            </a:r>
            <a:endParaRPr/>
          </a:p>
        </p:txBody>
      </p:sp>
      <p:sp>
        <p:nvSpPr>
          <p:cNvPr id="607" name="Google Shape;607;p75"/>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Consider</a:t>
            </a:r>
            <a:endParaRPr/>
          </a:p>
        </p:txBody>
      </p:sp>
      <p:sp>
        <p:nvSpPr>
          <p:cNvPr id="613" name="Google Shape;613;p76"/>
          <p:cNvSpPr txBox="1"/>
          <p:nvPr>
            <p:ph idx="1" type="body"/>
          </p:nvPr>
        </p:nvSpPr>
        <p:spPr>
          <a:xfrm>
            <a:off x="457200" y="914400"/>
            <a:ext cx="8007000" cy="32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Think of the modal window as another layer on top of the page.</a:t>
            </a:r>
            <a:endParaRPr/>
          </a:p>
          <a:p>
            <a:pPr indent="-342900" lvl="0" marL="457200" rtl="0" algn="l">
              <a:spcBef>
                <a:spcPts val="1000"/>
              </a:spcBef>
              <a:spcAft>
                <a:spcPts val="0"/>
              </a:spcAft>
              <a:buSzPts val="1800"/>
              <a:buChar char="●"/>
            </a:pPr>
            <a:r>
              <a:rPr lang="en"/>
              <a:t>The </a:t>
            </a:r>
            <a:r>
              <a:rPr b="1" lang="en">
                <a:latin typeface="Inconsolata"/>
                <a:ea typeface="Inconsolata"/>
                <a:cs typeface="Inconsolata"/>
                <a:sym typeface="Inconsolata"/>
              </a:rPr>
              <a:t>position</a:t>
            </a:r>
            <a:r>
              <a:rPr lang="en"/>
              <a:t> property puts the modal on top of the page’s content.</a:t>
            </a:r>
            <a:endParaRPr/>
          </a:p>
          <a:p>
            <a:pPr indent="-342900" lvl="0" marL="457200" rtl="0" algn="l">
              <a:spcBef>
                <a:spcPts val="1000"/>
              </a:spcBef>
              <a:spcAft>
                <a:spcPts val="0"/>
              </a:spcAft>
              <a:buSzPts val="1800"/>
              <a:buChar char="●"/>
            </a:pPr>
            <a:r>
              <a:rPr lang="en"/>
              <a:t>Remember, </a:t>
            </a:r>
            <a:r>
              <a:rPr b="1" lang="en">
                <a:solidFill>
                  <a:schemeClr val="dk1"/>
                </a:solidFill>
                <a:latin typeface="Inconsolata"/>
                <a:ea typeface="Inconsolata"/>
                <a:cs typeface="Inconsolata"/>
                <a:sym typeface="Inconsolata"/>
              </a:rPr>
              <a:t>position</a:t>
            </a:r>
            <a:r>
              <a:rPr lang="en"/>
              <a:t> pops the element out of the typical DOM rendering position (this forces us to position it manually — we want a fixed position).</a:t>
            </a:r>
            <a:endParaRPr/>
          </a:p>
          <a:p>
            <a:pPr indent="0" lvl="0" marL="457200" rtl="0" algn="l">
              <a:spcBef>
                <a:spcPts val="1000"/>
              </a:spcBef>
              <a:spcAft>
                <a:spcPts val="1000"/>
              </a:spcAft>
              <a:buNone/>
            </a:pPr>
            <a:r>
              <a:t/>
            </a:r>
            <a:endParaRPr/>
          </a:p>
        </p:txBody>
      </p:sp>
      <p:sp>
        <p:nvSpPr>
          <p:cNvPr id="614" name="Google Shape;614;p76"/>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Next Step Up</a:t>
            </a:r>
            <a:endParaRPr/>
          </a:p>
        </p:txBody>
      </p:sp>
      <p:sp>
        <p:nvSpPr>
          <p:cNvPr id="620" name="Google Shape;620;p77"/>
          <p:cNvSpPr txBox="1"/>
          <p:nvPr>
            <p:ph idx="1" type="body"/>
          </p:nvPr>
        </p:nvSpPr>
        <p:spPr>
          <a:xfrm>
            <a:off x="457200" y="914400"/>
            <a:ext cx="77646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real-world scenario. You can work with a classmate, but you should each turn in your own assignments. Good luck!</a:t>
            </a:r>
            <a:endParaRPr/>
          </a:p>
          <a:p>
            <a:pPr indent="0" lvl="0" marL="0" rtl="0" algn="l">
              <a:spcBef>
                <a:spcPts val="1600"/>
              </a:spcBef>
              <a:spcAft>
                <a:spcPts val="0"/>
              </a:spcAft>
              <a:buNone/>
            </a:pPr>
            <a:r>
              <a:rPr b="1" lang="en"/>
              <a:t>Starter code: </a:t>
            </a:r>
            <a:r>
              <a:rPr lang="en"/>
              <a:t>Homework 3</a:t>
            </a:r>
            <a:endParaRPr b="1"/>
          </a:p>
          <a:p>
            <a:pPr indent="0" lvl="0" marL="0" rtl="0" algn="l">
              <a:spcBef>
                <a:spcPts val="1600"/>
              </a:spcBef>
              <a:spcAft>
                <a:spcPts val="1600"/>
              </a:spcAft>
              <a:buNone/>
            </a:pPr>
            <a:r>
              <a:t/>
            </a:r>
            <a:endParaRPr/>
          </a:p>
        </p:txBody>
      </p:sp>
      <p:sp>
        <p:nvSpPr>
          <p:cNvPr id="621" name="Google Shape;621;p77"/>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rriculum Template">
  <a:themeElements>
    <a:clrScheme name="Simple Light">
      <a:dk1>
        <a:srgbClr val="000000"/>
      </a:dk1>
      <a:lt1>
        <a:srgbClr val="FFFFFF"/>
      </a:lt1>
      <a:dk2>
        <a:srgbClr val="ED332F"/>
      </a:dk2>
      <a:lt2>
        <a:srgbClr val="017991"/>
      </a:lt2>
      <a:accent1>
        <a:srgbClr val="FFDB00"/>
      </a:accent1>
      <a:accent2>
        <a:srgbClr val="7DEBD9"/>
      </a:accent2>
      <a:accent3>
        <a:srgbClr val="3D6BD4"/>
      </a:accent3>
      <a:accent4>
        <a:srgbClr val="70B0FA"/>
      </a:accent4>
      <a:accent5>
        <a:srgbClr val="C996BF"/>
      </a:accent5>
      <a:accent6>
        <a:srgbClr val="850A4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rriculum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