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356" r:id="rId4"/>
    <p:sldId id="358" r:id="rId5"/>
    <p:sldId id="372" r:id="rId7"/>
    <p:sldId id="374" r:id="rId8"/>
    <p:sldId id="373" r:id="rId9"/>
    <p:sldId id="357" r:id="rId10"/>
    <p:sldId id="362" r:id="rId11"/>
    <p:sldId id="361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2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FFFFF"/>
    <a:srgbClr val="0070C0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84091" autoAdjust="0"/>
  </p:normalViewPr>
  <p:slideViewPr>
    <p:cSldViewPr snapToGrid="0">
      <p:cViewPr varScale="1">
        <p:scale>
          <a:sx n="146" d="100"/>
          <a:sy n="146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6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B4879-0248-48F0-AE1A-6DFAC4AE9E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D3311-75E8-456A-A379-DA840A3FB1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服务器一次只为一个请求服务，所有请求按次序等待服务。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/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进程的复制同时服务更多的请求和用户，每一个链接都需要一个进程来服务，代价昂贵；复制进程的同时，需要复制进程内部状态，相同的状态会在内存中存在很多份，造成浪费；并且复制进程由于要复制较多的数据，启动较为缓慢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/>
              <a:t>3.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解决进程复制中造成的浪费，多线程被引入服务模型，一个线程服务一次请求。线程开销相对较小，并且可以共享数据，利用线程池可以减少线程创建和销毁的代价。但是每个线程也拥有自己独立的堆栈，需要占用一定的空间；另外由于一个cpu核心一次只能做一件事情，操作系统只能通过将cpu切分为时间片的方法，让线程可以较为均匀地使用cpu资源，但是在切换线程的时候也需要切换线程的上下文，当线程数较多时，时间将会被耗用在上下文切换中。所以在大并发量时，多线程结构还是无法做到强大的伸缩性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/>
            <a:r>
              <a:rPr lang="en-US" altLang="zh-CN"/>
              <a:t>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线程的服务模型服役了很长一段时间，apache就是采用多进程/多线程模型实现，但是当并发增长上万时，内存耗用的问题就暴露了出来，这就是著名的c10k问题。为解决高并发问题，基于事件驱动的服务模型就出现了，就像node与nginx都是基于事件驱动的方式实现的，采用单线程避免了不必要的内存开销和上下文切换开销。但是事件驱动存在的问题有：1.cpu的利用率，2.进程的健壮性。单进程架构以php最为知名，php中没有线程支持，它的健壮性是由它给每个请求建立独立的上下文来实现。但是对于node来说，所有请求的上下文都是统一的，所有健壮性是亟需解决的问题。由于所有处理都在单线程上进行，影响事件驱动服务模型性能的点在于cpu的计算能力，不受多进程或者多线程模式中资源上线的影响，可伸缩性较前两者高。如果解决掉多核cpu的利用问题，带来的性能上升非常可观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演示代码</a:t>
            </a:r>
            <a:r>
              <a:rPr lang="en-US" altLang="zh-CN"/>
              <a:t>workder.js</a:t>
            </a:r>
            <a:r>
              <a:rPr lang="zh-CN" altLang="en-US"/>
              <a:t>和</a:t>
            </a:r>
            <a:r>
              <a:rPr lang="en-US" altLang="zh-CN"/>
              <a:t>master.js</a:t>
            </a:r>
            <a:r>
              <a:rPr lang="zh-CN" altLang="en-US"/>
              <a:t>，通过ps aux | grep workder.js查看进程数, kill -s 9 pid杀死进程，得出主从模式。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先说进程通信，</a:t>
            </a:r>
            <a:r>
              <a:rPr lang="zh-CN" altLang="en-US">
                <a:sym typeface="+mn-ea"/>
              </a:rPr>
              <a:t>ipc是为了让不同进程能够互相访问资源并协调工作，</a:t>
            </a:r>
            <a:r>
              <a:rPr lang="zh-CN" altLang="en-US"/>
              <a:t>node如何实现进程通信（可考虑一下浏览器中webworkder，与其api相似），主要是管道技术实现的进程通信，父进程在创建子进程时会先创建</a:t>
            </a:r>
            <a:r>
              <a:rPr lang="en-US" altLang="zh-CN"/>
              <a:t>ipc</a:t>
            </a:r>
            <a:r>
              <a:rPr lang="zh-CN" altLang="en-US"/>
              <a:t>，然后子进程创建之后链接上</a:t>
            </a:r>
            <a:r>
              <a:rPr lang="en-US" altLang="zh-CN"/>
              <a:t>ipc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然后说如何监听相同的端口。演示代码</a:t>
            </a:r>
            <a:r>
              <a:rPr lang="en-US" altLang="zh-CN"/>
              <a:t>workder1.js, master1.js</a:t>
            </a:r>
            <a:r>
              <a:rPr lang="zh-CN" altLang="en-US"/>
              <a:t>。解决方案是监听不同端口，然后在主进程上还可以做负载均衡，但是进程每次接收到一个链接都会用掉一个文件描述符，由主进程接收再传递给子进程处理，需要消耗两个文件描述符（翻倍）。如何解决？</a:t>
            </a:r>
            <a:endParaRPr lang="zh-CN" altLang="en-US"/>
          </a:p>
          <a:p>
            <a:r>
              <a:rPr lang="zh-CN" altLang="en-US"/>
              <a:t>最后引入句柄，</a:t>
            </a:r>
            <a:r>
              <a:rPr lang="en-US" altLang="zh-CN"/>
              <a:t>node</a:t>
            </a:r>
            <a:r>
              <a:rPr lang="zh-CN" altLang="en-US"/>
              <a:t>再</a:t>
            </a:r>
            <a:r>
              <a:rPr lang="en-US" altLang="zh-CN"/>
              <a:t>v0.5.9</a:t>
            </a:r>
            <a:r>
              <a:rPr lang="zh-CN" altLang="en-US"/>
              <a:t>引入进程间传递句柄的功能。演示</a:t>
            </a:r>
            <a:r>
              <a:rPr lang="en-US" altLang="zh-CN"/>
              <a:t>parent.js</a:t>
            </a:r>
            <a:r>
              <a:rPr lang="zh-CN" altLang="en-US"/>
              <a:t>，然后新窗口curl 'http://127.0.0.1:8000/'，父进程和子进程都有可能接收到。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搭建好集群，充分利用了多核</a:t>
            </a:r>
            <a:r>
              <a:rPr lang="en-US" altLang="zh-CN"/>
              <a:t>cpu</a:t>
            </a:r>
            <a:r>
              <a:rPr lang="zh-CN" altLang="en-US"/>
              <a:t>资源，似乎就可以迎接客户端大量请求了。但是</a:t>
            </a:r>
            <a:r>
              <a:rPr lang="en-US" altLang="zh-CN"/>
              <a:t>....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搭建好集群，充分利用了多核</a:t>
            </a:r>
            <a:r>
              <a:rPr lang="en-US" altLang="zh-CN"/>
              <a:t>cpu</a:t>
            </a:r>
            <a:r>
              <a:rPr lang="zh-CN" altLang="en-US"/>
              <a:t>资源，似乎就可以迎接客户端大量请求了。但是</a:t>
            </a:r>
            <a:r>
              <a:rPr lang="en-US" altLang="zh-CN"/>
              <a:t>....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有了父子进程直接的相关事件之后，就可以在这些关系直接创建出需要的机制。master2.js</a:t>
            </a:r>
            <a:r>
              <a:rPr lang="en-US" altLang="zh-CN"/>
              <a:t>, child.js, </a:t>
            </a:r>
            <a:r>
              <a:rPr lang="zh-CN" altLang="en-US"/>
              <a:t>主动杀死进程，查看重启情况。</a:t>
            </a:r>
            <a:endParaRPr lang="zh-CN" altLang="en-US"/>
          </a:p>
          <a:p>
            <a:r>
              <a:rPr lang="zh-CN" altLang="en-US"/>
              <a:t>进阶：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子进程添加自杀行为，在发生异常的时候，像主进程发送一个信号，主进程收到信号立即重启一个进程来服务，子进程等所有链接断开后退出进程。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限量重启，无线重启肯定有大问题。要报警。。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抢占式策略：对于</a:t>
            </a:r>
            <a:r>
              <a:rPr lang="en-US" altLang="zh-CN"/>
              <a:t>node</a:t>
            </a:r>
            <a:r>
              <a:rPr lang="zh-CN" altLang="en-US"/>
              <a:t>来说，它的繁忙情况由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I/O</a:t>
            </a:r>
            <a:r>
              <a:rPr lang="zh-CN" altLang="en-US"/>
              <a:t>两部分组成，影响抢占的主要是</a:t>
            </a:r>
            <a:r>
              <a:rPr lang="en-US" altLang="zh-CN"/>
              <a:t>CPU</a:t>
            </a:r>
            <a:r>
              <a:rPr lang="zh-CN" altLang="en-US"/>
              <a:t>的繁忙度。但是对于不同的业务，可能存在</a:t>
            </a:r>
            <a:r>
              <a:rPr lang="en-US" altLang="zh-CN"/>
              <a:t>I/O</a:t>
            </a:r>
            <a:r>
              <a:rPr lang="zh-CN" altLang="en-US"/>
              <a:t>繁忙，</a:t>
            </a:r>
            <a:r>
              <a:rPr lang="en-US" altLang="zh-CN"/>
              <a:t>CPU</a:t>
            </a:r>
            <a:r>
              <a:rPr lang="zh-CN" altLang="en-US"/>
              <a:t>空闲的情况，这就可能造成负载不均的情况。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轮叫调度：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由主进程接收连接，一次分发给工作进程，每次选择第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 = (i + 1) % 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个进程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379"/>
            <a:ext cx="888498" cy="27256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0" y="141179"/>
            <a:ext cx="12192001" cy="529772"/>
            <a:chOff x="-1" y="560435"/>
            <a:chExt cx="12192001" cy="529772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560435"/>
              <a:ext cx="1692275" cy="529772"/>
              <a:chOff x="0" y="284389"/>
              <a:chExt cx="1692275" cy="52977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0" y="284389"/>
                <a:ext cx="1511300" cy="52977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577975" y="284389"/>
                <a:ext cx="114300" cy="52977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 flipV="1">
              <a:off x="-1" y="1025376"/>
              <a:ext cx="12192001" cy="64831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813" y="2936017"/>
            <a:ext cx="11583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4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PM2</a:t>
            </a:r>
            <a:r>
              <a:rPr lang="zh-CN" altLang="en-US" sz="4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使用及其原理</a:t>
            </a:r>
            <a:endParaRPr lang="zh-CN" altLang="en-US" sz="48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339840" y="4637209"/>
            <a:ext cx="533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服务与风控开发组 </a:t>
            </a:r>
            <a:r>
              <a:rPr lang="en-US" altLang="zh-CN" sz="2000" b="1" dirty="0" err="1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Johnnychen</a:t>
            </a:r>
            <a:r>
              <a:rPr lang="zh-CN" altLang="en-US" sz="2000" b="1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 </a:t>
            </a:r>
            <a:r>
              <a:rPr lang="en-US" altLang="zh-CN" sz="2000" b="1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2019</a:t>
            </a:r>
            <a:r>
              <a:rPr lang="zh-CN" altLang="en-US" sz="2000" b="1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年</a:t>
            </a:r>
            <a:r>
              <a:rPr lang="en-US" altLang="zh-CN" sz="2000" b="1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6</a:t>
            </a:r>
            <a:r>
              <a:rPr lang="zh-CN" altLang="en-US" sz="2000" b="1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月</a:t>
            </a:r>
            <a:endParaRPr lang="zh-CN" altLang="en-US" sz="2000" b="1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262743" y="4162246"/>
            <a:ext cx="1085737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34238"/>
            <a:ext cx="10113484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child_process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node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多进程架构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主从模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090" y="2009775"/>
            <a:ext cx="8103870" cy="374015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进程间通信和共享同一个端口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进程间通信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node IPC示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2327910"/>
            <a:ext cx="4529455" cy="3561715"/>
          </a:xfrm>
          <a:prstGeom prst="rect">
            <a:avLst/>
          </a:prstGeom>
        </p:spPr>
      </p:pic>
      <p:pic>
        <p:nvPicPr>
          <p:cNvPr id="5" name="图片 4" descr="主进程将请求发送给工作进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78990"/>
            <a:ext cx="4699000" cy="3810635"/>
          </a:xfrm>
          <a:prstGeom prst="rect">
            <a:avLst/>
          </a:prstGeom>
        </p:spPr>
      </p:pic>
      <p:pic>
        <p:nvPicPr>
          <p:cNvPr id="6" name="图片 5" descr="主进程发送完句柄关闭监听结构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25" y="2127250"/>
            <a:ext cx="5032375" cy="396303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性能问题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多个工作进程的存活状态管理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工作进程的平滑启动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配置或者静态数据的动态载入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其他细节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集群稳定之路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进程事件：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当子进程无法被复制创建、无法被杀死、无法发送消息时会触发该事件。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：子进程退出时触发。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：在子进程的标准输入输出流终止时触发该事件。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disconnect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：在父进程或子进程中调用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disconnect()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方法时触发该事件，调用该方法时将关闭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通道。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：父进程给子进程发送消息，参数为一个系统指令。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进程事件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自动重启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主进程加入子进程管理机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1657350"/>
            <a:ext cx="7251700" cy="292100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默认提供的机制是操作系统的抢占式策略。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47042" y="2068628"/>
            <a:ext cx="10113484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v0.11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中提供了一中更为合理的方式，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Round-Robin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（轮叫调度）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状态共享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默认提供的机制是操作系统的抢占式策略。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b="1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5382" y="4405354"/>
            <a:ext cx="7521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32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" y="2359155"/>
            <a:ext cx="12191999" cy="106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知行合一，让你赢在起跑线！</a:t>
            </a:r>
            <a:endParaRPr lang="en-US" altLang="zh-CN" sz="48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PM2是一个带有负载均衡功能的Node应用的进程管理器。PM2可以利用服务器上的所有CPU，并保证进程永远都活着，0秒的重载，部署管理多个Node项目。PM2是Node线上部署完美的管理工具。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pm2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25348"/>
            <a:ext cx="10113484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 install pm2 -g ： 全局安装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start app.js ： 启动服务，入口文件是app.js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start app.js -i [n] --name [name] ： 启动n个进程，名字命名为name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 restart  [name or id] ： 重启服务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 reload  [name or id] ： 和rastart功能相同，但是可以实现0s的无缝衔接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start app.js --max_memory_restart 1024M ： 当内存超过1024M时自动重启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ls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delete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[name or id]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25348"/>
            <a:ext cx="10113484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 install pm2 -g ： 全局安装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start app.js ： 启动服务，入口文件是app.js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start app.js -i [n] --name [name] ： 启动n个进程，名字命名为name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 restart  [name or id] ： 重启服务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 reload  [name or id] ： 和rastart功能相同，但是可以实现0s的无缝衔接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start app.js --max_memory_restart 1024M ： 当内存超过1024M时自动重启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ls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delete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[name or id]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配置文件启动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25348"/>
            <a:ext cx="10113484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 install pm2 -g ： 全局安装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start app.js ： 启动服务，入口文件是app.js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start app.js -i [n] --name [name] --watch ： 启动n个进程，名字命名为name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 restart  [name or id] ： 重启服务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 reload  [name or id] ： 和rastart功能相同，但是可以实现0s的无缝衔接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start app.js --max_memory_restart 1024M ： 当内存超过1024M时自动重启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ls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delete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[name or id]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fork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与cluster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25348"/>
            <a:ext cx="10113484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 install pm2 -g ： 全局安装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start app.js ： 启动服务，入口文件是app.js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start app.js -i [n] --name [name] ： 启动n个进程，名字命名为name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 restart  [name or id] ： 重启服务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 reload  [name or id] ： 和rastart功能相同，但是可以实现0s的无缝衔接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start app.js --max_memory_restart 1024M ： 当内存超过1024M时自动重启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ls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delete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[name or id]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pm2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基本架构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一行代码部署应用程序。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程序奔溃或者机器重启是自动重启。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内置负载均衡（集群模式）。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不停机重载应用程序。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更直观的进程管理。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简化的日志管理。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pm2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特点？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813" y="2936017"/>
            <a:ext cx="11583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4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二</a:t>
            </a:r>
            <a:r>
              <a:rPr lang="en-US" altLang="zh-CN" sz="4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.</a:t>
            </a:r>
            <a:r>
              <a:rPr lang="zh-CN" altLang="en-US" sz="4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集群</a:t>
            </a:r>
            <a:endParaRPr lang="zh-CN" altLang="en-US" sz="48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262743" y="4162246"/>
            <a:ext cx="1085737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13435" y="793115"/>
            <a:ext cx="10482580" cy="30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石器时代：同步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qps为1/N（N为每次响应服务耗时）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青铜时代：复制进程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qps为M/N(M进程上线数）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白银时代：多线程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qps为M*L/N（L为线程占用进程的资源）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黄金时代：事件驱动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服务模型的变迁</a:t>
            </a:r>
            <a:endParaRPr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1962</Words>
  <Application>WPS 演示</Application>
  <PresentationFormat>宽屏</PresentationFormat>
  <Paragraphs>119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方正书宋_GBK</vt:lpstr>
      <vt:lpstr>Wingdings</vt:lpstr>
      <vt:lpstr>微软雅黑</vt:lpstr>
      <vt:lpstr>宋体</vt:lpstr>
      <vt:lpstr>汉仪旗黑KW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johnny</cp:lastModifiedBy>
  <cp:revision>635</cp:revision>
  <dcterms:created xsi:type="dcterms:W3CDTF">2019-06-13T07:20:28Z</dcterms:created>
  <dcterms:modified xsi:type="dcterms:W3CDTF">2019-06-13T07:20:28Z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