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56" r:id="rId3"/>
    <p:sldId id="358" r:id="rId4"/>
    <p:sldId id="35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FFFF"/>
    <a:srgbClr val="0070C0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091" autoAdjust="0"/>
  </p:normalViewPr>
  <p:slideViewPr>
    <p:cSldViewPr snapToGrid="0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B4879-0248-48F0-AE1A-6DFAC4AE9EC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D3311-75E8-456A-A379-DA840A3F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1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47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4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379"/>
            <a:ext cx="888498" cy="27256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141179"/>
            <a:ext cx="12192001" cy="529772"/>
            <a:chOff x="-1" y="560435"/>
            <a:chExt cx="12192001" cy="52977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560435"/>
              <a:ext cx="1692275" cy="529772"/>
              <a:chOff x="0" y="284389"/>
              <a:chExt cx="1692275" cy="529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-1" y="1025376"/>
              <a:ext cx="12192001" cy="6483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962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4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9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3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9566-C8BD-4010-B66E-DF212B1223D2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5696-A447-47EA-AE96-1888FB357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重新认识</a:t>
            </a: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PM2</a:t>
            </a:r>
            <a:endParaRPr lang="en-US" altLang="zh-CN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39840" y="4637209"/>
            <a:ext cx="533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服务与风控开发组 </a:t>
            </a:r>
            <a:r>
              <a:rPr lang="en-US" altLang="zh-CN" sz="2000" b="1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Johnnychen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2019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sz="200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29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= process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= manager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= 1 + 1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4046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 = process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 = manager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= 1 + 1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秒自动重启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08822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一行代码部署应用程序。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程序奔溃或者机器重启是自动重启。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内置负载均衡（集群模式）。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不停机重载应用程序。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更直观的进程管理。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简化的日志管理。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5498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5382" y="4405354"/>
            <a:ext cx="752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" y="2359155"/>
            <a:ext cx="12191999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知行合一，让你赢在起跑线！</a:t>
            </a:r>
            <a:endParaRPr lang="en-US" altLang="zh-CN" sz="4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091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10006</TotalTime>
  <Words>102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Microsoft Office 用户</cp:lastModifiedBy>
  <cp:revision>633</cp:revision>
  <dcterms:created xsi:type="dcterms:W3CDTF">2018-03-12T10:03:15Z</dcterms:created>
  <dcterms:modified xsi:type="dcterms:W3CDTF">2019-06-12T13:19:57Z</dcterms:modified>
</cp:coreProperties>
</file>