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61" r:id="rId4"/>
    <p:sldId id="363" r:id="rId6"/>
    <p:sldId id="364" r:id="rId7"/>
    <p:sldId id="398" r:id="rId8"/>
    <p:sldId id="365" r:id="rId9"/>
    <p:sldId id="366" r:id="rId10"/>
    <p:sldId id="367" r:id="rId11"/>
    <p:sldId id="368" r:id="rId12"/>
    <p:sldId id="369" r:id="rId13"/>
    <p:sldId id="387" r:id="rId14"/>
    <p:sldId id="388" r:id="rId15"/>
    <p:sldId id="389" r:id="rId16"/>
    <p:sldId id="397" r:id="rId17"/>
    <p:sldId id="391" r:id="rId18"/>
    <p:sldId id="392" r:id="rId19"/>
    <p:sldId id="393" r:id="rId20"/>
    <p:sldId id="394" r:id="rId21"/>
    <p:sldId id="395" r:id="rId22"/>
    <p:sldId id="396" r:id="rId23"/>
    <p:sldId id="26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FFFFF"/>
    <a:srgbClr val="0070C0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4091" autoAdjust="0"/>
  </p:normalViewPr>
  <p:slideViewPr>
    <p:cSldViewPr snapToGrid="0">
      <p:cViewPr varScale="1">
        <p:scale>
          <a:sx n="146" d="100"/>
          <a:sy n="146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B4879-0248-48F0-AE1A-6DFAC4AE9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D3311-75E8-456A-A379-DA840A3FB1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服务器一次只为一个请求服务，所有请求按次序等待服务。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qps为1/N（N为每次响应服务耗时）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进程的复制同时服务更多的请求和用户，每一个链接都需要一个进程来服务，代价昂贵；复制进程的同时，需要复制进程内部状态，相同的状态会在内存中存在很多份，造成浪费；并且复制进程由于要复制较多的数据，启动较为缓慢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qps为M/N(M进程上线数）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/>
            <a:r>
              <a:rPr lang="en-US" altLang="zh-CN"/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解决进程复制中造成的浪费，多线程被引入服务模型，一个线程服务一次请求。线程开销相对较小，并且可以共享数据，利用线程池可以减少线程创建和销毁的代价。但是每个线程也拥有自己独立的堆栈，需要占用一定的空间；另外由于一个cpu核心一次只能做一件事情，操作系统只能通过将cpu切分为时间片的方法，让线程可以较为均匀地使用cpu资源，但是在切换线程的时候也需要切换线程的上下文，当线程数较多时，时间将会被耗用在上下文切换中。所以在大并发量时，多线程结构还是无法做到强大的伸缩性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qps为M*L/N（L为线程占用进程的资源）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/>
            <a:r>
              <a:rPr lang="en-US" altLang="zh-CN"/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线程的服务模型服役了很长一段时间，apache就是采用多进程/多线程模型实现，但是当并发增长上万时，内存耗用的问题就暴露了出来，这就是著名的c10k问题。为解决高并发问题，基于事件驱动的服务模型就出现了，就像node与nginx都是基于事件驱动的方式实现的，采用单线程避免了不必要的内存开销和上下文切换开销。但是事件驱动存在的问题有：1.cpu的利用率，2.进程的健壮性。单进程架构以php最为知名，php中没有线程支持，它的健壮性是由它给每个请求建立独立的上下文来实现。但是对于node来说，所有请求的上下文都是统一的，所有健壮性是亟需解决的问题。由于所有处理都在单线程上进行，影响事件驱动服务模型性能的点在于cpu的计算能力，不受多进程或者多线程模式中资源上线的影响，可伸缩性较前两者高。如果解决掉多核cpu的利用问题，带来的性能上升非常可观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看示例代码cluster.js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cluster</a:t>
            </a:r>
            <a:r>
              <a:rPr lang="zh-CN" altLang="en-US"/>
              <a:t>内部隐式创建</a:t>
            </a:r>
            <a:r>
              <a:rPr lang="en-US" altLang="zh-CN"/>
              <a:t>tcp</a:t>
            </a:r>
            <a:r>
              <a:rPr lang="zh-CN" altLang="en-US"/>
              <a:t>服务的方式对使用者来说是透明的，</a:t>
            </a:r>
            <a:r>
              <a:rPr lang="en-US" altLang="zh-CN"/>
              <a:t>cluster</a:t>
            </a:r>
            <a:r>
              <a:rPr lang="zh-CN" altLang="en-US"/>
              <a:t>启动时，它内部启动</a:t>
            </a:r>
            <a:r>
              <a:rPr lang="en-US" altLang="zh-CN"/>
              <a:t>tcp</a:t>
            </a:r>
            <a:r>
              <a:rPr lang="zh-CN" altLang="en-US"/>
              <a:t>服务，</a:t>
            </a:r>
            <a:r>
              <a:rPr lang="en-US" altLang="zh-CN"/>
              <a:t>fork</a:t>
            </a:r>
            <a:r>
              <a:rPr lang="zh-CN" altLang="en-US"/>
              <a:t>子进程时，将</a:t>
            </a:r>
            <a:r>
              <a:rPr lang="en-US" altLang="zh-CN"/>
              <a:t>tcp</a:t>
            </a:r>
            <a:r>
              <a:rPr lang="zh-CN" altLang="en-US"/>
              <a:t>服务器端的</a:t>
            </a:r>
            <a:r>
              <a:rPr lang="en-US" altLang="zh-CN"/>
              <a:t>socket</a:t>
            </a:r>
            <a:r>
              <a:rPr lang="zh-CN" altLang="en-US"/>
              <a:t>文件描述符发送给工作进程；</a:t>
            </a:r>
            <a:endParaRPr lang="zh-CN" altLang="en-US"/>
          </a:p>
          <a:p>
            <a:r>
              <a:rPr lang="zh-CN" altLang="en-US"/>
              <a:t>但也正式这种使用方式使得它不如直接使用</a:t>
            </a:r>
            <a:r>
              <a:rPr lang="en-US" altLang="zh-CN"/>
              <a:t>child_process</a:t>
            </a:r>
            <a:r>
              <a:rPr lang="zh-CN" altLang="en-US"/>
              <a:t>那样灵活。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cluster</a:t>
            </a:r>
            <a:r>
              <a:rPr lang="zh-CN" altLang="en-US"/>
              <a:t>模块应用中，一个主进程只能管理一组工作进程，而</a:t>
            </a:r>
            <a:r>
              <a:rPr lang="en-US" altLang="zh-CN"/>
              <a:t>child_process</a:t>
            </a:r>
            <a:r>
              <a:rPr lang="zh-CN" altLang="en-US"/>
              <a:t>则可以更灵活地控制工作进程，可以控制多组工作进程。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这些事件大多跟</a:t>
            </a:r>
            <a:r>
              <a:rPr lang="en-US" altLang="zh-CN"/>
              <a:t>child_process</a:t>
            </a:r>
            <a:r>
              <a:rPr lang="zh-CN" altLang="en-US"/>
              <a:t>模块的事件相关，在进程间消息传递的基础上完成的封装。这些事件对于应用的健壮性已经足够了。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结束语：尽管</a:t>
            </a:r>
            <a:r>
              <a:rPr lang="en-US" altLang="zh-CN"/>
              <a:t>node</a:t>
            </a:r>
            <a:r>
              <a:rPr lang="zh-CN" altLang="en-US"/>
              <a:t>从单线程的角度来讲比较脆弱，既不能充分利用多核</a:t>
            </a:r>
            <a:r>
              <a:rPr lang="en-US" altLang="zh-CN"/>
              <a:t>cpu</a:t>
            </a:r>
            <a:r>
              <a:rPr lang="zh-CN" altLang="en-US"/>
              <a:t>资源，稳定性也无法得到保障；但是群体的力量是强大的，通过简单的主从模式，就可以将应用提升一个档次。当然，实际业务中，我们的机构可能远比主从模式复杂，但是每个子进程应当简单到只做好一件事儿，然后通过进程通信将它们连接起来。符合</a:t>
            </a:r>
            <a:r>
              <a:rPr lang="en-US" altLang="zh-CN"/>
              <a:t>unix</a:t>
            </a:r>
            <a:r>
              <a:rPr lang="zh-CN" altLang="en-US"/>
              <a:t>的设计理念，将复杂分解为简单，将简单组合成强大。</a:t>
            </a:r>
            <a:endParaRPr lang="zh-CN" altLang="en-US"/>
          </a:p>
          <a:p>
            <a:r>
              <a:rPr lang="zh-CN" altLang="en-US"/>
              <a:t>什么？ 主进程出问题？  当然是要做好监控了！！！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restart</a:t>
            </a:r>
            <a:r>
              <a:rPr lang="zh-CN" altLang="en-US"/>
              <a:t>与</a:t>
            </a:r>
            <a:r>
              <a:rPr lang="en-US" altLang="zh-CN"/>
              <a:t>reload</a:t>
            </a:r>
            <a:r>
              <a:rPr lang="zh-CN" altLang="en-US"/>
              <a:t>的区别？</a:t>
            </a:r>
            <a:r>
              <a:rPr>
                <a:sym typeface="+mn-ea"/>
              </a:rPr>
              <a:t>0秒停机重新加载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内建负载均衡，无需改动任何代码</a:t>
            </a:r>
            <a:endParaRPr lang="en-US" altLang="zh-CN"/>
          </a:p>
          <a:p>
            <a:r>
              <a:rPr lang="en-US" altLang="zh-CN"/>
              <a:t>watch</a:t>
            </a:r>
            <a:r>
              <a:rPr lang="zh-CN" altLang="en-US"/>
              <a:t>：当前目录及其子目录下文件有变动自动重启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重启策略：</a:t>
            </a:r>
            <a:endParaRPr lang="zh-CN" altLang="en-US"/>
          </a:p>
          <a:p>
            <a:r>
              <a:rPr lang="en-US" altLang="zh-CN"/>
              <a:t>1.指数退避重启延迟</a:t>
            </a:r>
            <a:r>
              <a:rPr lang="zh-CN" altLang="en-US"/>
              <a:t>（通过设置一个延迟重启时间控制exp_backoff_restart_delay，最多累加到</a:t>
            </a:r>
            <a:r>
              <a:rPr lang="en-US" altLang="zh-CN"/>
              <a:t>15000ms</a:t>
            </a:r>
            <a:r>
              <a:rPr lang="zh-CN" altLang="en-US"/>
              <a:t>，正常工作</a:t>
            </a:r>
            <a:r>
              <a:rPr lang="en-US" altLang="zh-CN"/>
              <a:t>30S</a:t>
            </a:r>
            <a:r>
              <a:rPr lang="zh-CN" altLang="en-US"/>
              <a:t>后，自动充值延迟重启时间为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基于内存的重启策略（</a:t>
            </a:r>
            <a:r>
              <a:rPr lang="en-US" altLang="zh-CN"/>
              <a:t>pm2</a:t>
            </a:r>
            <a:r>
              <a:rPr lang="zh-CN" altLang="en-US"/>
              <a:t>每个</a:t>
            </a:r>
            <a:r>
              <a:rPr lang="en-US" altLang="zh-CN"/>
              <a:t>30s</a:t>
            </a:r>
            <a:r>
              <a:rPr lang="zh-CN" altLang="en-US"/>
              <a:t>检测一次内存，当达到设置的阈值的时候，会自动重启）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解释架构图：atan.js提供了程序的退出、杀死等方法；God.js 负责维护进程的正常运行，当有异常退出时能保证重启。God进程启动后一直运行，它相当于cluster中的Master进程，守护者worker进程的正常运行。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以pm2 start app.js </a:t>
            </a:r>
            <a:r>
              <a:rPr lang="en-US" altLang="zh-CN"/>
              <a:t>i 4</a:t>
            </a:r>
            <a:r>
              <a:rPr lang="zh-CN" altLang="en-US"/>
              <a:t>为列，说明</a:t>
            </a:r>
            <a:r>
              <a:rPr lang="en-US" altLang="zh-CN"/>
              <a:t>pm2</a:t>
            </a:r>
            <a:r>
              <a:rPr lang="zh-CN" altLang="en-US"/>
              <a:t>的执行流程。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引入</a:t>
            </a:r>
            <a:r>
              <a:rPr lang="en-US" altLang="zh-CN"/>
              <a:t>node</a:t>
            </a:r>
            <a:r>
              <a:rPr lang="zh-CN" altLang="en-US"/>
              <a:t>的</a:t>
            </a:r>
            <a:r>
              <a:rPr lang="en-US" altLang="zh-CN"/>
              <a:t>child_process</a:t>
            </a:r>
            <a:r>
              <a:rPr lang="zh-CN" altLang="en-US"/>
              <a:t>模块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演示代码</a:t>
            </a:r>
            <a:r>
              <a:rPr lang="en-US" altLang="zh-CN"/>
              <a:t>workder.js</a:t>
            </a:r>
            <a:r>
              <a:rPr lang="zh-CN" altLang="en-US"/>
              <a:t>和</a:t>
            </a:r>
            <a:r>
              <a:rPr lang="en-US" altLang="zh-CN"/>
              <a:t>master.js</a:t>
            </a:r>
            <a:r>
              <a:rPr lang="zh-CN" altLang="en-US"/>
              <a:t>，通过ps aux | grep workder.js查看进程数, kill -s 9 pid杀死进程，得出主从模式。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但是这里有一个问题，那就是每个进程监听都是不同的端口， 虽说我们</a:t>
            </a:r>
            <a:r>
              <a:rPr lang="zh-CN" altLang="en-US">
                <a:sym typeface="+mn-ea"/>
              </a:rPr>
              <a:t>在主进程上还可以做负载均衡，但是进程每次接收到一个链接都会用掉一个文件描述符，由主进程接收再传递给子进程处理，需要消耗两个文件描述符（翻倍）。如何解决？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为什么不能同时监听同一个端口</a:t>
            </a:r>
            <a:r>
              <a:rPr lang="zh-CN" altLang="en-US">
                <a:sym typeface="+mn-ea"/>
              </a:rPr>
              <a:t>？ </a:t>
            </a:r>
            <a:r>
              <a:rPr lang="zh-CN" altLang="en-US">
                <a:sym typeface="+mn-ea"/>
              </a:rPr>
              <a:t>演示代码</a:t>
            </a:r>
            <a:r>
              <a:rPr lang="en-US" altLang="zh-CN">
                <a:sym typeface="+mn-ea"/>
              </a:rPr>
              <a:t>workder1.js, master1.js, </a:t>
            </a:r>
            <a:r>
              <a:rPr lang="zh-CN" altLang="en-US">
                <a:sym typeface="+mn-ea"/>
              </a:rPr>
              <a:t>直接不同进程监听相同端口，然后会报错。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先说进程通信，</a:t>
            </a:r>
            <a:r>
              <a:rPr lang="zh-CN" altLang="en-US">
                <a:sym typeface="+mn-ea"/>
              </a:rPr>
              <a:t>ipc是为了让不同进程能够互相访问资源并协调工作，</a:t>
            </a:r>
            <a:r>
              <a:rPr lang="zh-CN" altLang="en-US"/>
              <a:t>node如何实现进程通信（可考虑一下浏览器中webworkder，与其api相似），</a:t>
            </a:r>
            <a:endParaRPr lang="zh-CN" altLang="en-US"/>
          </a:p>
          <a:p>
            <a:r>
              <a:rPr lang="zh-CN" altLang="en-US"/>
              <a:t>主要是管道技术实现的进程通信，父进程在创建子进程时会先创建</a:t>
            </a:r>
            <a:r>
              <a:rPr lang="en-US" altLang="zh-CN"/>
              <a:t>ipc</a:t>
            </a:r>
            <a:r>
              <a:rPr lang="zh-CN" altLang="en-US"/>
              <a:t>，然后子进程创建之后链接上</a:t>
            </a:r>
            <a:r>
              <a:rPr lang="en-US" altLang="zh-CN"/>
              <a:t>ipc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引入句柄，</a:t>
            </a:r>
            <a:r>
              <a:rPr lang="en-US" altLang="zh-CN"/>
              <a:t>node</a:t>
            </a:r>
            <a:r>
              <a:rPr lang="zh-CN" altLang="en-US"/>
              <a:t>再</a:t>
            </a:r>
            <a:r>
              <a:rPr lang="en-US" altLang="zh-CN"/>
              <a:t>v0.5.9</a:t>
            </a:r>
            <a:r>
              <a:rPr lang="zh-CN" altLang="en-US"/>
              <a:t>引入进程间传递句柄的功能。演示</a:t>
            </a:r>
            <a:r>
              <a:rPr lang="en-US" altLang="zh-CN"/>
              <a:t>parent.js</a:t>
            </a:r>
            <a:r>
              <a:rPr lang="zh-CN" altLang="en-US"/>
              <a:t>，然后新窗口curl 'http://127.0.0.1:8000/'。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主进程启动完成之后自动关闭。可得到一个改良版本，展示架构图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搭建好集群，充分利用了多核</a:t>
            </a:r>
            <a:r>
              <a:rPr lang="en-US" altLang="zh-CN"/>
              <a:t>cpu</a:t>
            </a:r>
            <a:r>
              <a:rPr lang="zh-CN" altLang="en-US"/>
              <a:t>资源，似乎就可以迎接客户端大量请求了。但是</a:t>
            </a:r>
            <a:r>
              <a:rPr lang="en-US" altLang="zh-CN"/>
              <a:t>....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通过这些事件，就可以在集群的稳定性上，进一步做一些事情。比如说，。。下一页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有了父子进程直接的相关事件之后，就可以在这些关系直接创建出需要的机制。master2.js</a:t>
            </a:r>
            <a:r>
              <a:rPr lang="en-US" altLang="zh-CN"/>
              <a:t>, child.js, </a:t>
            </a:r>
            <a:r>
              <a:rPr lang="zh-CN" altLang="en-US"/>
              <a:t>主动杀死进程，查看重启情况。</a:t>
            </a:r>
            <a:endParaRPr lang="zh-CN" altLang="en-US"/>
          </a:p>
          <a:p>
            <a:r>
              <a:rPr lang="zh-CN" altLang="en-US"/>
              <a:t>进阶：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子进程添加自杀行为，在发生异常的时候，像主进程发送一个信号，主进程收到信号立即重启一个进程来服务，子进程等所有链接断开后退出进程。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限量重启，无线重启肯定有大问题。要报警。。</a:t>
            </a:r>
            <a:endParaRPr lang="zh-CN" altLang="en-US"/>
          </a:p>
          <a:p>
            <a:r>
              <a:rPr lang="zh-CN" altLang="en-US"/>
              <a:t>最后，放入一张架构图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抢占式策略：对于</a:t>
            </a:r>
            <a:r>
              <a:rPr lang="en-US" altLang="zh-CN"/>
              <a:t>node</a:t>
            </a:r>
            <a:r>
              <a:rPr lang="zh-CN" altLang="en-US"/>
              <a:t>来说，它的繁忙情况由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I/O</a:t>
            </a:r>
            <a:r>
              <a:rPr lang="zh-CN" altLang="en-US"/>
              <a:t>两部分组成，影响抢占的主要是</a:t>
            </a:r>
            <a:r>
              <a:rPr lang="en-US" altLang="zh-CN"/>
              <a:t>CPU</a:t>
            </a:r>
            <a:r>
              <a:rPr lang="zh-CN" altLang="en-US"/>
              <a:t>的繁忙度。但是对于不同的业务，可能存在</a:t>
            </a:r>
            <a:r>
              <a:rPr lang="en-US" altLang="zh-CN"/>
              <a:t>I/O</a:t>
            </a:r>
            <a:r>
              <a:rPr lang="zh-CN" altLang="en-US"/>
              <a:t>繁忙，</a:t>
            </a:r>
            <a:r>
              <a:rPr lang="en-US" altLang="zh-CN"/>
              <a:t>CPU</a:t>
            </a:r>
            <a:r>
              <a:rPr lang="zh-CN" altLang="en-US"/>
              <a:t>空闲的情况，这就可能造成负载不均的情况。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轮叫调度：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由主进程接收连接，一次分发给工作进程，每次选择第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= (i + 1) % 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个进程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通知进程： 通知</a:t>
            </a:r>
            <a:r>
              <a:rPr lang="en-US" altLang="zh-CN"/>
              <a:t>+</a:t>
            </a:r>
            <a:r>
              <a:rPr lang="zh-CN" altLang="en-US"/>
              <a:t>轮训，工作进程和第三方数据之间加一个通知服务，工作进程接收通知服务的通知，同时通知服务轮训第三方数据变化。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379"/>
            <a:ext cx="888498" cy="27256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0" y="141179"/>
            <a:ext cx="12192001" cy="529772"/>
            <a:chOff x="-1" y="560435"/>
            <a:chExt cx="12192001" cy="529772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560435"/>
              <a:ext cx="1692275" cy="529772"/>
              <a:chOff x="0" y="284389"/>
              <a:chExt cx="1692275" cy="5297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0" y="284389"/>
                <a:ext cx="1511300" cy="52977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577975" y="284389"/>
                <a:ext cx="114300" cy="52977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prstClr val="white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 flipV="1">
              <a:off x="-1" y="1025376"/>
              <a:ext cx="12192001" cy="64831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9566-C8BD-4010-B66E-DF212B1223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F5696-A447-47EA-AE96-1888FB357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813" y="2936017"/>
            <a:ext cx="1158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node</a:t>
            </a:r>
            <a:r>
              <a:rPr lang="zh-CN" altLang="en-US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单机集群和</a:t>
            </a:r>
            <a:r>
              <a:rPr lang="en-US" altLang="zh-CN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pm2</a:t>
            </a:r>
            <a:endParaRPr lang="en-US" altLang="zh-CN" sz="4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39840" y="4637209"/>
            <a:ext cx="533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服务与风控开发组 </a:t>
            </a:r>
            <a:r>
              <a:rPr lang="en-US" altLang="zh-CN" sz="2000" b="1" dirty="0" err="1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Johnnychen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r>
              <a:rPr lang="en-US" altLang="zh-CN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2019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年</a:t>
            </a:r>
            <a:r>
              <a:rPr lang="en-US" altLang="zh-CN" sz="2000" b="1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6</a:t>
            </a:r>
            <a:r>
              <a:rPr lang="zh-CN" altLang="en-US" sz="2000" b="1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月</a:t>
            </a:r>
            <a:endParaRPr lang="zh-CN" altLang="en-US" sz="2000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62743" y="4162246"/>
            <a:ext cx="1085737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5.4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状态共享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进程不宜存放太多数据，会加重垃圾回收的负担，损耗性能。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7042" y="201782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第三方存储：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47042" y="2795703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轮训？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47042" y="357357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通知进程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一种改进方式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255" y="1854835"/>
            <a:ext cx="4959985" cy="44704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cluster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ym typeface="+mn-ea"/>
              </a:rPr>
              <a:t>前面讲的都是如何通过</a:t>
            </a:r>
            <a:r>
              <a:rPr lang="en-US" altLang="zh-CN" sz="2000">
                <a:sym typeface="+mn-ea"/>
              </a:rPr>
              <a:t>node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child_process</a:t>
            </a:r>
            <a:r>
              <a:rPr lang="zh-CN" altLang="en-US" sz="2000">
                <a:sym typeface="+mn-ea"/>
              </a:rPr>
              <a:t>模块构建强大的单机集群，比较复杂。</a:t>
            </a:r>
            <a:endParaRPr lang="zh-CN" altLang="en-US" sz="2000"/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7042" y="2232458"/>
            <a:ext cx="10113484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>
                <a:sym typeface="+mn-ea"/>
              </a:rPr>
              <a:t>node</a:t>
            </a: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V0.8</a:t>
            </a:r>
            <a:r>
              <a:rPr lang="zh-CN" altLang="en-US" sz="2000">
                <a:sym typeface="+mn-ea"/>
              </a:rPr>
              <a:t>版本新增了</a:t>
            </a:r>
            <a:r>
              <a:rPr lang="en-US" altLang="zh-CN" sz="2000">
                <a:sym typeface="+mn-ea"/>
              </a:rPr>
              <a:t>cluster</a:t>
            </a:r>
            <a:r>
              <a:rPr lang="zh-CN" altLang="en-US" sz="2000">
                <a:sym typeface="+mn-ea"/>
              </a:rPr>
              <a:t>模块，用以解决多核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的利用率问题，同时提供了比较完善的</a:t>
            </a:r>
            <a:r>
              <a:rPr lang="en-US" altLang="zh-CN" sz="2000">
                <a:sym typeface="+mn-ea"/>
              </a:rPr>
              <a:t>api</a:t>
            </a:r>
            <a:r>
              <a:rPr lang="zh-CN" altLang="en-US" sz="2000">
                <a:sym typeface="+mn-ea"/>
              </a:rPr>
              <a:t>，用以处理进程的健壮性问题。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 cluster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child_process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ym typeface="+mn-ea"/>
              </a:rPr>
              <a:t>通俗的讲，</a:t>
            </a:r>
            <a:r>
              <a:rPr lang="en-US" altLang="zh-CN" sz="2000">
                <a:sym typeface="+mn-ea"/>
              </a:rPr>
              <a:t>cluster</a:t>
            </a:r>
            <a:r>
              <a:rPr lang="zh-CN" altLang="en-US" sz="2000">
                <a:sym typeface="+mn-ea"/>
              </a:rPr>
              <a:t>就是</a:t>
            </a:r>
            <a:r>
              <a:rPr lang="en-US" altLang="zh-CN" sz="2000">
                <a:sym typeface="+mn-ea"/>
              </a:rPr>
              <a:t>child_process</a:t>
            </a:r>
            <a:r>
              <a:rPr lang="zh-CN" altLang="en-US" sz="2000">
                <a:sym typeface="+mn-ea"/>
              </a:rPr>
              <a:t>与</a:t>
            </a:r>
            <a:r>
              <a:rPr lang="en-US" altLang="zh-CN" sz="2000">
                <a:sym typeface="+mn-ea"/>
              </a:rPr>
              <a:t>net</a:t>
            </a:r>
            <a:r>
              <a:rPr lang="zh-CN" altLang="en-US" sz="2000">
                <a:sym typeface="+mn-ea"/>
              </a:rPr>
              <a:t>模块的组合应用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 cluster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>
                <a:sym typeface="+mn-ea"/>
              </a:rPr>
              <a:t>对于健壮性的处理，</a:t>
            </a:r>
            <a:r>
              <a:rPr lang="en-US" altLang="zh-CN" sz="2000">
                <a:sym typeface="+mn-ea"/>
              </a:rPr>
              <a:t>cluster</a:t>
            </a:r>
            <a:r>
              <a:rPr lang="zh-CN" altLang="en-US" sz="2000">
                <a:sym typeface="+mn-ea"/>
              </a:rPr>
              <a:t>模块也暴露了许多事件：</a:t>
            </a:r>
            <a:endParaRPr lang="zh-CN" altLang="en-US" sz="2000">
              <a:sym typeface="+mn-ea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7042" y="2045768"/>
            <a:ext cx="1011348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复制一个工作进程后出发该事件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：复制好一个工作进程后，工作进程主动发送一条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消息给主进程，主进程收到消息后，触发该事件。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：工作进程中调用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（共享了服务器端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）后，发送一条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listening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消息给主进程，主进程收到该消息，触发该事件。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disconnect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主进程和工作进程之间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通道断开后会触发该事件。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：有工作进程退出时触发该事件。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setup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cluster.setupMaster()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执行后触发该事件。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1813" y="2936017"/>
            <a:ext cx="1158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4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pm2</a:t>
            </a:r>
            <a:endParaRPr lang="en-US" altLang="zh-CN" sz="48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62743" y="4162246"/>
            <a:ext cx="1085737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PM2是一个带有负载均衡功能的Node应用的进程管理器。PM2可以利用服务器上的所有CPU，并保证进程永远都活着，0秒的重载，部署管理多个Node项目。PM2是Node线上部署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完美的管理工具。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25348"/>
            <a:ext cx="1011348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install pm2 -g ： 全局安装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： 启动服务，入口文件是app.js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-i [n] --name [name] ： 启动n个进程，名字命名为name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restart  [name or id] ： 重启服务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npm reload  [name or id] ： 和rastart功能相同，但是可以实现0s的无缝衔接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start app.js --max_memory_restart 1024M ： 当内存超过1024M时自动重启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ls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pm2 delete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[name or id]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2534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配置文件启动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1022350"/>
            <a:ext cx="8966835" cy="48133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fork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与cluster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897890" y="1290955"/>
          <a:ext cx="1039622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595"/>
                <a:gridCol w="4191635"/>
                <a:gridCol w="4618990"/>
              </a:tblGrid>
              <a:tr h="45148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732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单实例多进程，常用于多语言混编，比如php、python等，不支持端口复用，需要自己做应用的端口分配和负载均衡的子进程业务代码。</a:t>
                      </a:r>
                      <a:endParaRPr lang="zh-CN" altLang="en-US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缺点就是单服务器实例容易由于异常会导致服务器实例崩溃。</a:t>
                      </a:r>
                      <a:endParaRPr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但是该模式下可修改interpreter参数,比如你的代码不是纯js，而是类似coffee script，那么，fork模式可能更适合你。</a:t>
                      </a:r>
                      <a:endParaRPr lang="zh-CN"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0580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culster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cluster模式，多实例多进程，但是只支持node，端口可以复用，不需要额外的端口配置，0代码实现负载均衡。</a:t>
                      </a:r>
                      <a:endParaRPr sz="1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优点就是由于多实例机制，可以保证服务器的容错性，就算出现异常也不会使多个服务器实例同时崩溃。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一行代码部署应用程序。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程序奔溃或者机器重启是自动重启。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内置负载均衡（集群模式）。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不停机重载应用程序。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更直观的进程管理。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简化的日志管理。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特点？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服务模型的变迁</a:t>
            </a:r>
            <a:endParaRPr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54710" y="1169035"/>
            <a:ext cx="1048258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石器时代：同步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54710" y="1898650"/>
            <a:ext cx="1048258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青铜时代：复制进程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854710" y="2682875"/>
            <a:ext cx="1048258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白银时代：多线程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54710" y="3466465"/>
            <a:ext cx="1048258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黄金时代：事件驱动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pm2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基本架构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373505"/>
            <a:ext cx="9673590" cy="4484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9205" y="1373505"/>
            <a:ext cx="783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pm2 start app.js </a:t>
            </a:r>
            <a:r>
              <a:rPr lang="en-US" altLang="zh-CN"/>
              <a:t>-i 4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60" y="927100"/>
            <a:ext cx="3536950" cy="537718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zh-CN" b="1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5382" y="4405354"/>
            <a:ext cx="752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32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" y="2359155"/>
            <a:ext cx="1219199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越是危机的时候，我就越兴奋</a:t>
            </a:r>
            <a:endParaRPr lang="zh-CN" altLang="en-US" sz="4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34238"/>
            <a:ext cx="10113484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child_process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node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多进程架构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主从模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2009775"/>
            <a:ext cx="8103870" cy="374015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node IPC示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35" y="1157605"/>
            <a:ext cx="6140450" cy="482854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句柄传递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共享同一个端口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主进程将请求发送给工作进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145" y="1341120"/>
            <a:ext cx="4699000" cy="3810635"/>
          </a:xfrm>
          <a:prstGeom prst="rect">
            <a:avLst/>
          </a:prstGeom>
        </p:spPr>
      </p:pic>
      <p:pic>
        <p:nvPicPr>
          <p:cNvPr id="6" name="图片 5" descr="主进程发送完句柄关闭监听结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45" y="958215"/>
            <a:ext cx="5811520" cy="457644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性能问题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多个工作进程的存活状态管理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工作进程的平滑启动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配置或者静态数据的动态载入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其他细节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集群稳定之路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当子进程无法被复制创建、无法被杀死、无法发送消息时会触发该事件。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：子进程退出时触发。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：在子进程的标准输入输出流终止时触发该事件。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disconnect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：在父进程或子进程中调用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disconnect()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方法时触发该事件，调用该方法时将关闭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通道。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：父进程给子进程发送消息，参数为一个系统指令。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进程事件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自动重启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主进程加入子进程管理机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1674495"/>
            <a:ext cx="7251700" cy="29210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49424" y="70765"/>
            <a:ext cx="7455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47042" y="1217728"/>
            <a:ext cx="10113484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默认提供的机制是操作系统的抢占式策略。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47042" y="2068628"/>
            <a:ext cx="1011348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v0.11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中提供了一中更为合理的方式，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Round-Robin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（轮叫调度）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1837</Words>
  <Application>WPS 演示</Application>
  <PresentationFormat>宽屏</PresentationFormat>
  <Paragraphs>137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方正书宋_GBK</vt:lpstr>
      <vt:lpstr>Wingdings</vt:lpstr>
      <vt:lpstr>微软雅黑</vt:lpstr>
      <vt:lpstr>宋体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chenjun</cp:lastModifiedBy>
  <cp:revision>645</cp:revision>
  <dcterms:created xsi:type="dcterms:W3CDTF">2019-06-14T14:04:57Z</dcterms:created>
  <dcterms:modified xsi:type="dcterms:W3CDTF">2019-06-14T14:04:57Z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