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4" r:id="rId2"/>
    <p:sldId id="43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Федоров" initials="ЕФ" lastIdx="1" clrIdx="0">
    <p:extLst>
      <p:ext uri="{19B8F6BF-5375-455C-9EA6-DF929625EA0E}">
        <p15:presenceInfo xmlns:p15="http://schemas.microsoft.com/office/powerpoint/2012/main" userId="422069aebf24c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11DA-BAEF-47D6-82DF-9BC510DAC61B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8D97D-7AF0-4481-B916-12EB74267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5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679146-3895-4565-AF2D-EB5B788DDD93}" type="slidenum">
              <a:rPr kern="0">
                <a:solidFill>
                  <a:srgbClr val="000000"/>
                </a:solidFill>
              </a:rPr>
              <a:pPr algn="r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ru-RU" sz="1400">
              <a:solidFill>
                <a:srgbClr val="000000"/>
              </a:solidFill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95167-4815-468D-B858-4CD4B8999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C827F9-2E4E-4768-82AE-120F4FD73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21FCA-C847-44F5-A510-7EE0137E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FC95C-DAF0-419D-A8BB-DE173C8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8C59D1-27B3-44C0-B5AF-8E1BA578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DF934-49B4-4F39-BB59-E5EF546B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585FD0-9FCD-4C0B-A744-7867646CD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D29468-0A7E-41AD-AD1F-F5B5EB02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EFB29-7737-4A2B-8867-64760A7C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0BCF0-A2D7-4F0B-8DEF-3C12277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9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1C9302-4D0B-4C53-8B74-F8E22004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6F1CA5-1BFC-4337-B62C-1857214A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0BF13-328E-486A-AAE9-A876A730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B79E6-C039-470C-BF0D-13691804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33753-42B8-427A-A511-26B3A302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3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F0E54-085F-4C04-9F24-B0D7A15E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77BF7-0468-460E-923B-CAA8E012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EA789-3FFD-4097-AC6A-73E36B58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25993-BFD0-4D4A-8DC2-3A4672A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7BFDF-7395-49FC-B0FE-43CA2C8F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A9C76-C436-4BB0-8FE4-20087B0A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5F737A-AC91-4BEB-AA30-C54ED364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4FE11-5703-48D2-95D3-B038D518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FDAFA-0F36-47D5-B4B0-EC55E77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0A6B6-AA79-4E36-AB35-92D37755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52C5D-D345-429F-A44C-F0FFBA08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AE02C-45B6-4644-B5D4-FFCD5DF0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58B0EE-A8DC-47A4-BC1C-428E1D86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5A65B8-DF07-4A9F-B8A5-D0ECEE22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E34F5D-F04D-4F19-8076-9CBDDEB7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D4AB0F-1825-4BE4-B69F-E69B6615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9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FB31B-F1B7-4FF0-B92C-F1948AD9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8F1C9D-1E70-4799-BB60-87B5A85D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AC40C2-3AEA-4DB7-AAAE-8B58FE527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1522C9-586D-4779-8110-CC609FC79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68C4AC-F8EB-4E8B-806A-3690C33F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8C34F5-58D7-4911-A99F-D95D95C0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122B1D-2E24-45FC-AD2C-FD35CFB2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3DF338-5F16-4915-88C5-9C0A46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B73B1-86C4-43E5-A61C-C45D574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AB0A99-70E2-47D9-B5E1-546C0A9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9BEC4-7379-482D-A2AC-D985149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AC9A96-677B-468D-9D4B-49855F1A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7196FC-141D-4483-A4AC-D73D6CD7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2AFB60-9BA0-4883-A406-F1D7A4EE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5F584-387E-48A8-A544-94AE0A5C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FB8E3-12B1-49DA-9392-4C7FC3F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B6566-CB3B-4742-8CEA-6C594E36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47EED-C1F9-4AB5-B7AD-EC38D27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E1B28B-C4E2-4F7C-AF15-953735CA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A3B8AE-8759-4727-88FF-81789737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A9FBB-30BC-410B-A811-92D2B50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4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54F61-EBD4-4ECA-A460-367E51AE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23B760-BF3A-4E86-AE6E-31362FE6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1F6481-E5B7-442A-A917-5331F450D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2B832A-D759-404C-99C5-5E0EE536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3FB547-51F9-4601-991D-15A5C86F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E9F06-406D-483E-9A7E-D500CFD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4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8362-B478-431B-9B6B-65572656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258951-42D7-4F8A-9A90-A6630E91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006D6-A2CF-4BE3-A329-80854BC47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664A-DAC7-4892-B956-9FA093102BDE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6F101-CA7C-4D8B-8A13-F311BD2B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A3132-7BEF-4AEB-BE03-1889717B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DEA33-E4E2-4A2F-B516-C3975F933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756C92B-D605-44E8-A527-E1BACE482374}"/>
              </a:ext>
            </a:extLst>
          </p:cNvPr>
          <p:cNvSpPr/>
          <p:nvPr/>
        </p:nvSpPr>
        <p:spPr>
          <a:xfrm>
            <a:off x="0" y="1909702"/>
            <a:ext cx="12192000" cy="129838"/>
          </a:xfrm>
          <a:prstGeom prst="rect">
            <a:avLst/>
          </a:prstGeom>
          <a:solidFill>
            <a:srgbClr val="C0000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944" tIns="41472" rIns="82944" bIns="41472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 dirty="0">
              <a:solidFill>
                <a:srgbClr val="FFFFFF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CB42CC8-9306-4DC9-BF0F-D021E781675B}"/>
              </a:ext>
            </a:extLst>
          </p:cNvPr>
          <p:cNvSpPr/>
          <p:nvPr/>
        </p:nvSpPr>
        <p:spPr>
          <a:xfrm>
            <a:off x="0" y="4099150"/>
            <a:ext cx="12192000" cy="129838"/>
          </a:xfrm>
          <a:prstGeom prst="rect">
            <a:avLst/>
          </a:prstGeom>
          <a:solidFill>
            <a:srgbClr val="54823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944" tIns="41472" rIns="82944" bIns="41472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>
              <a:solidFill>
                <a:srgbClr val="FFFFFF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D59FFF-4D1B-48ED-9E3E-7BEA5AC83DA9}"/>
              </a:ext>
            </a:extLst>
          </p:cNvPr>
          <p:cNvSpPr/>
          <p:nvPr/>
        </p:nvSpPr>
        <p:spPr>
          <a:xfrm>
            <a:off x="0" y="6018690"/>
            <a:ext cx="12192000" cy="129838"/>
          </a:xfrm>
          <a:prstGeom prst="rect">
            <a:avLst/>
          </a:prstGeom>
          <a:solidFill>
            <a:srgbClr val="2E75B6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82944" tIns="41472" rIns="82944" bIns="41472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633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4CF15-91E7-4EA8-BF6B-F4A6E82B307C}"/>
              </a:ext>
            </a:extLst>
          </p:cNvPr>
          <p:cNvSpPr txBox="1"/>
          <p:nvPr/>
        </p:nvSpPr>
        <p:spPr>
          <a:xfrm>
            <a:off x="266700" y="709472"/>
            <a:ext cx="1534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Северное</a:t>
            </a:r>
          </a:p>
          <a:p>
            <a:r>
              <a:rPr lang="ru-RU" dirty="0"/>
              <a:t>Возрождение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06E179-8131-4E89-9B52-9659B48D18F4}"/>
              </a:ext>
            </a:extLst>
          </p:cNvPr>
          <p:cNvSpPr txBox="1"/>
          <p:nvPr/>
        </p:nvSpPr>
        <p:spPr>
          <a:xfrm>
            <a:off x="266700" y="2881134"/>
            <a:ext cx="1534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Итальянское</a:t>
            </a:r>
          </a:p>
          <a:p>
            <a:r>
              <a:rPr lang="ru-RU" dirty="0"/>
              <a:t>Возрождение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B379B2-4D54-40C4-B261-0314A7C68DEF}"/>
              </a:ext>
            </a:extLst>
          </p:cNvPr>
          <p:cNvSpPr txBox="1"/>
          <p:nvPr/>
        </p:nvSpPr>
        <p:spPr>
          <a:xfrm>
            <a:off x="266700" y="4800673"/>
            <a:ext cx="1534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Возрождение</a:t>
            </a:r>
          </a:p>
          <a:p>
            <a:r>
              <a:rPr lang="ru-RU" dirty="0"/>
              <a:t>Россия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E45A85-FF50-4CC9-849C-87881AA9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72" y="144058"/>
            <a:ext cx="1299546" cy="177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6160F4-4816-40E1-8B10-E2BA2058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3" y="144058"/>
            <a:ext cx="2989262" cy="16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770713-85EB-4E2D-B974-1E768E10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78" y="70166"/>
            <a:ext cx="2000250" cy="175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8927D18-E8E8-496F-9106-9AA3240B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72" y="2246230"/>
            <a:ext cx="1538924" cy="17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13C9E37-0378-4E07-82C1-C9BE58A5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57" y="2172752"/>
            <a:ext cx="2573336" cy="18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7626-1CD7-461B-B362-BEE16AD8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3" y="2142026"/>
            <a:ext cx="1579562" cy="1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EB548369-94B7-4BDF-BEB4-29113C602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 b="8445"/>
          <a:stretch/>
        </p:blipFill>
        <p:spPr bwMode="auto">
          <a:xfrm>
            <a:off x="1878620" y="4331474"/>
            <a:ext cx="1385028" cy="16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96573A9-5274-4BAE-8C2A-61BBB2DC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44" y="4459282"/>
            <a:ext cx="1219200" cy="150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7AE043C-50BA-486C-A859-AD764353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58" y="4313438"/>
            <a:ext cx="1504950" cy="16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38DF69A-3AAC-4543-B63B-4D59A640A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74" y="4367914"/>
            <a:ext cx="1866898" cy="15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642C2-B9F3-4CB9-BB71-F24A7E29AB9D}"/>
              </a:ext>
            </a:extLst>
          </p:cNvPr>
          <p:cNvSpPr txBox="1"/>
          <p:nvPr/>
        </p:nvSpPr>
        <p:spPr>
          <a:xfrm>
            <a:off x="419100" y="619125"/>
            <a:ext cx="11391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Северное Возрождение: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«Портер четы </a:t>
            </a:r>
            <a:r>
              <a:rPr lang="ru-RU" dirty="0" err="1"/>
              <a:t>Арнольфини</a:t>
            </a:r>
            <a:r>
              <a:rPr lang="ru-RU" dirty="0"/>
              <a:t>» - Ян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Эйк</a:t>
            </a:r>
            <a:r>
              <a:rPr lang="ru-RU" dirty="0"/>
              <a:t>, 1434 г.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«Притча о слепых» - Питер Брейгель Старший, 1568 г.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</a:t>
            </a:r>
            <a:r>
              <a:rPr lang="ru-RU" dirty="0" err="1"/>
              <a:t>Банкетинг</a:t>
            </a:r>
            <a:r>
              <a:rPr lang="ru-RU" dirty="0"/>
              <a:t> Хаус» при </a:t>
            </a:r>
            <a:r>
              <a:rPr lang="ru-RU" dirty="0" err="1"/>
              <a:t>Уайтхолльском</a:t>
            </a:r>
            <a:r>
              <a:rPr lang="ru-RU" dirty="0"/>
              <a:t> дворце, Иниго Джонс, 1619-1622 г.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ru-RU" dirty="0"/>
              <a:t>Итальянское Возрождение: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«Этьен Шевалье и святой Стефан» - Жан Фуке, </a:t>
            </a:r>
            <a:r>
              <a:rPr lang="ru-RU" dirty="0" err="1"/>
              <a:t>ок</a:t>
            </a:r>
            <a:r>
              <a:rPr lang="ru-RU" dirty="0"/>
              <a:t>. 1450 г., створка </a:t>
            </a:r>
            <a:r>
              <a:rPr lang="ru-RU" dirty="0" err="1"/>
              <a:t>Миленского</a:t>
            </a:r>
            <a:r>
              <a:rPr lang="ru-RU" dirty="0"/>
              <a:t> диптиха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«Автопортрет» - Альбрехт Дюрер, 1498 г.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«Монастырь Эскориал» - Хуан </a:t>
            </a:r>
            <a:r>
              <a:rPr lang="ru-RU" dirty="0" err="1"/>
              <a:t>Баутиста</a:t>
            </a:r>
            <a:r>
              <a:rPr lang="ru-RU" dirty="0"/>
              <a:t> де Толедо, Хуан де </a:t>
            </a:r>
            <a:r>
              <a:rPr lang="ru-RU" dirty="0" err="1"/>
              <a:t>Эррера</a:t>
            </a:r>
            <a:r>
              <a:rPr lang="ru-RU" dirty="0"/>
              <a:t>, основан в 1563 г.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Российское Возрождение: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«Святая Троица» - Феофан Грек, фреска восточный стены придела Св. Троицы, церковь Спаса Преображения на Ильина ул.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«Троица» – Андрей Рублей, 1411 г. или 1425-1427 гг.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«Храм Василия Блаженного» (собор Покрова Пресвятой Богородицы, что на Рву) – Постник Яковлев, 1555-1561 гг.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«Храм Покрова Пресвятой Богородицы в Филях» - 1689-1694 гг.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0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175</Words>
  <Application>Microsoft Office PowerPoint</Application>
  <PresentationFormat>Широкоэкранный</PresentationFormat>
  <Paragraphs>25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Федоров</dc:creator>
  <cp:lastModifiedBy>Егор Федоров</cp:lastModifiedBy>
  <cp:revision>56</cp:revision>
  <dcterms:created xsi:type="dcterms:W3CDTF">2022-10-26T09:42:07Z</dcterms:created>
  <dcterms:modified xsi:type="dcterms:W3CDTF">2022-11-16T17:26:38Z</dcterms:modified>
</cp:coreProperties>
</file>