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32283-8917-4B6A-830F-8F75235D0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9FC2A7-2F62-41C0-8049-33853185C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242405-700E-41DA-B12A-52570726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37D9-72E3-4551-B20D-ECF00F7DEAB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932AB0-46DA-4080-9D77-9B396BAC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7075B7-F4D5-4873-80C7-92C1A2ED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E0FD-7B27-4D44-A894-42E91AD6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83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ECEE8-F5C2-4C98-A309-37E8D40E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1A624D-CAC8-4E7A-868D-0078A9BFF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3C2B41-0070-46AC-9D76-1EB45E94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37D9-72E3-4551-B20D-ECF00F7DEAB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803E9E-070A-4ABF-AA92-6C80CEAF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2902B0-CA6D-46D8-A3B3-01E600D3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E0FD-7B27-4D44-A894-42E91AD6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84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753252-ABDA-4B2F-8E75-6073FFB4A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623023-E231-4CC3-B1F2-3CC9C8DCB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C8D0B2-8A4B-4166-8F62-988103B9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37D9-72E3-4551-B20D-ECF00F7DEAB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F536A4-F1B6-4E8F-A2C7-507C5728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D97B4B-93B2-4D7A-B6D5-EAE78994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E0FD-7B27-4D44-A894-42E91AD6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90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74757-4BFF-4715-8D25-94394725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D18E4-2403-4290-BDCC-FCA298CE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F4BF69-66D8-4C54-AD9E-470847E8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37D9-72E3-4551-B20D-ECF00F7DEAB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EAE6A5-0D82-4106-B582-DE0A5A1E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7F2CD2-E756-4877-B000-71A6479B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E0FD-7B27-4D44-A894-42E91AD6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03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7D237-F8C6-4A35-8DC7-40610AE0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EE0CB2-1AC6-47DF-801C-C5ECB86A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42187A-646F-46E4-8DF5-C3F85F97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37D9-72E3-4551-B20D-ECF00F7DEAB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32B8B1-42C2-4055-B922-698ECFA4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93B8ED-FE2B-4616-BC8A-8628E257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E0FD-7B27-4D44-A894-42E91AD6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60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B3F3B-7873-4FC2-A3F9-EFF1BFEE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6E4FF-A633-40F8-8772-B45A12383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9ACA05-6886-4B64-8382-F5816D275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08F1EB-770C-41FC-B8CD-4C374617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37D9-72E3-4551-B20D-ECF00F7DEAB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FBDBB8-0B58-4F1E-BC57-52D0144A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982A21-3333-448A-9248-BE76DD34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E0FD-7B27-4D44-A894-42E91AD6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57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0D0F-C086-45A9-B144-D5E76C5D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137C7E-3ADF-4487-B936-3B896215F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9FDF47-1D0C-4CFC-BA96-1BEC965A2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F33D6E-EF88-463F-85E1-734AF4305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30843F-548A-4EBA-9063-507645D91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E5874C2-8B6A-4DBB-A3A0-0981692C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37D9-72E3-4551-B20D-ECF00F7DEAB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E0B8FB-55FB-4052-B6D2-7C7A4338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93D69B-36C3-4547-9A22-0950F055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E0FD-7B27-4D44-A894-42E91AD6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7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A3B1F-08C7-4B13-B6D0-CC1442B6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3F7130-D30A-4818-8A98-8C249108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37D9-72E3-4551-B20D-ECF00F7DEAB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070C52-E276-4C7F-A540-DAB471C5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851A03-3A26-487C-84DA-43FD62D7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E0FD-7B27-4D44-A894-42E91AD6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25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C87EAEE-C8D8-4AA8-9548-4BD286F8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37D9-72E3-4551-B20D-ECF00F7DEAB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D906F7-F777-40B5-86F6-2B2B949B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77C6F1-4DFB-495A-9D10-48923BDD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E0FD-7B27-4D44-A894-42E91AD6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0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0BF93-ED90-414C-918B-5AAA9816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0A1A8-880D-40EE-AC07-0DADD1E1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6DA806-84C5-4BD9-8D9B-488F2737E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909189-92D8-4FE3-9A9D-91EFB225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37D9-72E3-4551-B20D-ECF00F7DEAB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A4F833-F1A6-4861-8979-169ABCEC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A5D5D0-542E-48F5-9F0D-75EA2EBD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E0FD-7B27-4D44-A894-42E91AD6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59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E53E8-96AD-4F22-90E9-A1B86191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84B0A6-DB85-4258-BFE3-8A9AA906A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0D2319-7E0B-44C7-A095-A63472F2C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8D0557-F86A-4CC7-A70B-D0A0F1FA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37D9-72E3-4551-B20D-ECF00F7DEAB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67E4D4-220F-4CBB-988E-EDE3EF5F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BE17B1-92F7-4D82-B3EB-C2F872AE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E0FD-7B27-4D44-A894-42E91AD6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78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8BC7D-1239-47FA-97CE-769A90D8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D17F24-5E54-424A-8A4B-340479FB8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4D6BE1-427F-4F2F-A153-3118EC28D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C37D9-72E3-4551-B20D-ECF00F7DEABC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407305-55DE-4ED9-BBFF-4C4FEAC91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81846D-0DFB-46A4-905B-967803A52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2E0FD-7B27-4D44-A894-42E91AD6F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27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24993-6016-4A90-91CA-C5E57C9B6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23C370-46CE-4A11-8103-34DF7EA3E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sz="160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E0A6660-67E8-4139-BF01-9874AE8399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86050" y="19050"/>
            <a:ext cx="6819900" cy="68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00D2655-3037-4EFE-B4F1-9E6AE80645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38450" y="171450"/>
            <a:ext cx="6819900" cy="68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892D54C-EDD7-4A24-9A01-397CDE164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99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2EFD9C-47EA-4897-8E1E-64FB59F062EE}"/>
              </a:ext>
            </a:extLst>
          </p:cNvPr>
          <p:cNvSpPr txBox="1"/>
          <p:nvPr/>
        </p:nvSpPr>
        <p:spPr>
          <a:xfrm>
            <a:off x="9299575" y="902824"/>
            <a:ext cx="2892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Монастырь Эскориал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1563 г.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err="1"/>
              <a:t>Хаун</a:t>
            </a:r>
            <a:r>
              <a:rPr lang="ru-RU" sz="2000" dirty="0"/>
              <a:t> </a:t>
            </a:r>
            <a:r>
              <a:rPr lang="ru-RU" sz="2000" dirty="0" err="1"/>
              <a:t>Баутиста</a:t>
            </a:r>
            <a:r>
              <a:rPr lang="ru-RU" sz="2000" dirty="0"/>
              <a:t> де Толедо</a:t>
            </a:r>
          </a:p>
          <a:p>
            <a:pPr algn="just"/>
            <a:r>
              <a:rPr lang="ru-RU" sz="2000" dirty="0"/>
              <a:t>Хуан де </a:t>
            </a:r>
            <a:r>
              <a:rPr lang="ru-RU" sz="2000" dirty="0" err="1"/>
              <a:t>Эррера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3146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6FC3709-EE95-4D72-AA68-43D1C5A16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608"/>
            <a:ext cx="10515600" cy="5540355"/>
          </a:xfrm>
        </p:spPr>
        <p:txBody>
          <a:bodyPr>
            <a:normAutofit fontScale="925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История Эскориала начинается 10 августа 1557 года, когда армии Филиппа II разбили французов в битве у Сент-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Кантена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во Фландрии. Они невзначай разрушили монастырь св. Лаврентия. Испанцы чтили Лаврентия за жестокость его мученической кончины — он был заживо изжарен на железной решётке. И Филипп II решил воздвигнуть на этом место монастырь в честь этого святого. Новый дворцовый комплекс должен был олицетворять силу испанской монархии и испанского оружия, напоминая о победе испанцев при Сан-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Кантене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Постепенно планы разрастались, равно как и значимость сооружения. В нём было решено воплотить завет Карла V — создание династического пантеона, а также, объединив монастырь с королевским дворцом, в камне выразить политическую доктрину испанского абсолютизма. 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Большое значение с концептуальной точки зрения имел выбор архитектурного стиля. Филиппу II нужно было подчеркнуть разрыв со средневековым прошлым и европейское значение своей державы. Этому требованию в наибольшей степени соответствовал стиль архаизированной ренессансной архитектуры.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Для внутреннего убранства использовались лучшие материалы и были собраны лучшие мастера полуострова и других стран. Деревянная резьба была выполнена в 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Куэнке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и 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Авиле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мрамор привезён из 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Арасены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скульптурные работы были заказаны в Милане, бронзовые и серебряные изделия изготовлялись в Толедо, Сарагосе, Фландрии. 13 декабря 1584 года был уложен последний камень в здание комплекса. После этого за работу взялись художники и декораторы, среди которых были итальянцы П.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Тибальдини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Л.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Камбьязо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Ф. Кастелло и др.</a:t>
            </a:r>
          </a:p>
        </p:txBody>
      </p:sp>
    </p:spTree>
    <p:extLst>
      <p:ext uri="{BB962C8B-B14F-4D97-AF65-F5344CB8AC3E}">
        <p14:creationId xmlns:p14="http://schemas.microsoft.com/office/powerpoint/2010/main" val="27567152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260</Words>
  <Application>Microsoft Office PowerPoint</Application>
  <PresentationFormat>Широкоэкранный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 Федоров</dc:creator>
  <cp:lastModifiedBy>Егор Федоров</cp:lastModifiedBy>
  <cp:revision>5</cp:revision>
  <cp:lastPrinted>2022-11-09T18:46:18Z</cp:lastPrinted>
  <dcterms:created xsi:type="dcterms:W3CDTF">2022-11-09T18:31:24Z</dcterms:created>
  <dcterms:modified xsi:type="dcterms:W3CDTF">2022-11-09T18:49:26Z</dcterms:modified>
</cp:coreProperties>
</file>