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045-8FA9-442F-963C-625BC285C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F5B4E-A91C-4E7D-9429-EBB0D2B98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ABA4-D158-48AD-9867-513C07FF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8EA6-BFD4-414D-BE00-532E16CB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D035E-A7A9-4829-9C2E-B41FCD47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ADC2-5DF0-4172-94E3-ADFCE729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797BA-A204-4551-BC50-C875555AE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972D-E109-4CF7-817A-A8EC4F12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20E1-EC7D-4654-A103-65E12F0F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C7D6-BB26-4035-8D6E-0FABAEBD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923C3-2E2F-4581-B9CA-0F873EBB8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1A8A1-0961-42A0-BB5A-DC8F54FFA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236B-2731-4289-8DA1-0ED876F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05E9-26C0-4533-B850-5263FDC1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2A88-4CD7-4231-881B-E8E7C97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ED8F-4A73-4E24-8161-EC34EB49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42F6-0807-43E8-8DF1-B267E1FB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667E-CC91-4AC6-9C76-F22E546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A824-841D-4761-9E44-E87D0888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D234-4FDE-465C-BEEA-FE569306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EBED-BDE3-47F9-88A6-2D5EC6E4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3D43D-62BD-4F05-A9C5-B2BF4302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5AE3-315A-4159-BF88-605E8BB4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7A13C-7822-4D7A-893E-21BDA13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040E-F0B8-4E99-B0DC-7777EBD6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FDED-5414-45A0-B3BB-20FBFFC8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8807-BB58-439C-A0C0-91B34F7A8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FA0D0-48BD-4EF0-9967-8F087B8B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A21C7-88FE-4A48-8D9D-50B2E355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9979-27F3-4E04-A25C-821A4A78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2D95-2A53-491C-901A-965C7A7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CFD-887E-460C-A9A7-04ECD218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DF380-8E69-42A1-BAA2-97706A83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29697-7317-46C8-9462-3677F73C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BCD59-EF46-463C-9028-832733AE4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CD0FE-289B-4C4B-A9C3-EE5B8DDC5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3E4C6-7E98-4FB6-AB78-6239E8F0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A8D6E-5EBA-43EC-ABFD-30A7E6CC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1CAE-B4B0-4FC9-A3BB-EB5058A0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5024-0B8B-4CD2-9B52-87A1567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64FDD-B87B-44F4-B57B-1AECD961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BB938-651B-4BB4-BFC9-03E75F24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FF481-C4D0-4BBB-915B-6C63B62A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B9AF4-9568-4A10-9C01-8EE197B0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2D74-9B9A-4B9E-B778-985526F8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8082-1DC3-4B00-B1E1-E71D5360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12B6-9421-4EC0-8F86-F921D5DD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A6BE-7853-4F77-9D7A-F37FF915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72444-ACF2-40B1-A997-942B973E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8963-930A-4061-A97A-22D122ED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EA6E-3E74-44E5-99CD-C0B0421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038A-7BF9-4296-BA31-37BA5BD7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40F1-164A-47B7-BAFC-7D2A9024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DCB98-82ED-430C-8BC9-575943384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9CE24-CF98-4926-A496-C1E89F76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4BC2D-13EA-46B5-95E1-969FE4E1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491A-1D2B-4230-9563-174FD08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36F34-9DB0-4DEC-A32F-203A624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AD357-9EF4-4554-B507-37C566DA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26C7-6959-43CA-8A6D-5CFDC8B6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230E-BDCF-4E6E-ADD5-762634449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DB8E-8A1E-471A-9CE8-F5426AEE64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D965-EE6A-43A2-8657-03F830F87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BEB2-9C86-445F-9275-5542BAB60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8387-A544-4FF4-9221-4AC5F339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26B8C-17F1-40E7-A327-FFE234AFE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3" t="5235" r="1400" b="4996"/>
          <a:stretch/>
        </p:blipFill>
        <p:spPr>
          <a:xfrm>
            <a:off x="2550491" y="3029641"/>
            <a:ext cx="5435600" cy="3777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D4331-3950-49D7-AC08-5638854130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t="12510" r="15481" b="16888"/>
          <a:stretch/>
        </p:blipFill>
        <p:spPr>
          <a:xfrm>
            <a:off x="8463308" y="3085029"/>
            <a:ext cx="3348774" cy="344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09C9BB-C1C6-4DDC-8BAE-70B486BE7E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11948" r="3253" b="21555"/>
          <a:stretch/>
        </p:blipFill>
        <p:spPr>
          <a:xfrm>
            <a:off x="8483725" y="730490"/>
            <a:ext cx="3236650" cy="2354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6AD6FE-0A80-4DA3-88DC-8542E5FCC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015" y="309602"/>
            <a:ext cx="1691899" cy="2083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17B9C-D52E-47B6-A864-8C5F1DD650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4059" y="337935"/>
            <a:ext cx="1691899" cy="2083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3CDED-3183-48F5-A422-0284810F40B1}"/>
              </a:ext>
            </a:extLst>
          </p:cNvPr>
          <p:cNvSpPr txBox="1"/>
          <p:nvPr/>
        </p:nvSpPr>
        <p:spPr>
          <a:xfrm>
            <a:off x="953867" y="164308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Filament Sensor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6BB93-A9A2-42E1-97B9-AB10CAE982F5}"/>
              </a:ext>
            </a:extLst>
          </p:cNvPr>
          <p:cNvSpPr txBox="1"/>
          <p:nvPr/>
        </p:nvSpPr>
        <p:spPr>
          <a:xfrm>
            <a:off x="4159154" y="164308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Filament Sensor 2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50F99D0-F962-4AF5-AD6C-C2AD12241F76}"/>
              </a:ext>
            </a:extLst>
          </p:cNvPr>
          <p:cNvSpPr/>
          <p:nvPr/>
        </p:nvSpPr>
        <p:spPr>
          <a:xfrm>
            <a:off x="6437080" y="730490"/>
            <a:ext cx="535959" cy="2410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0ED2F-413B-4155-B8FD-F356A513DA86}"/>
              </a:ext>
            </a:extLst>
          </p:cNvPr>
          <p:cNvSpPr txBox="1"/>
          <p:nvPr/>
        </p:nvSpPr>
        <p:spPr>
          <a:xfrm>
            <a:off x="6274432" y="971550"/>
            <a:ext cx="139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Filament direction to extruder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1FA1EF-9592-46CD-AB61-073929A7B1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818" y="2939931"/>
            <a:ext cx="3324223" cy="1133713"/>
          </a:xfrm>
          <a:prstGeom prst="bentConnector3">
            <a:avLst>
              <a:gd name="adj1" fmla="val 2831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BA75B3A-7C56-4396-BA69-0C6E83683F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5450" y="3078166"/>
            <a:ext cx="3274020" cy="907447"/>
          </a:xfrm>
          <a:prstGeom prst="bentConnector3">
            <a:avLst>
              <a:gd name="adj1" fmla="val 2255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00E42AE-5927-44BB-8E4D-507BB7641F6E}"/>
              </a:ext>
            </a:extLst>
          </p:cNvPr>
          <p:cNvCxnSpPr>
            <a:cxnSpLocks/>
          </p:cNvCxnSpPr>
          <p:nvPr/>
        </p:nvCxnSpPr>
        <p:spPr>
          <a:xfrm rot="5400000">
            <a:off x="2717177" y="2709348"/>
            <a:ext cx="3324221" cy="1594880"/>
          </a:xfrm>
          <a:prstGeom prst="bentConnector3">
            <a:avLst>
              <a:gd name="adj1" fmla="val 23543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C75E725-B020-4365-9D6E-3FEA53516BEF}"/>
              </a:ext>
            </a:extLst>
          </p:cNvPr>
          <p:cNvCxnSpPr>
            <a:cxnSpLocks/>
          </p:cNvCxnSpPr>
          <p:nvPr/>
        </p:nvCxnSpPr>
        <p:spPr>
          <a:xfrm rot="5400000">
            <a:off x="2978251" y="2600029"/>
            <a:ext cx="3274023" cy="1863723"/>
          </a:xfrm>
          <a:prstGeom prst="bentConnector3">
            <a:avLst>
              <a:gd name="adj1" fmla="val 26435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Esmonde-White</dc:creator>
  <cp:lastModifiedBy>Francis Esmonde-White</cp:lastModifiedBy>
  <cp:revision>6</cp:revision>
  <dcterms:created xsi:type="dcterms:W3CDTF">2021-03-02T15:53:38Z</dcterms:created>
  <dcterms:modified xsi:type="dcterms:W3CDTF">2021-03-02T16:26:32Z</dcterms:modified>
</cp:coreProperties>
</file>