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76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2BB0-73F1-4BAB-ACE5-B37EA9E4D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ED291-516C-42A6-9028-1A5C6121A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2D34D-DF8F-4396-975F-04672EC3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C2F-2532-4020-AA8E-740C5D458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0036-C46A-41AF-9563-E2B15FFD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2AE53-5BE5-4DB1-90CD-E9B74E22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0C4-187F-4324-839A-E3109A2F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CCDA-927A-4605-8AB5-1844BBB2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42176-20FA-4BD1-99E8-6DC3CCF9B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56E1-BDB8-4870-8D98-5D2C3A21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C2F-2532-4020-AA8E-740C5D458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48439-5670-4376-AF36-E0AF9455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9ADE-0CFD-4F9C-AA8E-4915568F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0C4-187F-4324-839A-E3109A2F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C0950-497E-426D-B47B-28727F6F9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A7C12-4BFE-4309-AD28-27FBD8EF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1D8B-B722-4606-9DF2-C93816B8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C2F-2532-4020-AA8E-740C5D458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0F0A-5D3D-496E-A8F0-5EECC803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20E75-28DC-4238-B98E-83FDA20E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0C4-187F-4324-839A-E3109A2F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0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EAC3-6790-440B-8123-80BAC4C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D9E8-AE42-445B-B187-223D6086B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54026-0348-4558-B9BC-D05A6F58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C2F-2532-4020-AA8E-740C5D458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A80DF-7454-4DEB-B762-0F6E45D2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3BFE-A386-493A-B7B9-1EB46486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0C4-187F-4324-839A-E3109A2F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0B7B-AAEA-4CFC-B457-BA19DF0C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898D6-FB14-4DA5-A006-F5979105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7DF6-BBC0-434B-AEFC-95AF5EE4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C2F-2532-4020-AA8E-740C5D458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1DF8-3D54-4C49-B661-30A96CF4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1EF8-36DB-444B-81FE-3001C7B0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0C4-187F-4324-839A-E3109A2F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1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F1F5-54E5-495E-AE14-4857D4F0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BA78-ADE5-4109-AE02-A4188B6CD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7826-5E2C-4BB2-94A2-AE8977995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E33F7-5F67-4CE8-A593-50ABD478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C2F-2532-4020-AA8E-740C5D458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8DFC1-5A1A-4523-AC12-9F1FF217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B83DA-A010-4F94-B492-96997DD2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0C4-187F-4324-839A-E3109A2F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5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7518-7350-4DA5-9808-CB810B80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D492F-4773-4A3B-90D5-9C18A99D3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A35F7-2E84-4B6A-B0E2-C6D5880D5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68C45-7BD7-46A0-8030-65D3DC1A0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64154-BB03-4FEB-A2B0-F4EC0CADA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43F3C-26FD-42D3-A39D-42C30CF5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C2F-2532-4020-AA8E-740C5D458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7C7C2-FF03-441F-A1DD-D2BD09AE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CDC38-C3CB-42CE-BC77-59525432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0C4-187F-4324-839A-E3109A2F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6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C4AF-B0AD-42B3-98FD-FB0A69F0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B4A1B-C36D-4216-ADBC-51212A42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C2F-2532-4020-AA8E-740C5D458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E741C-75A3-4D12-B90F-74C290C6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6B48F-2A37-46C4-941C-FC38DF47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0C4-187F-4324-839A-E3109A2F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7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93DDA-FAE2-45F9-967E-08D36B27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C2F-2532-4020-AA8E-740C5D458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B8EF1-6695-4936-8017-6CDD7287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DD4AA-60DD-4B4A-AFC4-21C385C3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0C4-187F-4324-839A-E3109A2F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6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788C-AE7C-48C9-BEA6-83ECA579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A43C-1253-4357-9CEE-724A2716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5395C-7601-4B99-9CFD-1032D654C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B37E-BA09-40C1-8E0D-692B64F5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C2F-2532-4020-AA8E-740C5D458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35BE9-636A-4F9F-B390-95962D64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EF505-6C6D-402A-ABDA-67BE92C0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0C4-187F-4324-839A-E3109A2F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41AB-3DEF-4D43-A51F-33B86D7D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510B2-C143-4BB0-8A1E-81CBA05EF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81DAB-DFB8-47E8-B5DF-B3AD42749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2AB50-398F-4D79-88A5-8A5F2B76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C2F-2532-4020-AA8E-740C5D458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66DDF-E7EF-4655-870C-C893CAF2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B779C-C670-4AC8-8511-5B2D488D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0C4-187F-4324-839A-E3109A2F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A32CA-4109-4A62-B59C-2EAC8761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40ABD-8CA5-48B5-89DB-E1CE5FA7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75A3-F6D6-43F5-B9C5-24EAE76D1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1C2F-2532-4020-AA8E-740C5D458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CAB4-0F94-4554-A4A7-B32768A6A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96313-921B-4B09-97B8-7EE56FA3D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10C4-187F-4324-839A-E3109A2F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5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F397A3-049D-402B-8DD7-984ACC683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3" t="5235" r="1400" b="4996"/>
          <a:stretch/>
        </p:blipFill>
        <p:spPr>
          <a:xfrm>
            <a:off x="4457700" y="3080442"/>
            <a:ext cx="5435600" cy="3777559"/>
          </a:xfrm>
          <a:prstGeom prst="rect">
            <a:avLst/>
          </a:prstGeom>
        </p:spPr>
      </p:pic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310E331-6E1C-4DBC-B80E-E229137F4D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91624" y="2321865"/>
            <a:ext cx="1602755" cy="219436"/>
          </a:xfrm>
          <a:prstGeom prst="bentConnector3">
            <a:avLst>
              <a:gd name="adj1" fmla="val -17353"/>
            </a:avLst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15974F75-1D30-431E-ACF6-097CB68FEAFF}"/>
              </a:ext>
            </a:extLst>
          </p:cNvPr>
          <p:cNvCxnSpPr>
            <a:cxnSpLocks/>
          </p:cNvCxnSpPr>
          <p:nvPr/>
        </p:nvCxnSpPr>
        <p:spPr>
          <a:xfrm rot="5400000">
            <a:off x="5572346" y="2921058"/>
            <a:ext cx="2703800" cy="1944286"/>
          </a:xfrm>
          <a:prstGeom prst="bentConnector3">
            <a:avLst>
              <a:gd name="adj1" fmla="val 211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21DF336-34A1-4180-8BA2-DFCB83926B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09" t="11974" r="28902" b="2040"/>
          <a:stretch/>
        </p:blipFill>
        <p:spPr>
          <a:xfrm rot="3900000">
            <a:off x="1289385" y="309290"/>
            <a:ext cx="2309465" cy="24245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717F64-7455-48B3-B940-AA97E2A0F1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43753" y="848635"/>
            <a:ext cx="2238248" cy="1092304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EEFC8EF-51C9-495B-99B4-4A7FD47C151B}"/>
              </a:ext>
            </a:extLst>
          </p:cNvPr>
          <p:cNvCxnSpPr>
            <a:cxnSpLocks/>
          </p:cNvCxnSpPr>
          <p:nvPr/>
        </p:nvCxnSpPr>
        <p:spPr>
          <a:xfrm rot="5400000">
            <a:off x="4940302" y="1562097"/>
            <a:ext cx="4826002" cy="2514605"/>
          </a:xfrm>
          <a:prstGeom prst="bentConnector3">
            <a:avLst>
              <a:gd name="adj1" fmla="val 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DA863D-D743-40BA-89B7-BF43A725DE05}"/>
              </a:ext>
            </a:extLst>
          </p:cNvPr>
          <p:cNvSpPr txBox="1"/>
          <p:nvPr/>
        </p:nvSpPr>
        <p:spPr>
          <a:xfrm>
            <a:off x="6276627" y="136693"/>
            <a:ext cx="2264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Trigger out to Z-min endstop</a:t>
            </a:r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140F44C1-F76C-403B-9680-E99F958AC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8177"/>
              </p:ext>
            </p:extLst>
          </p:nvPr>
        </p:nvGraphicFramePr>
        <p:xfrm>
          <a:off x="596903" y="2723976"/>
          <a:ext cx="3860797" cy="404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7">
                  <a:extLst>
                    <a:ext uri="{9D8B030D-6E8A-4147-A177-3AD203B41FA5}">
                      <a16:colId xmlns:a16="http://schemas.microsoft.com/office/drawing/2014/main" val="143703371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42589192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3003071"/>
                    </a:ext>
                  </a:extLst>
                </a:gridCol>
              </a:tblGrid>
              <a:tr h="503602">
                <a:tc>
                  <a:txBody>
                    <a:bodyPr/>
                    <a:lstStyle/>
                    <a:p>
                      <a:r>
                        <a:rPr lang="en-US" sz="1100" dirty="0"/>
                        <a:t>Teensy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Connected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638"/>
                  </a:ext>
                </a:extLst>
              </a:tr>
              <a:tr h="563081"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RAMBo</a:t>
                      </a:r>
                    </a:p>
                    <a:p>
                      <a:r>
                        <a:rPr lang="en-US" sz="1100" dirty="0"/>
                        <a:t>Z-min endstop</a:t>
                      </a:r>
                    </a:p>
                    <a:p>
                      <a:r>
                        <a:rPr lang="en-US" sz="1100" dirty="0"/>
                        <a:t>(Arduino pin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 trigger out to RAMBo on nozzle collision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776335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r>
                        <a:rPr lang="en-US" sz="11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RAMBo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Z-min endstop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28160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r>
                        <a:rPr lang="en-US" sz="1100" dirty="0"/>
                        <a:t>+5V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RAMBo</a:t>
                      </a:r>
                    </a:p>
                    <a:p>
                      <a:r>
                        <a:rPr lang="en-US" sz="1100" dirty="0"/>
                        <a:t>Z-min endstop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80615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HE280 pin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15621"/>
                  </a:ext>
                </a:extLst>
              </a:tr>
              <a:tr h="34804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This is the pin used by the Duet2 to ‘arm’ the probe.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63356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HE280 I2C SDA</a:t>
                      </a:r>
                    </a:p>
                    <a:p>
                      <a:r>
                        <a:rPr lang="en-US" sz="1100" dirty="0"/>
                        <a:t>Pin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SDA / SCL are the digital communication lines.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9862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HE280 I2C SCL</a:t>
                      </a:r>
                    </a:p>
                    <a:p>
                      <a:r>
                        <a:rPr lang="en-US" sz="1100" dirty="0"/>
                        <a:t>Pin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79663"/>
                  </a:ext>
                </a:extLst>
              </a:tr>
            </a:tbl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A7E7FE9-39E5-40C9-B613-6E75896268F3}"/>
              </a:ext>
            </a:extLst>
          </p:cNvPr>
          <p:cNvCxnSpPr>
            <a:cxnSpLocks/>
          </p:cNvCxnSpPr>
          <p:nvPr/>
        </p:nvCxnSpPr>
        <p:spPr>
          <a:xfrm>
            <a:off x="3289300" y="1282700"/>
            <a:ext cx="6604000" cy="14158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CDB3D17-8667-4A96-92CF-B03FB683B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86965" y="2092241"/>
            <a:ext cx="818976" cy="393695"/>
          </a:xfrm>
          <a:prstGeom prst="bentConnector3">
            <a:avLst>
              <a:gd name="adj1" fmla="val 103167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43C60D9-5C50-4A0D-A6CF-8ED2B2226D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89300" y="1143001"/>
            <a:ext cx="5316080" cy="378565"/>
          </a:xfrm>
          <a:prstGeom prst="bentConnector3">
            <a:avLst>
              <a:gd name="adj1" fmla="val 2109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6560D9C-61E7-48F9-8847-B949832593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89300" y="1282698"/>
            <a:ext cx="5316081" cy="369603"/>
          </a:xfrm>
          <a:prstGeom prst="bentConnector3">
            <a:avLst>
              <a:gd name="adj1" fmla="val 18227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B37F71-39E0-4407-B2CB-77F648AD6080}"/>
              </a:ext>
            </a:extLst>
          </p:cNvPr>
          <p:cNvCxnSpPr>
            <a:cxnSpLocks/>
          </p:cNvCxnSpPr>
          <p:nvPr/>
        </p:nvCxnSpPr>
        <p:spPr>
          <a:xfrm rot="5400000">
            <a:off x="5770801" y="2397821"/>
            <a:ext cx="2923235" cy="2745924"/>
          </a:xfrm>
          <a:prstGeom prst="bentConnector3">
            <a:avLst>
              <a:gd name="adj1" fmla="val 473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B29AFAA-AE95-4466-B708-72505CC713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91624" y="2313928"/>
            <a:ext cx="1602755" cy="219436"/>
          </a:xfrm>
          <a:prstGeom prst="bentConnector3">
            <a:avLst>
              <a:gd name="adj1" fmla="val -17353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8424CFB-7A18-4565-9C66-727E282BB092}"/>
              </a:ext>
            </a:extLst>
          </p:cNvPr>
          <p:cNvCxnSpPr>
            <a:cxnSpLocks/>
          </p:cNvCxnSpPr>
          <p:nvPr/>
        </p:nvCxnSpPr>
        <p:spPr>
          <a:xfrm rot="5400000">
            <a:off x="5573636" y="2909051"/>
            <a:ext cx="2703800" cy="1944286"/>
          </a:xfrm>
          <a:prstGeom prst="bentConnector3">
            <a:avLst>
              <a:gd name="adj1" fmla="val 211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87A66D8-8F90-4A1A-BB18-BF019DA03F85}"/>
              </a:ext>
            </a:extLst>
          </p:cNvPr>
          <p:cNvSpPr txBox="1"/>
          <p:nvPr/>
        </p:nvSpPr>
        <p:spPr>
          <a:xfrm>
            <a:off x="3463122" y="1017446"/>
            <a:ext cx="2514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Accelerometer trigger to Teensy</a:t>
            </a:r>
          </a:p>
        </p:txBody>
      </p:sp>
    </p:spTree>
    <p:extLst>
      <p:ext uri="{BB962C8B-B14F-4D97-AF65-F5344CB8AC3E}">
        <p14:creationId xmlns:p14="http://schemas.microsoft.com/office/powerpoint/2010/main" val="151202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Esmonde-White</dc:creator>
  <cp:lastModifiedBy>Francis Esmonde-White</cp:lastModifiedBy>
  <cp:revision>10</cp:revision>
  <dcterms:created xsi:type="dcterms:W3CDTF">2021-03-02T14:15:21Z</dcterms:created>
  <dcterms:modified xsi:type="dcterms:W3CDTF">2021-03-02T14:58:59Z</dcterms:modified>
</cp:coreProperties>
</file>