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5.png" ContentType="image/png"/>
  <Override PartName="/ppt/media/image3.png" ContentType="image/png"/>
  <Override PartName="/ppt/media/image33.png" ContentType="image/png"/>
  <Override PartName="/ppt/media/image1.png" ContentType="image/png"/>
  <Override PartName="/ppt/media/image4.png" ContentType="image/png"/>
  <Override PartName="/ppt/media/image13.png" ContentType="image/png"/>
  <Override PartName="/ppt/media/image81.png" ContentType="image/png"/>
  <Override PartName="/ppt/media/image34.png" ContentType="image/png"/>
  <Override PartName="/ppt/media/image5.png" ContentType="image/png"/>
  <Override PartName="/ppt/media/image35.png" ContentType="image/png"/>
  <Override PartName="/ppt/media/image107.png" ContentType="image/png"/>
  <Override PartName="/ppt/media/image10.png" ContentType="image/png"/>
  <Override PartName="/ppt/media/image47.png" ContentType="image/png"/>
  <Override PartName="/ppt/media/image6.png" ContentType="image/png"/>
  <Override PartName="/ppt/media/image15.png" ContentType="image/png"/>
  <Override PartName="/ppt/media/image83.png" ContentType="image/png"/>
  <Override PartName="/ppt/media/image18.png" ContentType="image/png"/>
  <Override PartName="/ppt/media/image86.png" ContentType="image/png"/>
  <Override PartName="/ppt/media/image36.png" ContentType="image/png"/>
  <Override PartName="/ppt/media/image108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3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6.png" ContentType="image/png"/>
  <Override PartName="/ppt/media/image133.jpeg" ContentType="image/jpeg"/>
  <Override PartName="/ppt/media/image54.png" ContentType="image/png"/>
  <Override PartName="/ppt/media/image128.png" ContentType="image/png"/>
  <Override PartName="/ppt/media/image9.png" ContentType="image/png"/>
  <Override PartName="/ppt/media/image31.png" ContentType="image/png"/>
  <Override PartName="/ppt/media/image55.png" ContentType="image/png"/>
  <Override PartName="/ppt/media/image17.png" ContentType="image/png"/>
  <Override PartName="/ppt/media/image85.png" ContentType="image/png"/>
  <Override PartName="/ppt/media/image129.png" ContentType="image/png"/>
  <Override PartName="/ppt/media/image32.png" ContentType="image/png"/>
  <Override PartName="/ppt/media/image49.png" ContentType="image/png"/>
  <Override PartName="/ppt/media/image100.png" ContentType="image/png"/>
  <Override PartName="/ppt/media/image135.png" ContentType="image/png"/>
  <Override PartName="/ppt/media/image43.png" ContentType="image/png"/>
  <Override PartName="/ppt/media/image46.png" ContentType="image/png"/>
  <Override PartName="/ppt/media/image131.png" ContentType="image/png"/>
  <Override PartName="/ppt/media/image45.png" ContentType="image/png"/>
  <Override PartName="/ppt/media/image130.png" ContentType="image/png"/>
  <Override PartName="/ppt/media/image79.png" ContentType="image/png"/>
  <Override PartName="/ppt/media/image132.jpeg" ContentType="image/jpeg"/>
  <Override PartName="/ppt/media/image44.png" ContentType="image/png"/>
  <Override PartName="/ppt/media/image42.png" ContentType="image/png"/>
  <Override PartName="/ppt/media/image41.png" ContentType="image/png"/>
  <Override PartName="/ppt/media/image39.png" ContentType="image/png"/>
  <Override PartName="/ppt/media/image40.png" ContentType="image/png"/>
  <Override PartName="/ppt/media/image38.png" ContentType="image/png"/>
  <Override PartName="/ppt/media/image127.png" ContentType="image/png"/>
  <Override PartName="/ppt/media/image8.png" ContentType="image/png"/>
  <Override PartName="/ppt/media/image30.png" ContentType="image/png"/>
  <Override PartName="/ppt/media/image94.png" ContentType="image/png"/>
  <Override PartName="/ppt/media/image26.png" ContentType="image/png"/>
  <Override PartName="/ppt/media/image23.png" ContentType="image/png"/>
  <Override PartName="/ppt/media/image91.png" ContentType="image/png"/>
  <Override PartName="/ppt/media/image2.png" ContentType="image/png"/>
  <Override PartName="/ppt/media/image82.png" ContentType="image/png"/>
  <Override PartName="/ppt/media/image14.png" ContentType="image/png"/>
  <Override PartName="/ppt/media/image93.png" ContentType="image/png"/>
  <Override PartName="/ppt/media/image25.png" ContentType="image/png"/>
  <Override PartName="/ppt/media/image92.png" ContentType="image/png"/>
  <Override PartName="/ppt/media/image24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21.png" ContentType="image/png"/>
  <Override PartName="/ppt/media/image11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134.jpeg" ContentType="image/jpe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95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1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11.png" ContentType="image/png"/>
  <Override PartName="/ppt/media/image112.png" ContentType="image/png"/>
  <Override PartName="/ppt/media/image113.png" ContentType="image/png"/>
  <Override PartName="/ppt/media/image114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2.png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21.png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32.jpeg"/><Relationship Id="rId2" Type="http://schemas.openxmlformats.org/officeDocument/2006/relationships/image" Target="../media/image133.jpeg"/><Relationship Id="rId3" Type="http://schemas.openxmlformats.org/officeDocument/2006/relationships/image" Target="../media/image134.jpeg"/><Relationship Id="rId4" Type="http://schemas.openxmlformats.org/officeDocument/2006/relationships/image" Target="../media/image135.png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0680" y="12240"/>
            <a:ext cx="10059840" cy="566496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5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" name="CustomShape 6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" name="CustomShape 7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2" name="CustomShape 8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3" name="CustomShape 9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0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1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2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3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4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5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6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7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8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9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0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1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2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3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4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5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6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7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8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9"/>
          <p:cNvSpPr/>
          <p:nvPr/>
        </p:nvSpPr>
        <p:spPr>
          <a:xfrm flipH="1" rot="16200000">
            <a:off x="238680" y="5128920"/>
            <a:ext cx="269640" cy="269640"/>
          </a:xfrm>
          <a:prstGeom prst="ellipse">
            <a:avLst/>
          </a:prstGeom>
          <a:solidFill>
            <a:srgbClr val="191819"/>
          </a:solidFill>
          <a:ln w="0">
            <a:solidFill>
              <a:srgbClr val="19181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0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1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2"/>
          <p:cNvSpPr/>
          <p:nvPr/>
        </p:nvSpPr>
        <p:spPr>
          <a:xfrm>
            <a:off x="4795560" y="590040"/>
            <a:ext cx="480096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dddddd"/>
                </a:solidFill>
                <a:latin typeface="Chilanka"/>
                <a:ea typeface="DejaVu Sans"/>
              </a:rPr>
              <a:t>SIR and SIS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ddddd"/>
                </a:solidFill>
                <a:latin typeface="Chilanka"/>
                <a:ea typeface="DejaVu Sans"/>
              </a:rPr>
              <a:t>Dr. Alejandro Lage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ddddd"/>
                </a:solidFill>
                <a:latin typeface="Chilanka"/>
                <a:ea typeface="DejaVu Sans"/>
              </a:rPr>
              <a:t>Cuba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7" name="CustomShape 33"/>
          <p:cNvSpPr/>
          <p:nvPr/>
        </p:nvSpPr>
        <p:spPr>
          <a:xfrm flipH="1" rot="16200000">
            <a:off x="9563040" y="305280"/>
            <a:ext cx="269640" cy="269640"/>
          </a:xfrm>
          <a:prstGeom prst="ellipse">
            <a:avLst/>
          </a:prstGeom>
          <a:solidFill>
            <a:srgbClr val="191819"/>
          </a:solidFill>
          <a:ln w="0">
            <a:solidFill>
              <a:srgbClr val="191819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403560" y="2991240"/>
            <a:ext cx="3249360" cy="2307600"/>
          </a:xfrm>
          <a:prstGeom prst="rect">
            <a:avLst/>
          </a:prstGeom>
          <a:ln w="0">
            <a:noFill/>
          </a:ln>
        </p:spPr>
      </p:pic>
      <p:sp>
        <p:nvSpPr>
          <p:cNvPr id="149" name="CustomShape 34"/>
          <p:cNvSpPr/>
          <p:nvPr/>
        </p:nvSpPr>
        <p:spPr>
          <a:xfrm>
            <a:off x="1041840" y="4829760"/>
            <a:ext cx="20624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DejaVu Sans"/>
              </a:rPr>
              <a:t>Facultad de Física, UH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14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289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290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291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292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5" name="CustomShape 1293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6" name="CustomShape 1294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7" name="CustomShape 1295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8" name="CustomShape 1296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297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1298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299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300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301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302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303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304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305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306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307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308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309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1310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311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1312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1313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1314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1315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1316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1317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1318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319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320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1321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322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323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324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1325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326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SIS epidemics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9" name=""/>
          <p:cNvSpPr/>
          <p:nvPr/>
        </p:nvSpPr>
        <p:spPr>
          <a:xfrm>
            <a:off x="2275200" y="2406600"/>
            <a:ext cx="91440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50" name="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1803600" cy="739440"/>
          </a:xfrm>
          <a:prstGeom prst="rect">
            <a:avLst/>
          </a:prstGeom>
          <a:ln w="0">
            <a:noFill/>
          </a:ln>
        </p:spPr>
      </p:pic>
      <p:pic>
        <p:nvPicPr>
          <p:cNvPr id="551" name="" descr=""/>
          <p:cNvPicPr/>
          <p:nvPr/>
        </p:nvPicPr>
        <p:blipFill>
          <a:blip r:embed="rId2"/>
          <a:stretch/>
        </p:blipFill>
        <p:spPr>
          <a:xfrm>
            <a:off x="457200" y="2573640"/>
            <a:ext cx="2286000" cy="1170360"/>
          </a:xfrm>
          <a:prstGeom prst="rect">
            <a:avLst/>
          </a:prstGeom>
          <a:ln w="0">
            <a:noFill/>
          </a:ln>
        </p:spPr>
      </p:pic>
      <p:pic>
        <p:nvPicPr>
          <p:cNvPr id="552" name="" descr=""/>
          <p:cNvPicPr/>
          <p:nvPr/>
        </p:nvPicPr>
        <p:blipFill>
          <a:blip r:embed="rId3"/>
          <a:stretch/>
        </p:blipFill>
        <p:spPr>
          <a:xfrm>
            <a:off x="452880" y="4530600"/>
            <a:ext cx="3433320" cy="608040"/>
          </a:xfrm>
          <a:prstGeom prst="rect">
            <a:avLst/>
          </a:prstGeom>
          <a:ln w="0">
            <a:noFill/>
          </a:ln>
        </p:spPr>
      </p:pic>
      <p:pic>
        <p:nvPicPr>
          <p:cNvPr id="553" name="" descr=""/>
          <p:cNvPicPr/>
          <p:nvPr/>
        </p:nvPicPr>
        <p:blipFill>
          <a:blip r:embed="rId4"/>
          <a:stretch/>
        </p:blipFill>
        <p:spPr>
          <a:xfrm>
            <a:off x="2971800" y="1371600"/>
            <a:ext cx="4768920" cy="2717640"/>
          </a:xfrm>
          <a:prstGeom prst="rect">
            <a:avLst/>
          </a:prstGeom>
          <a:ln w="0">
            <a:noFill/>
          </a:ln>
        </p:spPr>
      </p:pic>
      <p:pic>
        <p:nvPicPr>
          <p:cNvPr id="554" name="" descr=""/>
          <p:cNvPicPr/>
          <p:nvPr/>
        </p:nvPicPr>
        <p:blipFill>
          <a:blip r:embed="rId5"/>
          <a:stretch/>
        </p:blipFill>
        <p:spPr>
          <a:xfrm>
            <a:off x="6400800" y="2638800"/>
            <a:ext cx="3292560" cy="257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359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360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361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362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363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0" name="CustomShape 364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1" name="CustomShape 365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2" name="CustomShape 366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3" name="CustomShape 367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368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369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370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371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372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373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374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375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376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377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378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379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380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381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382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383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384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385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386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387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388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389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390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391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392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393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394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395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396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397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4" name=""/>
          <p:cNvSpPr/>
          <p:nvPr/>
        </p:nvSpPr>
        <p:spPr>
          <a:xfrm>
            <a:off x="2390400" y="1623600"/>
            <a:ext cx="685440" cy="68544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"/>
          <p:cNvSpPr/>
          <p:nvPr/>
        </p:nvSpPr>
        <p:spPr>
          <a:xfrm>
            <a:off x="518400" y="1623600"/>
            <a:ext cx="685440" cy="68544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4800600" y="2057400"/>
            <a:ext cx="228240" cy="22824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5520600" y="2705400"/>
            <a:ext cx="228240" cy="22824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"/>
          <p:cNvSpPr/>
          <p:nvPr/>
        </p:nvSpPr>
        <p:spPr>
          <a:xfrm>
            <a:off x="4224600" y="2093400"/>
            <a:ext cx="228240" cy="22824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"/>
          <p:cNvSpPr/>
          <p:nvPr/>
        </p:nvSpPr>
        <p:spPr>
          <a:xfrm>
            <a:off x="4620600" y="2957400"/>
            <a:ext cx="228240" cy="22824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"/>
          <p:cNvSpPr/>
          <p:nvPr/>
        </p:nvSpPr>
        <p:spPr>
          <a:xfrm>
            <a:off x="5592600" y="1877400"/>
            <a:ext cx="228240" cy="22824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"/>
          <p:cNvSpPr/>
          <p:nvPr/>
        </p:nvSpPr>
        <p:spPr>
          <a:xfrm>
            <a:off x="5160600" y="1337400"/>
            <a:ext cx="228240" cy="22824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>
            <a:off x="6744600" y="2201400"/>
            <a:ext cx="228240" cy="22824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"/>
          <p:cNvSpPr/>
          <p:nvPr/>
        </p:nvSpPr>
        <p:spPr>
          <a:xfrm>
            <a:off x="5355720" y="1532520"/>
            <a:ext cx="270360" cy="37836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 flipH="1" flipV="1">
            <a:off x="5787720" y="2072520"/>
            <a:ext cx="956880" cy="24336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 flipV="1">
            <a:off x="5749200" y="2315880"/>
            <a:ext cx="995400" cy="50400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"/>
          <p:cNvSpPr/>
          <p:nvPr/>
        </p:nvSpPr>
        <p:spPr>
          <a:xfrm flipH="1">
            <a:off x="4735080" y="2286000"/>
            <a:ext cx="180000" cy="67140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"/>
          <p:cNvSpPr/>
          <p:nvPr/>
        </p:nvSpPr>
        <p:spPr>
          <a:xfrm>
            <a:off x="4339080" y="2322000"/>
            <a:ext cx="315000" cy="66888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 flipV="1">
            <a:off x="4995720" y="1991160"/>
            <a:ext cx="596880" cy="9900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4453200" y="2207880"/>
            <a:ext cx="1067400" cy="61200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"/>
          <p:cNvSpPr/>
          <p:nvPr/>
        </p:nvSpPr>
        <p:spPr>
          <a:xfrm flipV="1">
            <a:off x="4339080" y="1370160"/>
            <a:ext cx="855000" cy="72252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"/>
          <p:cNvSpPr/>
          <p:nvPr/>
        </p:nvSpPr>
        <p:spPr>
          <a:xfrm flipV="1">
            <a:off x="4915080" y="1532520"/>
            <a:ext cx="279000" cy="52488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545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546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547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548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549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1" name="CustomShape 550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2" name="CustomShape 551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3" name="CustomShape 552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4" name="CustomShape 553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554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555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556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557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558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559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560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561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562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563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564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565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566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567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568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569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570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571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572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573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574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575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576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577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578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579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580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581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582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583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5" name=""/>
          <p:cNvSpPr/>
          <p:nvPr/>
        </p:nvSpPr>
        <p:spPr>
          <a:xfrm>
            <a:off x="2390400" y="1623600"/>
            <a:ext cx="685440" cy="68544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"/>
          <p:cNvSpPr/>
          <p:nvPr/>
        </p:nvSpPr>
        <p:spPr>
          <a:xfrm>
            <a:off x="518400" y="1623600"/>
            <a:ext cx="685440" cy="68544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623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624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625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626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627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2" name="CustomShape 628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3" name="CustomShape 629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4" name="CustomShape 630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5" name="CustomShape 631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632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633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634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635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636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637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638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639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640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641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642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643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644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645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646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647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648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649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650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651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652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653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654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655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656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657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658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659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660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661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6" name=""/>
          <p:cNvSpPr/>
          <p:nvPr/>
        </p:nvSpPr>
        <p:spPr>
          <a:xfrm>
            <a:off x="2390400" y="1623600"/>
            <a:ext cx="685440" cy="68544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"/>
          <p:cNvSpPr/>
          <p:nvPr/>
        </p:nvSpPr>
        <p:spPr>
          <a:xfrm>
            <a:off x="518400" y="1623600"/>
            <a:ext cx="685440" cy="68544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584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585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586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587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588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0" name="CustomShape 589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1" name="CustomShape 590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2" name="CustomShape 591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3" name="CustomShape 592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593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594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595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596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597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598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599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600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601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602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603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604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605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606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607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608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609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610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611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612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613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614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615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616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617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618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619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620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621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622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4" name=""/>
          <p:cNvSpPr/>
          <p:nvPr/>
        </p:nvSpPr>
        <p:spPr>
          <a:xfrm>
            <a:off x="2390400" y="1623600"/>
            <a:ext cx="685440" cy="68544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>
            <a:off x="518400" y="1623600"/>
            <a:ext cx="685440" cy="68544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"/>
          <p:cNvSpPr/>
          <p:nvPr/>
        </p:nvSpPr>
        <p:spPr>
          <a:xfrm>
            <a:off x="1166400" y="341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"/>
          <p:cNvSpPr/>
          <p:nvPr/>
        </p:nvSpPr>
        <p:spPr>
          <a:xfrm>
            <a:off x="2498400" y="341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"/>
          <p:cNvSpPr/>
          <p:nvPr/>
        </p:nvSpPr>
        <p:spPr>
          <a:xfrm>
            <a:off x="1443600" y="3701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"/>
          <p:cNvSpPr/>
          <p:nvPr/>
        </p:nvSpPr>
        <p:spPr>
          <a:xfrm flipH="1">
            <a:off x="1974600" y="3715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"/>
          <p:cNvSpPr/>
          <p:nvPr/>
        </p:nvSpPr>
        <p:spPr>
          <a:xfrm>
            <a:off x="1769400" y="358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"/>
          <p:cNvSpPr/>
          <p:nvPr/>
        </p:nvSpPr>
        <p:spPr>
          <a:xfrm>
            <a:off x="1890000" y="347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CustomShape 349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350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351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352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353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4" name="CustomShape 354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5" name="CustomShape 355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6" name="CustomShape 356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7" name="CustomShape 357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358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398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399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400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401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402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403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404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405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406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407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408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409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410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411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412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413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414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415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416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417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418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419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420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421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422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423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424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425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426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8" name=""/>
          <p:cNvSpPr/>
          <p:nvPr/>
        </p:nvSpPr>
        <p:spPr>
          <a:xfrm>
            <a:off x="2390400" y="1623600"/>
            <a:ext cx="685440" cy="68544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"/>
          <p:cNvSpPr/>
          <p:nvPr/>
        </p:nvSpPr>
        <p:spPr>
          <a:xfrm>
            <a:off x="518400" y="1623600"/>
            <a:ext cx="685440" cy="68544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"/>
          <p:cNvSpPr/>
          <p:nvPr/>
        </p:nvSpPr>
        <p:spPr>
          <a:xfrm>
            <a:off x="1166400" y="341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"/>
          <p:cNvSpPr/>
          <p:nvPr/>
        </p:nvSpPr>
        <p:spPr>
          <a:xfrm>
            <a:off x="1166400" y="3918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"/>
          <p:cNvSpPr/>
          <p:nvPr/>
        </p:nvSpPr>
        <p:spPr>
          <a:xfrm>
            <a:off x="2498400" y="341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"/>
          <p:cNvSpPr/>
          <p:nvPr/>
        </p:nvSpPr>
        <p:spPr>
          <a:xfrm>
            <a:off x="2498400" y="3918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"/>
          <p:cNvSpPr/>
          <p:nvPr/>
        </p:nvSpPr>
        <p:spPr>
          <a:xfrm>
            <a:off x="1443600" y="3701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"/>
          <p:cNvSpPr/>
          <p:nvPr/>
        </p:nvSpPr>
        <p:spPr>
          <a:xfrm flipH="1">
            <a:off x="1974600" y="3715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"/>
          <p:cNvSpPr/>
          <p:nvPr/>
        </p:nvSpPr>
        <p:spPr>
          <a:xfrm>
            <a:off x="1769400" y="358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"/>
          <p:cNvSpPr/>
          <p:nvPr/>
        </p:nvSpPr>
        <p:spPr>
          <a:xfrm>
            <a:off x="1890000" y="347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"/>
          <p:cNvSpPr/>
          <p:nvPr/>
        </p:nvSpPr>
        <p:spPr>
          <a:xfrm>
            <a:off x="1443600" y="4205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"/>
          <p:cNvSpPr/>
          <p:nvPr/>
        </p:nvSpPr>
        <p:spPr>
          <a:xfrm flipH="1">
            <a:off x="1974600" y="421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"/>
          <p:cNvSpPr/>
          <p:nvPr/>
        </p:nvSpPr>
        <p:spPr>
          <a:xfrm>
            <a:off x="1769400" y="408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"/>
          <p:cNvSpPr/>
          <p:nvPr/>
        </p:nvSpPr>
        <p:spPr>
          <a:xfrm>
            <a:off x="1890000" y="398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CustomShape 427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428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429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430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431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4" name="CustomShape 432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5" name="CustomShape 433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6" name="CustomShape 434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7" name="CustomShape 435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436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437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438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479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480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481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482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483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484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485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486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487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CustomShape 488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489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490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491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492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493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494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495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496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497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498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499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500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501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502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503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504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505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8" name=""/>
          <p:cNvSpPr/>
          <p:nvPr/>
        </p:nvSpPr>
        <p:spPr>
          <a:xfrm>
            <a:off x="2390400" y="1623600"/>
            <a:ext cx="685440" cy="68544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"/>
          <p:cNvSpPr/>
          <p:nvPr/>
        </p:nvSpPr>
        <p:spPr>
          <a:xfrm>
            <a:off x="518400" y="1623600"/>
            <a:ext cx="685440" cy="68544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"/>
          <p:cNvSpPr/>
          <p:nvPr/>
        </p:nvSpPr>
        <p:spPr>
          <a:xfrm>
            <a:off x="1166400" y="341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"/>
          <p:cNvSpPr/>
          <p:nvPr/>
        </p:nvSpPr>
        <p:spPr>
          <a:xfrm>
            <a:off x="1166400" y="3918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"/>
          <p:cNvSpPr/>
          <p:nvPr/>
        </p:nvSpPr>
        <p:spPr>
          <a:xfrm>
            <a:off x="1166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"/>
          <p:cNvSpPr/>
          <p:nvPr/>
        </p:nvSpPr>
        <p:spPr>
          <a:xfrm>
            <a:off x="734400" y="489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"/>
          <p:cNvSpPr/>
          <p:nvPr/>
        </p:nvSpPr>
        <p:spPr>
          <a:xfrm flipH="1">
            <a:off x="734400" y="491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"/>
          <p:cNvSpPr/>
          <p:nvPr/>
        </p:nvSpPr>
        <p:spPr>
          <a:xfrm>
            <a:off x="2498400" y="341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"/>
          <p:cNvSpPr/>
          <p:nvPr/>
        </p:nvSpPr>
        <p:spPr>
          <a:xfrm>
            <a:off x="2498400" y="3918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"/>
          <p:cNvSpPr/>
          <p:nvPr/>
        </p:nvSpPr>
        <p:spPr>
          <a:xfrm flipH="1">
            <a:off x="2498400" y="437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"/>
          <p:cNvSpPr/>
          <p:nvPr/>
        </p:nvSpPr>
        <p:spPr>
          <a:xfrm>
            <a:off x="2930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"/>
          <p:cNvSpPr/>
          <p:nvPr/>
        </p:nvSpPr>
        <p:spPr>
          <a:xfrm>
            <a:off x="2930400" y="4926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"/>
          <p:cNvSpPr/>
          <p:nvPr/>
        </p:nvSpPr>
        <p:spPr>
          <a:xfrm>
            <a:off x="1443600" y="3701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"/>
          <p:cNvSpPr/>
          <p:nvPr/>
        </p:nvSpPr>
        <p:spPr>
          <a:xfrm flipH="1">
            <a:off x="1974600" y="3715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"/>
          <p:cNvSpPr/>
          <p:nvPr/>
        </p:nvSpPr>
        <p:spPr>
          <a:xfrm>
            <a:off x="1769400" y="358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"/>
          <p:cNvSpPr/>
          <p:nvPr/>
        </p:nvSpPr>
        <p:spPr>
          <a:xfrm>
            <a:off x="1890000" y="347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"/>
          <p:cNvSpPr/>
          <p:nvPr/>
        </p:nvSpPr>
        <p:spPr>
          <a:xfrm>
            <a:off x="1443600" y="4205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"/>
          <p:cNvSpPr/>
          <p:nvPr/>
        </p:nvSpPr>
        <p:spPr>
          <a:xfrm flipH="1">
            <a:off x="1974600" y="421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"/>
          <p:cNvSpPr/>
          <p:nvPr/>
        </p:nvSpPr>
        <p:spPr>
          <a:xfrm>
            <a:off x="1769400" y="408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"/>
          <p:cNvSpPr/>
          <p:nvPr/>
        </p:nvSpPr>
        <p:spPr>
          <a:xfrm>
            <a:off x="1890000" y="398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"/>
          <p:cNvSpPr/>
          <p:nvPr/>
        </p:nvSpPr>
        <p:spPr>
          <a:xfrm>
            <a:off x="1443600" y="467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"/>
          <p:cNvSpPr/>
          <p:nvPr/>
        </p:nvSpPr>
        <p:spPr>
          <a:xfrm flipH="1">
            <a:off x="1974600" y="4687560"/>
            <a:ext cx="347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"/>
          <p:cNvSpPr/>
          <p:nvPr/>
        </p:nvSpPr>
        <p:spPr>
          <a:xfrm>
            <a:off x="1769400" y="466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"/>
          <p:cNvSpPr/>
          <p:nvPr/>
        </p:nvSpPr>
        <p:spPr>
          <a:xfrm>
            <a:off x="1890000" y="455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"/>
          <p:cNvSpPr/>
          <p:nvPr/>
        </p:nvSpPr>
        <p:spPr>
          <a:xfrm>
            <a:off x="1983600" y="521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"/>
          <p:cNvSpPr/>
          <p:nvPr/>
        </p:nvSpPr>
        <p:spPr>
          <a:xfrm flipH="1">
            <a:off x="1470600" y="5227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"/>
          <p:cNvSpPr/>
          <p:nvPr/>
        </p:nvSpPr>
        <p:spPr>
          <a:xfrm>
            <a:off x="1769400" y="5092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"/>
          <p:cNvSpPr/>
          <p:nvPr/>
        </p:nvSpPr>
        <p:spPr>
          <a:xfrm>
            <a:off x="1890000" y="4988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CustomShape 506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507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508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509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510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8" name="CustomShape 511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9" name="CustomShape 512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0" name="CustomShape 513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1" name="CustomShape 514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515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516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517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518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519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520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521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522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523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524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525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526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527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528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529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530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531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532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533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534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535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536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537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538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539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540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541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542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543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544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2" name=""/>
          <p:cNvSpPr/>
          <p:nvPr/>
        </p:nvSpPr>
        <p:spPr>
          <a:xfrm>
            <a:off x="2390400" y="1623600"/>
            <a:ext cx="685440" cy="68544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"/>
          <p:cNvSpPr/>
          <p:nvPr/>
        </p:nvSpPr>
        <p:spPr>
          <a:xfrm>
            <a:off x="518400" y="1623600"/>
            <a:ext cx="685440" cy="68544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"/>
          <p:cNvSpPr/>
          <p:nvPr/>
        </p:nvSpPr>
        <p:spPr>
          <a:xfrm>
            <a:off x="1166400" y="341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"/>
          <p:cNvSpPr/>
          <p:nvPr/>
        </p:nvSpPr>
        <p:spPr>
          <a:xfrm>
            <a:off x="1166400" y="3918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"/>
          <p:cNvSpPr/>
          <p:nvPr/>
        </p:nvSpPr>
        <p:spPr>
          <a:xfrm>
            <a:off x="1166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"/>
          <p:cNvSpPr/>
          <p:nvPr/>
        </p:nvSpPr>
        <p:spPr>
          <a:xfrm>
            <a:off x="734400" y="489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"/>
          <p:cNvSpPr/>
          <p:nvPr/>
        </p:nvSpPr>
        <p:spPr>
          <a:xfrm flipH="1">
            <a:off x="734400" y="491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"/>
          <p:cNvSpPr/>
          <p:nvPr/>
        </p:nvSpPr>
        <p:spPr>
          <a:xfrm>
            <a:off x="2498400" y="341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"/>
          <p:cNvSpPr/>
          <p:nvPr/>
        </p:nvSpPr>
        <p:spPr>
          <a:xfrm>
            <a:off x="2498400" y="3918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"/>
          <p:cNvSpPr/>
          <p:nvPr/>
        </p:nvSpPr>
        <p:spPr>
          <a:xfrm flipH="1">
            <a:off x="2498400" y="437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"/>
          <p:cNvSpPr/>
          <p:nvPr/>
        </p:nvSpPr>
        <p:spPr>
          <a:xfrm>
            <a:off x="2930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"/>
          <p:cNvSpPr/>
          <p:nvPr/>
        </p:nvSpPr>
        <p:spPr>
          <a:xfrm>
            <a:off x="2930400" y="4926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"/>
          <p:cNvSpPr/>
          <p:nvPr/>
        </p:nvSpPr>
        <p:spPr>
          <a:xfrm>
            <a:off x="1443600" y="3701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"/>
          <p:cNvSpPr/>
          <p:nvPr/>
        </p:nvSpPr>
        <p:spPr>
          <a:xfrm flipH="1">
            <a:off x="1974600" y="3715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"/>
          <p:cNvSpPr/>
          <p:nvPr/>
        </p:nvSpPr>
        <p:spPr>
          <a:xfrm>
            <a:off x="1769400" y="358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"/>
          <p:cNvSpPr/>
          <p:nvPr/>
        </p:nvSpPr>
        <p:spPr>
          <a:xfrm>
            <a:off x="1890000" y="347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"/>
          <p:cNvSpPr/>
          <p:nvPr/>
        </p:nvSpPr>
        <p:spPr>
          <a:xfrm>
            <a:off x="1443600" y="4205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"/>
          <p:cNvSpPr/>
          <p:nvPr/>
        </p:nvSpPr>
        <p:spPr>
          <a:xfrm flipH="1">
            <a:off x="1974600" y="421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"/>
          <p:cNvSpPr/>
          <p:nvPr/>
        </p:nvSpPr>
        <p:spPr>
          <a:xfrm>
            <a:off x="1769400" y="408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"/>
          <p:cNvSpPr/>
          <p:nvPr/>
        </p:nvSpPr>
        <p:spPr>
          <a:xfrm>
            <a:off x="1890000" y="398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"/>
          <p:cNvSpPr/>
          <p:nvPr/>
        </p:nvSpPr>
        <p:spPr>
          <a:xfrm>
            <a:off x="1443600" y="467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"/>
          <p:cNvSpPr/>
          <p:nvPr/>
        </p:nvSpPr>
        <p:spPr>
          <a:xfrm flipH="1">
            <a:off x="1974600" y="4687560"/>
            <a:ext cx="347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"/>
          <p:cNvSpPr/>
          <p:nvPr/>
        </p:nvSpPr>
        <p:spPr>
          <a:xfrm>
            <a:off x="1769400" y="466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"/>
          <p:cNvSpPr/>
          <p:nvPr/>
        </p:nvSpPr>
        <p:spPr>
          <a:xfrm>
            <a:off x="1890000" y="455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"/>
          <p:cNvSpPr/>
          <p:nvPr/>
        </p:nvSpPr>
        <p:spPr>
          <a:xfrm>
            <a:off x="1983600" y="521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"/>
          <p:cNvSpPr/>
          <p:nvPr/>
        </p:nvSpPr>
        <p:spPr>
          <a:xfrm flipH="1">
            <a:off x="1470600" y="5227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"/>
          <p:cNvSpPr/>
          <p:nvPr/>
        </p:nvSpPr>
        <p:spPr>
          <a:xfrm>
            <a:off x="1769400" y="5092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"/>
          <p:cNvSpPr/>
          <p:nvPr/>
        </p:nvSpPr>
        <p:spPr>
          <a:xfrm>
            <a:off x="1890000" y="4988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27" name="" descr=""/>
          <p:cNvPicPr/>
          <p:nvPr/>
        </p:nvPicPr>
        <p:blipFill>
          <a:blip r:embed="rId1"/>
          <a:stretch/>
        </p:blipFill>
        <p:spPr>
          <a:xfrm>
            <a:off x="3549600" y="2376000"/>
            <a:ext cx="484920" cy="430560"/>
          </a:xfrm>
          <a:prstGeom prst="rect">
            <a:avLst/>
          </a:prstGeom>
          <a:ln w="0">
            <a:noFill/>
          </a:ln>
        </p:spPr>
      </p:pic>
      <p:pic>
        <p:nvPicPr>
          <p:cNvPr id="1028" name="" descr=""/>
          <p:cNvPicPr/>
          <p:nvPr/>
        </p:nvPicPr>
        <p:blipFill>
          <a:blip r:embed="rId2"/>
          <a:stretch/>
        </p:blipFill>
        <p:spPr>
          <a:xfrm>
            <a:off x="3549600" y="2880360"/>
            <a:ext cx="484920" cy="430560"/>
          </a:xfrm>
          <a:prstGeom prst="rect">
            <a:avLst/>
          </a:prstGeom>
          <a:ln w="0">
            <a:noFill/>
          </a:ln>
        </p:spPr>
      </p:pic>
      <p:pic>
        <p:nvPicPr>
          <p:cNvPr id="1029" name="" descr=""/>
          <p:cNvPicPr/>
          <p:nvPr/>
        </p:nvPicPr>
        <p:blipFill>
          <a:blip r:embed="rId3"/>
          <a:stretch/>
        </p:blipFill>
        <p:spPr>
          <a:xfrm>
            <a:off x="3549600" y="3348360"/>
            <a:ext cx="484920" cy="430560"/>
          </a:xfrm>
          <a:prstGeom prst="rect">
            <a:avLst/>
          </a:prstGeom>
          <a:ln w="0">
            <a:noFill/>
          </a:ln>
        </p:spPr>
      </p:pic>
      <p:pic>
        <p:nvPicPr>
          <p:cNvPr id="1030" name="" descr=""/>
          <p:cNvPicPr/>
          <p:nvPr/>
        </p:nvPicPr>
        <p:blipFill>
          <a:blip r:embed="rId4"/>
          <a:stretch/>
        </p:blipFill>
        <p:spPr>
          <a:xfrm>
            <a:off x="3549600" y="3816360"/>
            <a:ext cx="484920" cy="430560"/>
          </a:xfrm>
          <a:prstGeom prst="rect">
            <a:avLst/>
          </a:prstGeom>
          <a:ln w="0">
            <a:noFill/>
          </a:ln>
        </p:spPr>
      </p:pic>
      <p:pic>
        <p:nvPicPr>
          <p:cNvPr id="1031" name="" descr=""/>
          <p:cNvPicPr/>
          <p:nvPr/>
        </p:nvPicPr>
        <p:blipFill>
          <a:blip r:embed="rId5"/>
          <a:stretch/>
        </p:blipFill>
        <p:spPr>
          <a:xfrm>
            <a:off x="3549600" y="4356360"/>
            <a:ext cx="484920" cy="430560"/>
          </a:xfrm>
          <a:prstGeom prst="rect">
            <a:avLst/>
          </a:prstGeom>
          <a:ln w="0">
            <a:noFill/>
          </a:ln>
        </p:spPr>
      </p:pic>
      <p:sp>
        <p:nvSpPr>
          <p:cNvPr id="1032" name=""/>
          <p:cNvSpPr/>
          <p:nvPr/>
        </p:nvSpPr>
        <p:spPr>
          <a:xfrm rot="19073400">
            <a:off x="3597480" y="4410720"/>
            <a:ext cx="151200" cy="7488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33" name="" descr=""/>
          <p:cNvPicPr/>
          <p:nvPr/>
        </p:nvPicPr>
        <p:blipFill>
          <a:blip r:embed="rId6"/>
          <a:stretch/>
        </p:blipFill>
        <p:spPr>
          <a:xfrm>
            <a:off x="4658040" y="1857600"/>
            <a:ext cx="1971000" cy="428040"/>
          </a:xfrm>
          <a:prstGeom prst="rect">
            <a:avLst/>
          </a:prstGeom>
          <a:ln w="0">
            <a:noFill/>
          </a:ln>
        </p:spPr>
      </p:pic>
      <p:sp>
        <p:nvSpPr>
          <p:cNvPr id="1034" name=""/>
          <p:cNvSpPr/>
          <p:nvPr/>
        </p:nvSpPr>
        <p:spPr>
          <a:xfrm>
            <a:off x="4343400" y="1518480"/>
            <a:ext cx="411444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Waiting times: geometric distribution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35" name="" descr=""/>
          <p:cNvPicPr/>
          <p:nvPr/>
        </p:nvPicPr>
        <p:blipFill>
          <a:blip r:embed="rId7"/>
          <a:stretch/>
        </p:blipFill>
        <p:spPr>
          <a:xfrm>
            <a:off x="4572000" y="2818800"/>
            <a:ext cx="3266280" cy="694440"/>
          </a:xfrm>
          <a:prstGeom prst="rect">
            <a:avLst/>
          </a:prstGeom>
          <a:ln w="0">
            <a:noFill/>
          </a:ln>
        </p:spPr>
      </p:pic>
      <p:sp>
        <p:nvSpPr>
          <p:cNvPr id="1036" name=""/>
          <p:cNvSpPr/>
          <p:nvPr/>
        </p:nvSpPr>
        <p:spPr>
          <a:xfrm>
            <a:off x="4446360" y="2442600"/>
            <a:ext cx="286848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Continuous time limit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37" name="" descr=""/>
          <p:cNvPicPr/>
          <p:nvPr/>
        </p:nvPicPr>
        <p:blipFill>
          <a:blip r:embed="rId8"/>
          <a:stretch/>
        </p:blipFill>
        <p:spPr>
          <a:xfrm>
            <a:off x="4548600" y="3621600"/>
            <a:ext cx="3085560" cy="484920"/>
          </a:xfrm>
          <a:prstGeom prst="rect">
            <a:avLst/>
          </a:prstGeom>
          <a:ln w="0">
            <a:noFill/>
          </a:ln>
        </p:spPr>
      </p:pic>
      <p:pic>
        <p:nvPicPr>
          <p:cNvPr id="1038" name="" descr=""/>
          <p:cNvPicPr/>
          <p:nvPr/>
        </p:nvPicPr>
        <p:blipFill>
          <a:blip r:embed="rId9"/>
          <a:stretch/>
        </p:blipFill>
        <p:spPr>
          <a:xfrm>
            <a:off x="6370560" y="2498040"/>
            <a:ext cx="751680" cy="20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CustomShape 700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701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CustomShape 702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stomShape 703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CustomShape 704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4" name="CustomShape 705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5" name="CustomShape 706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6" name="CustomShape 707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7" name="CustomShape 708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709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710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711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712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713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714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715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716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717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718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719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720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721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722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723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724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CustomShape 725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CustomShape 726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CustomShape 727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CustomShape 728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CustomShape 729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730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CustomShape 731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CustomShape 732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733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734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735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CustomShape 736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CustomShape 737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CustomShape 738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8" name=""/>
          <p:cNvSpPr/>
          <p:nvPr/>
        </p:nvSpPr>
        <p:spPr>
          <a:xfrm>
            <a:off x="2390400" y="1623600"/>
            <a:ext cx="685440" cy="68544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"/>
          <p:cNvSpPr/>
          <p:nvPr/>
        </p:nvSpPr>
        <p:spPr>
          <a:xfrm>
            <a:off x="518400" y="1623600"/>
            <a:ext cx="685440" cy="68544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"/>
          <p:cNvSpPr/>
          <p:nvPr/>
        </p:nvSpPr>
        <p:spPr>
          <a:xfrm>
            <a:off x="1166400" y="341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"/>
          <p:cNvSpPr/>
          <p:nvPr/>
        </p:nvSpPr>
        <p:spPr>
          <a:xfrm>
            <a:off x="1166400" y="3918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"/>
          <p:cNvSpPr/>
          <p:nvPr/>
        </p:nvSpPr>
        <p:spPr>
          <a:xfrm>
            <a:off x="1166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"/>
          <p:cNvSpPr/>
          <p:nvPr/>
        </p:nvSpPr>
        <p:spPr>
          <a:xfrm>
            <a:off x="734400" y="489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"/>
          <p:cNvSpPr/>
          <p:nvPr/>
        </p:nvSpPr>
        <p:spPr>
          <a:xfrm flipH="1">
            <a:off x="734400" y="491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"/>
          <p:cNvSpPr/>
          <p:nvPr/>
        </p:nvSpPr>
        <p:spPr>
          <a:xfrm>
            <a:off x="2498400" y="341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"/>
          <p:cNvSpPr/>
          <p:nvPr/>
        </p:nvSpPr>
        <p:spPr>
          <a:xfrm>
            <a:off x="2498400" y="3918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"/>
          <p:cNvSpPr/>
          <p:nvPr/>
        </p:nvSpPr>
        <p:spPr>
          <a:xfrm flipH="1">
            <a:off x="2498400" y="437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"/>
          <p:cNvSpPr/>
          <p:nvPr/>
        </p:nvSpPr>
        <p:spPr>
          <a:xfrm>
            <a:off x="2930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"/>
          <p:cNvSpPr/>
          <p:nvPr/>
        </p:nvSpPr>
        <p:spPr>
          <a:xfrm>
            <a:off x="2930400" y="4926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"/>
          <p:cNvSpPr/>
          <p:nvPr/>
        </p:nvSpPr>
        <p:spPr>
          <a:xfrm>
            <a:off x="1443600" y="3701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"/>
          <p:cNvSpPr/>
          <p:nvPr/>
        </p:nvSpPr>
        <p:spPr>
          <a:xfrm flipH="1">
            <a:off x="1974600" y="3715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"/>
          <p:cNvSpPr/>
          <p:nvPr/>
        </p:nvSpPr>
        <p:spPr>
          <a:xfrm>
            <a:off x="1769400" y="358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"/>
          <p:cNvSpPr/>
          <p:nvPr/>
        </p:nvSpPr>
        <p:spPr>
          <a:xfrm>
            <a:off x="1890000" y="347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"/>
          <p:cNvSpPr/>
          <p:nvPr/>
        </p:nvSpPr>
        <p:spPr>
          <a:xfrm>
            <a:off x="1443600" y="4205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"/>
          <p:cNvSpPr/>
          <p:nvPr/>
        </p:nvSpPr>
        <p:spPr>
          <a:xfrm flipH="1">
            <a:off x="1974600" y="421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"/>
          <p:cNvSpPr/>
          <p:nvPr/>
        </p:nvSpPr>
        <p:spPr>
          <a:xfrm>
            <a:off x="1769400" y="408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"/>
          <p:cNvSpPr/>
          <p:nvPr/>
        </p:nvSpPr>
        <p:spPr>
          <a:xfrm>
            <a:off x="1890000" y="398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"/>
          <p:cNvSpPr/>
          <p:nvPr/>
        </p:nvSpPr>
        <p:spPr>
          <a:xfrm>
            <a:off x="1443600" y="467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"/>
          <p:cNvSpPr/>
          <p:nvPr/>
        </p:nvSpPr>
        <p:spPr>
          <a:xfrm flipH="1">
            <a:off x="1974600" y="4687560"/>
            <a:ext cx="347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"/>
          <p:cNvSpPr/>
          <p:nvPr/>
        </p:nvSpPr>
        <p:spPr>
          <a:xfrm>
            <a:off x="1769400" y="466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"/>
          <p:cNvSpPr/>
          <p:nvPr/>
        </p:nvSpPr>
        <p:spPr>
          <a:xfrm>
            <a:off x="1890000" y="455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"/>
          <p:cNvSpPr/>
          <p:nvPr/>
        </p:nvSpPr>
        <p:spPr>
          <a:xfrm>
            <a:off x="1983600" y="521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"/>
          <p:cNvSpPr/>
          <p:nvPr/>
        </p:nvSpPr>
        <p:spPr>
          <a:xfrm flipH="1">
            <a:off x="1470600" y="5227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"/>
          <p:cNvSpPr/>
          <p:nvPr/>
        </p:nvSpPr>
        <p:spPr>
          <a:xfrm>
            <a:off x="1769400" y="5092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"/>
          <p:cNvSpPr/>
          <p:nvPr/>
        </p:nvSpPr>
        <p:spPr>
          <a:xfrm>
            <a:off x="1890000" y="4988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23" name="" descr=""/>
          <p:cNvPicPr/>
          <p:nvPr/>
        </p:nvPicPr>
        <p:blipFill>
          <a:blip r:embed="rId1"/>
          <a:stretch/>
        </p:blipFill>
        <p:spPr>
          <a:xfrm>
            <a:off x="3549600" y="2376000"/>
            <a:ext cx="484920" cy="430560"/>
          </a:xfrm>
          <a:prstGeom prst="rect">
            <a:avLst/>
          </a:prstGeom>
          <a:ln w="0">
            <a:noFill/>
          </a:ln>
        </p:spPr>
      </p:pic>
      <p:pic>
        <p:nvPicPr>
          <p:cNvPr id="1124" name="" descr=""/>
          <p:cNvPicPr/>
          <p:nvPr/>
        </p:nvPicPr>
        <p:blipFill>
          <a:blip r:embed="rId2"/>
          <a:stretch/>
        </p:blipFill>
        <p:spPr>
          <a:xfrm>
            <a:off x="3549600" y="2880360"/>
            <a:ext cx="484920" cy="430560"/>
          </a:xfrm>
          <a:prstGeom prst="rect">
            <a:avLst/>
          </a:prstGeom>
          <a:ln w="0">
            <a:noFill/>
          </a:ln>
        </p:spPr>
      </p:pic>
      <p:pic>
        <p:nvPicPr>
          <p:cNvPr id="1125" name="" descr=""/>
          <p:cNvPicPr/>
          <p:nvPr/>
        </p:nvPicPr>
        <p:blipFill>
          <a:blip r:embed="rId3"/>
          <a:stretch/>
        </p:blipFill>
        <p:spPr>
          <a:xfrm>
            <a:off x="3549600" y="3348360"/>
            <a:ext cx="484920" cy="430560"/>
          </a:xfrm>
          <a:prstGeom prst="rect">
            <a:avLst/>
          </a:prstGeom>
          <a:ln w="0">
            <a:noFill/>
          </a:ln>
        </p:spPr>
      </p:pic>
      <p:pic>
        <p:nvPicPr>
          <p:cNvPr id="1126" name="" descr=""/>
          <p:cNvPicPr/>
          <p:nvPr/>
        </p:nvPicPr>
        <p:blipFill>
          <a:blip r:embed="rId4"/>
          <a:stretch/>
        </p:blipFill>
        <p:spPr>
          <a:xfrm>
            <a:off x="3549600" y="3816360"/>
            <a:ext cx="484920" cy="430560"/>
          </a:xfrm>
          <a:prstGeom prst="rect">
            <a:avLst/>
          </a:prstGeom>
          <a:ln w="0">
            <a:noFill/>
          </a:ln>
        </p:spPr>
      </p:pic>
      <p:pic>
        <p:nvPicPr>
          <p:cNvPr id="1127" name="" descr=""/>
          <p:cNvPicPr/>
          <p:nvPr/>
        </p:nvPicPr>
        <p:blipFill>
          <a:blip r:embed="rId5"/>
          <a:stretch/>
        </p:blipFill>
        <p:spPr>
          <a:xfrm>
            <a:off x="3549600" y="4356360"/>
            <a:ext cx="484920" cy="430560"/>
          </a:xfrm>
          <a:prstGeom prst="rect">
            <a:avLst/>
          </a:prstGeom>
          <a:ln w="0">
            <a:noFill/>
          </a:ln>
        </p:spPr>
      </p:pic>
      <p:sp>
        <p:nvSpPr>
          <p:cNvPr id="1128" name=""/>
          <p:cNvSpPr/>
          <p:nvPr/>
        </p:nvSpPr>
        <p:spPr>
          <a:xfrm rot="19073400">
            <a:off x="3597480" y="4410720"/>
            <a:ext cx="151200" cy="7488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"/>
          <p:cNvSpPr/>
          <p:nvPr/>
        </p:nvSpPr>
        <p:spPr>
          <a:xfrm>
            <a:off x="4343400" y="1518480"/>
            <a:ext cx="411444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When something </a:t>
            </a: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happens at a rate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It will happen in </a:t>
            </a: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exponential time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30" name="" descr=""/>
          <p:cNvPicPr/>
          <p:nvPr/>
        </p:nvPicPr>
        <p:blipFill>
          <a:blip r:embed="rId6"/>
          <a:stretch/>
        </p:blipFill>
        <p:spPr>
          <a:xfrm>
            <a:off x="4548600" y="3621600"/>
            <a:ext cx="3085560" cy="48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CustomShape 739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740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CustomShape 741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CustomShape 742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CustomShape 743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6" name="CustomShape 744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7" name="CustomShape 745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8" name="CustomShape 746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9" name="CustomShape 747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748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CustomShape 749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CustomShape 750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751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CustomShape 752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5" name="CustomShape 753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754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CustomShape 755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CustomShape 756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9" name="CustomShape 757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CustomShape 758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1" name="CustomShape 759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CustomShape 760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CustomShape 761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CustomShape 762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CustomShape 763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764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CustomShape 765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CustomShape 766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CustomShape 767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CustomShape 768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CustomShape 769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CustomShape 770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CustomShape 771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CustomShape 772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CustomShape 773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6" name="CustomShape 774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CustomShape 775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CustomShape 776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CustomShape 777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0" name=""/>
          <p:cNvSpPr/>
          <p:nvPr/>
        </p:nvSpPr>
        <p:spPr>
          <a:xfrm>
            <a:off x="2390400" y="1623600"/>
            <a:ext cx="685440" cy="68544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"/>
          <p:cNvSpPr/>
          <p:nvPr/>
        </p:nvSpPr>
        <p:spPr>
          <a:xfrm>
            <a:off x="518400" y="1623600"/>
            <a:ext cx="685440" cy="68544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3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5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"/>
          <p:cNvSpPr/>
          <p:nvPr/>
        </p:nvSpPr>
        <p:spPr>
          <a:xfrm>
            <a:off x="1166400" y="341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"/>
          <p:cNvSpPr/>
          <p:nvPr/>
        </p:nvSpPr>
        <p:spPr>
          <a:xfrm>
            <a:off x="1166400" y="3918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"/>
          <p:cNvSpPr/>
          <p:nvPr/>
        </p:nvSpPr>
        <p:spPr>
          <a:xfrm>
            <a:off x="1166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"/>
          <p:cNvSpPr/>
          <p:nvPr/>
        </p:nvSpPr>
        <p:spPr>
          <a:xfrm>
            <a:off x="734400" y="489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"/>
          <p:cNvSpPr/>
          <p:nvPr/>
        </p:nvSpPr>
        <p:spPr>
          <a:xfrm flipH="1">
            <a:off x="734400" y="491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4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"/>
          <p:cNvSpPr/>
          <p:nvPr/>
        </p:nvSpPr>
        <p:spPr>
          <a:xfrm>
            <a:off x="2498400" y="341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"/>
          <p:cNvSpPr/>
          <p:nvPr/>
        </p:nvSpPr>
        <p:spPr>
          <a:xfrm>
            <a:off x="2498400" y="3918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"/>
          <p:cNvSpPr/>
          <p:nvPr/>
        </p:nvSpPr>
        <p:spPr>
          <a:xfrm flipH="1">
            <a:off x="2498400" y="437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"/>
          <p:cNvSpPr/>
          <p:nvPr/>
        </p:nvSpPr>
        <p:spPr>
          <a:xfrm>
            <a:off x="2930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"/>
          <p:cNvSpPr/>
          <p:nvPr/>
        </p:nvSpPr>
        <p:spPr>
          <a:xfrm>
            <a:off x="2930400" y="4926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"/>
          <p:cNvSpPr/>
          <p:nvPr/>
        </p:nvSpPr>
        <p:spPr>
          <a:xfrm>
            <a:off x="1443600" y="3701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6" name=""/>
          <p:cNvSpPr/>
          <p:nvPr/>
        </p:nvSpPr>
        <p:spPr>
          <a:xfrm flipH="1">
            <a:off x="1974600" y="3715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7" name=""/>
          <p:cNvSpPr/>
          <p:nvPr/>
        </p:nvSpPr>
        <p:spPr>
          <a:xfrm>
            <a:off x="1769400" y="358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8" name=""/>
          <p:cNvSpPr/>
          <p:nvPr/>
        </p:nvSpPr>
        <p:spPr>
          <a:xfrm>
            <a:off x="1890000" y="347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"/>
          <p:cNvSpPr/>
          <p:nvPr/>
        </p:nvSpPr>
        <p:spPr>
          <a:xfrm>
            <a:off x="1443600" y="4205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0" name=""/>
          <p:cNvSpPr/>
          <p:nvPr/>
        </p:nvSpPr>
        <p:spPr>
          <a:xfrm flipH="1">
            <a:off x="1974600" y="421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"/>
          <p:cNvSpPr/>
          <p:nvPr/>
        </p:nvSpPr>
        <p:spPr>
          <a:xfrm>
            <a:off x="1769400" y="408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2" name=""/>
          <p:cNvSpPr/>
          <p:nvPr/>
        </p:nvSpPr>
        <p:spPr>
          <a:xfrm>
            <a:off x="1890000" y="398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3" name=""/>
          <p:cNvSpPr/>
          <p:nvPr/>
        </p:nvSpPr>
        <p:spPr>
          <a:xfrm>
            <a:off x="1443600" y="467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4" name=""/>
          <p:cNvSpPr/>
          <p:nvPr/>
        </p:nvSpPr>
        <p:spPr>
          <a:xfrm flipH="1">
            <a:off x="1974600" y="4687560"/>
            <a:ext cx="347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"/>
          <p:cNvSpPr/>
          <p:nvPr/>
        </p:nvSpPr>
        <p:spPr>
          <a:xfrm>
            <a:off x="1769400" y="466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"/>
          <p:cNvSpPr/>
          <p:nvPr/>
        </p:nvSpPr>
        <p:spPr>
          <a:xfrm>
            <a:off x="1890000" y="455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0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1" name=""/>
          <p:cNvSpPr/>
          <p:nvPr/>
        </p:nvSpPr>
        <p:spPr>
          <a:xfrm>
            <a:off x="1983600" y="521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"/>
          <p:cNvSpPr/>
          <p:nvPr/>
        </p:nvSpPr>
        <p:spPr>
          <a:xfrm flipH="1">
            <a:off x="1470600" y="5227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"/>
          <p:cNvSpPr/>
          <p:nvPr/>
        </p:nvSpPr>
        <p:spPr>
          <a:xfrm>
            <a:off x="1769400" y="5092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"/>
          <p:cNvSpPr/>
          <p:nvPr/>
        </p:nvSpPr>
        <p:spPr>
          <a:xfrm>
            <a:off x="1890000" y="4988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"/>
          <p:cNvSpPr/>
          <p:nvPr/>
        </p:nvSpPr>
        <p:spPr>
          <a:xfrm>
            <a:off x="4343400" y="1518480"/>
            <a:ext cx="4114440" cy="207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Properties of exponential distributions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Mean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216" name="" descr=""/>
          <p:cNvPicPr/>
          <p:nvPr/>
        </p:nvPicPr>
        <p:blipFill>
          <a:blip r:embed="rId1"/>
          <a:stretch/>
        </p:blipFill>
        <p:spPr>
          <a:xfrm>
            <a:off x="4993200" y="2057400"/>
            <a:ext cx="675720" cy="304200"/>
          </a:xfrm>
          <a:prstGeom prst="rect">
            <a:avLst/>
          </a:prstGeom>
          <a:ln w="0">
            <a:noFill/>
          </a:ln>
        </p:spPr>
      </p:pic>
      <p:pic>
        <p:nvPicPr>
          <p:cNvPr id="1217" name="" descr=""/>
          <p:cNvPicPr/>
          <p:nvPr/>
        </p:nvPicPr>
        <p:blipFill>
          <a:blip r:embed="rId2"/>
          <a:stretch/>
        </p:blipFill>
        <p:spPr>
          <a:xfrm>
            <a:off x="7749000" y="1554480"/>
            <a:ext cx="1104120" cy="29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46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7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8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9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0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5" name="CustomShape 51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" name="CustomShape 52"/>
          <p:cNvSpPr/>
          <p:nvPr/>
        </p:nvSpPr>
        <p:spPr>
          <a:xfrm flipV="1" rot="16200000">
            <a:off x="4952520" y="-434268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" name="CustomShape 53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8" name="CustomShape 54"/>
          <p:cNvSpPr/>
          <p:nvPr/>
        </p:nvSpPr>
        <p:spPr>
          <a:xfrm flipH="1" flipV="1" rot="5400000">
            <a:off x="720" y="504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5"/>
          <p:cNvSpPr/>
          <p:nvPr/>
        </p:nvSpPr>
        <p:spPr>
          <a:xfrm flipH="1" flipV="1" rot="5400000">
            <a:off x="239040" y="2804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6"/>
          <p:cNvSpPr/>
          <p:nvPr/>
        </p:nvSpPr>
        <p:spPr>
          <a:xfrm flipH="1" flipV="1" rot="5400000">
            <a:off x="-17280" y="2984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57"/>
          <p:cNvSpPr/>
          <p:nvPr/>
        </p:nvSpPr>
        <p:spPr>
          <a:xfrm flipH="1" flipV="1" rot="5400000">
            <a:off x="266760" y="-32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8"/>
          <p:cNvSpPr/>
          <p:nvPr/>
        </p:nvSpPr>
        <p:spPr>
          <a:xfrm flipH="1" flipV="1" rot="5400000">
            <a:off x="239040" y="2714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9"/>
          <p:cNvSpPr/>
          <p:nvPr/>
        </p:nvSpPr>
        <p:spPr>
          <a:xfrm flipH="1" flipV="1" rot="5400000">
            <a:off x="-17280" y="2894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60"/>
          <p:cNvSpPr/>
          <p:nvPr/>
        </p:nvSpPr>
        <p:spPr>
          <a:xfrm flipH="1" flipV="1" rot="5400000">
            <a:off x="266760" y="-111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1"/>
          <p:cNvSpPr/>
          <p:nvPr/>
        </p:nvSpPr>
        <p:spPr>
          <a:xfrm flipV="1" rot="16200000">
            <a:off x="9624240" y="324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62"/>
          <p:cNvSpPr/>
          <p:nvPr/>
        </p:nvSpPr>
        <p:spPr>
          <a:xfrm flipV="1" rot="16200000">
            <a:off x="9568800" y="2775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63"/>
          <p:cNvSpPr/>
          <p:nvPr/>
        </p:nvSpPr>
        <p:spPr>
          <a:xfrm flipV="1" rot="16200000">
            <a:off x="9825120" y="2955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64"/>
          <p:cNvSpPr/>
          <p:nvPr/>
        </p:nvSpPr>
        <p:spPr>
          <a:xfrm flipV="1" rot="16200000">
            <a:off x="9541080" y="-10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65"/>
          <p:cNvSpPr/>
          <p:nvPr/>
        </p:nvSpPr>
        <p:spPr>
          <a:xfrm flipV="1" rot="16200000">
            <a:off x="9568800" y="2685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66"/>
          <p:cNvSpPr/>
          <p:nvPr/>
        </p:nvSpPr>
        <p:spPr>
          <a:xfrm flipV="1" rot="16200000">
            <a:off x="9825120" y="2865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67"/>
          <p:cNvSpPr/>
          <p:nvPr/>
        </p:nvSpPr>
        <p:spPr>
          <a:xfrm flipV="1" rot="16200000">
            <a:off x="9541080" y="-90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68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9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70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71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72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73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74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75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76"/>
          <p:cNvSpPr/>
          <p:nvPr/>
        </p:nvSpPr>
        <p:spPr>
          <a:xfrm flipH="1" rot="16200000">
            <a:off x="-72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77"/>
          <p:cNvSpPr/>
          <p:nvPr/>
        </p:nvSpPr>
        <p:spPr>
          <a:xfrm flipH="1" rot="16200000">
            <a:off x="23724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78"/>
          <p:cNvSpPr/>
          <p:nvPr/>
        </p:nvSpPr>
        <p:spPr>
          <a:xfrm flipH="1" rot="16200000">
            <a:off x="-1800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79"/>
          <p:cNvSpPr/>
          <p:nvPr/>
        </p:nvSpPr>
        <p:spPr>
          <a:xfrm flipH="1" rot="16200000">
            <a:off x="26496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80"/>
          <p:cNvSpPr/>
          <p:nvPr/>
        </p:nvSpPr>
        <p:spPr>
          <a:xfrm flipH="1" rot="16200000">
            <a:off x="-72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54"/>
          <p:cNvSpPr/>
          <p:nvPr/>
        </p:nvSpPr>
        <p:spPr>
          <a:xfrm flipH="1" rot="16200000">
            <a:off x="23724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55"/>
          <p:cNvSpPr/>
          <p:nvPr/>
        </p:nvSpPr>
        <p:spPr>
          <a:xfrm flipH="1" rot="16200000">
            <a:off x="-1800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56"/>
          <p:cNvSpPr/>
          <p:nvPr/>
        </p:nvSpPr>
        <p:spPr>
          <a:xfrm flipH="1" rot="16200000">
            <a:off x="26496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57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Epidemics on Networks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9" name="CustomShape 158"/>
          <p:cNvSpPr/>
          <p:nvPr/>
        </p:nvSpPr>
        <p:spPr>
          <a:xfrm>
            <a:off x="390240" y="1429200"/>
            <a:ext cx="8525520" cy="414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1. Mathematical epidemiology, origins, early results. The compartmental model family.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2. The mean field description of SIR models. Short and long time limits in SIR.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3. Monte Carlo simulations of epidemics. Gillespie algorithm.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 </a:t>
            </a: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4. </a:t>
            </a:r>
            <a:r>
              <a:rPr b="1" lang="en-US" sz="1400" spc="-1" strike="noStrike">
                <a:solidFill>
                  <a:srgbClr val="158466"/>
                </a:solidFill>
                <a:latin typeface="Comic Sans MS"/>
                <a:ea typeface="DejaVu Sans"/>
              </a:rPr>
              <a:t>Monte Carlo simulations Practical Python Class</a:t>
            </a: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5. Complex networks. Main results. Types and properties. Famous networks. Benchmarks.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6.</a:t>
            </a:r>
            <a:r>
              <a:rPr b="0" lang="en-US" sz="1400" spc="-1" strike="noStrike">
                <a:solidFill>
                  <a:srgbClr val="158466"/>
                </a:solidFill>
                <a:latin typeface="Comic Sans MS"/>
                <a:ea typeface="DejaVu Sans"/>
              </a:rPr>
              <a:t> Playing with networks in Python. Networkx. Plotting. Nice plotting.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7. Master equation of epidemics on networks. The mean field solution and pair based solution.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8. </a:t>
            </a:r>
            <a:r>
              <a:rPr b="0" lang="en-US" sz="1400" spc="-1" strike="noStrike">
                <a:solidFill>
                  <a:srgbClr val="158466"/>
                </a:solidFill>
                <a:latin typeface="Comic Sans MS"/>
                <a:ea typeface="DejaVu Sans"/>
              </a:rPr>
              <a:t>Simulating epidemics on networks. Python libraries.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9. Inference and belief propagation.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10. The zero patient problem. The contamination source detection problem.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11. The infectious backbone as a cascade process.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12. The effect of contact tracing.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CustomShape 778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779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CustomShape 780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CustomShape 781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782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23" name="CustomShape 783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24" name="CustomShape 784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25" name="CustomShape 785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26" name="CustomShape 786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CustomShape 787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CustomShape 788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CustomShape 789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0" name="CustomShape 790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CustomShape 791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2" name="CustomShape 792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CustomShape 793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CustomShape 794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CustomShape 795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CustomShape 796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7" name="CustomShape 797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CustomShape 798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CustomShape 799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CustomShape 800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CustomShape 801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CustomShape 802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3" name="CustomShape 803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4" name="CustomShape 804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5" name="CustomShape 805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6" name="CustomShape 806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CustomShape 807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CustomShape 808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CustomShape 809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0" name="CustomShape 810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CustomShape 811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CustomShape 812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CustomShape 813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CustomShape 814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CustomShape 815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CustomShape 816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7" name=""/>
          <p:cNvSpPr/>
          <p:nvPr/>
        </p:nvSpPr>
        <p:spPr>
          <a:xfrm>
            <a:off x="2390400" y="1623600"/>
            <a:ext cx="685440" cy="68544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"/>
          <p:cNvSpPr/>
          <p:nvPr/>
        </p:nvSpPr>
        <p:spPr>
          <a:xfrm>
            <a:off x="518400" y="1623600"/>
            <a:ext cx="685440" cy="68544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5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6" name=""/>
          <p:cNvSpPr/>
          <p:nvPr/>
        </p:nvSpPr>
        <p:spPr>
          <a:xfrm>
            <a:off x="1166400" y="341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7" name=""/>
          <p:cNvSpPr/>
          <p:nvPr/>
        </p:nvSpPr>
        <p:spPr>
          <a:xfrm>
            <a:off x="1166400" y="3918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8" name=""/>
          <p:cNvSpPr/>
          <p:nvPr/>
        </p:nvSpPr>
        <p:spPr>
          <a:xfrm>
            <a:off x="1166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9" name=""/>
          <p:cNvSpPr/>
          <p:nvPr/>
        </p:nvSpPr>
        <p:spPr>
          <a:xfrm>
            <a:off x="734400" y="489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0" name=""/>
          <p:cNvSpPr/>
          <p:nvPr/>
        </p:nvSpPr>
        <p:spPr>
          <a:xfrm flipH="1">
            <a:off x="734400" y="491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1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"/>
          <p:cNvSpPr/>
          <p:nvPr/>
        </p:nvSpPr>
        <p:spPr>
          <a:xfrm>
            <a:off x="2498400" y="341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4" name=""/>
          <p:cNvSpPr/>
          <p:nvPr/>
        </p:nvSpPr>
        <p:spPr>
          <a:xfrm>
            <a:off x="2498400" y="3918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"/>
          <p:cNvSpPr/>
          <p:nvPr/>
        </p:nvSpPr>
        <p:spPr>
          <a:xfrm flipH="1">
            <a:off x="2498400" y="437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"/>
          <p:cNvSpPr/>
          <p:nvPr/>
        </p:nvSpPr>
        <p:spPr>
          <a:xfrm>
            <a:off x="2930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"/>
          <p:cNvSpPr/>
          <p:nvPr/>
        </p:nvSpPr>
        <p:spPr>
          <a:xfrm>
            <a:off x="2930400" y="4926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0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1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"/>
          <p:cNvSpPr/>
          <p:nvPr/>
        </p:nvSpPr>
        <p:spPr>
          <a:xfrm>
            <a:off x="1443600" y="3701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3" name=""/>
          <p:cNvSpPr/>
          <p:nvPr/>
        </p:nvSpPr>
        <p:spPr>
          <a:xfrm flipH="1">
            <a:off x="1974600" y="3715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"/>
          <p:cNvSpPr/>
          <p:nvPr/>
        </p:nvSpPr>
        <p:spPr>
          <a:xfrm>
            <a:off x="1769400" y="358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"/>
          <p:cNvSpPr/>
          <p:nvPr/>
        </p:nvSpPr>
        <p:spPr>
          <a:xfrm>
            <a:off x="1890000" y="347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"/>
          <p:cNvSpPr/>
          <p:nvPr/>
        </p:nvSpPr>
        <p:spPr>
          <a:xfrm>
            <a:off x="1443600" y="4205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"/>
          <p:cNvSpPr/>
          <p:nvPr/>
        </p:nvSpPr>
        <p:spPr>
          <a:xfrm flipH="1">
            <a:off x="1974600" y="421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"/>
          <p:cNvSpPr/>
          <p:nvPr/>
        </p:nvSpPr>
        <p:spPr>
          <a:xfrm>
            <a:off x="1769400" y="408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"/>
          <p:cNvSpPr/>
          <p:nvPr/>
        </p:nvSpPr>
        <p:spPr>
          <a:xfrm>
            <a:off x="1890000" y="398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"/>
          <p:cNvSpPr/>
          <p:nvPr/>
        </p:nvSpPr>
        <p:spPr>
          <a:xfrm>
            <a:off x="1443600" y="467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"/>
          <p:cNvSpPr/>
          <p:nvPr/>
        </p:nvSpPr>
        <p:spPr>
          <a:xfrm flipH="1">
            <a:off x="1974600" y="4687560"/>
            <a:ext cx="347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"/>
          <p:cNvSpPr/>
          <p:nvPr/>
        </p:nvSpPr>
        <p:spPr>
          <a:xfrm>
            <a:off x="1769400" y="466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"/>
          <p:cNvSpPr/>
          <p:nvPr/>
        </p:nvSpPr>
        <p:spPr>
          <a:xfrm>
            <a:off x="1890000" y="455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5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6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8" name=""/>
          <p:cNvSpPr/>
          <p:nvPr/>
        </p:nvSpPr>
        <p:spPr>
          <a:xfrm>
            <a:off x="1983600" y="521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9" name=""/>
          <p:cNvSpPr/>
          <p:nvPr/>
        </p:nvSpPr>
        <p:spPr>
          <a:xfrm flipH="1">
            <a:off x="1470600" y="5227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0" name=""/>
          <p:cNvSpPr/>
          <p:nvPr/>
        </p:nvSpPr>
        <p:spPr>
          <a:xfrm>
            <a:off x="1769400" y="5092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"/>
          <p:cNvSpPr/>
          <p:nvPr/>
        </p:nvSpPr>
        <p:spPr>
          <a:xfrm>
            <a:off x="1890000" y="4988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"/>
          <p:cNvSpPr/>
          <p:nvPr/>
        </p:nvSpPr>
        <p:spPr>
          <a:xfrm>
            <a:off x="4343400" y="1518480"/>
            <a:ext cx="4114440" cy="282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Properties of exponential distributions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Mean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Cumulative distribution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303" name="" descr=""/>
          <p:cNvPicPr/>
          <p:nvPr/>
        </p:nvPicPr>
        <p:blipFill>
          <a:blip r:embed="rId1"/>
          <a:stretch/>
        </p:blipFill>
        <p:spPr>
          <a:xfrm>
            <a:off x="6557400" y="2413440"/>
            <a:ext cx="2218680" cy="532800"/>
          </a:xfrm>
          <a:prstGeom prst="rect">
            <a:avLst/>
          </a:prstGeom>
          <a:ln w="0">
            <a:noFill/>
          </a:ln>
        </p:spPr>
      </p:pic>
      <p:pic>
        <p:nvPicPr>
          <p:cNvPr id="1304" name="" descr=""/>
          <p:cNvPicPr/>
          <p:nvPr/>
        </p:nvPicPr>
        <p:blipFill>
          <a:blip r:embed="rId2"/>
          <a:stretch/>
        </p:blipFill>
        <p:spPr>
          <a:xfrm>
            <a:off x="4993200" y="2057400"/>
            <a:ext cx="675720" cy="304200"/>
          </a:xfrm>
          <a:prstGeom prst="rect">
            <a:avLst/>
          </a:prstGeom>
          <a:ln w="0">
            <a:noFill/>
          </a:ln>
        </p:spPr>
      </p:pic>
      <p:pic>
        <p:nvPicPr>
          <p:cNvPr id="1305" name="" descr=""/>
          <p:cNvPicPr/>
          <p:nvPr/>
        </p:nvPicPr>
        <p:blipFill>
          <a:blip r:embed="rId3"/>
          <a:stretch/>
        </p:blipFill>
        <p:spPr>
          <a:xfrm>
            <a:off x="7749000" y="1554480"/>
            <a:ext cx="1104120" cy="29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CustomShape 817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7" name="CustomShape 818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8" name="CustomShape 819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9" name="CustomShape 820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CustomShape 821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11" name="CustomShape 822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12" name="CustomShape 823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13" name="CustomShape 824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14" name="CustomShape 825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CustomShape 826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6" name="CustomShape 827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7" name="CustomShape 828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8" name="CustomShape 829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9" name="CustomShape 830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0" name="CustomShape 831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1" name="CustomShape 832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2" name="CustomShape 833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CustomShape 834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CustomShape 835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5" name="CustomShape 836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6" name="CustomShape 837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7" name="CustomShape 838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8" name="CustomShape 839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9" name="CustomShape 840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CustomShape 841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1" name="CustomShape 842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CustomShape 843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CustomShape 844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CustomShape 845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CustomShape 846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6" name="CustomShape 847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7" name="CustomShape 848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CustomShape 849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9" name="CustomShape 850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CustomShape 851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1" name="CustomShape 852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2" name="CustomShape 853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3" name="CustomShape 854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4" name="CustomShape 855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5" name=""/>
          <p:cNvSpPr/>
          <p:nvPr/>
        </p:nvSpPr>
        <p:spPr>
          <a:xfrm>
            <a:off x="2390400" y="1623600"/>
            <a:ext cx="685440" cy="68544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6" name=""/>
          <p:cNvSpPr/>
          <p:nvPr/>
        </p:nvSpPr>
        <p:spPr>
          <a:xfrm>
            <a:off x="1024200" y="1972800"/>
            <a:ext cx="6858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7" name=""/>
          <p:cNvSpPr/>
          <p:nvPr/>
        </p:nvSpPr>
        <p:spPr>
          <a:xfrm>
            <a:off x="518400" y="1623600"/>
            <a:ext cx="685440" cy="68544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8" name=""/>
          <p:cNvSpPr/>
          <p:nvPr/>
        </p:nvSpPr>
        <p:spPr>
          <a:xfrm flipH="1">
            <a:off x="1938600" y="19872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9" name=""/>
          <p:cNvSpPr/>
          <p:nvPr/>
        </p:nvSpPr>
        <p:spPr>
          <a:xfrm>
            <a:off x="1625400" y="1852200"/>
            <a:ext cx="4572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"/>
          <p:cNvSpPr/>
          <p:nvPr/>
        </p:nvSpPr>
        <p:spPr>
          <a:xfrm>
            <a:off x="1854000" y="1530720"/>
            <a:ext cx="360" cy="32148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1" name=""/>
          <p:cNvSpPr/>
          <p:nvPr/>
        </p:nvSpPr>
        <p:spPr>
          <a:xfrm>
            <a:off x="734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"/>
          <p:cNvSpPr/>
          <p:nvPr/>
        </p:nvSpPr>
        <p:spPr>
          <a:xfrm flipH="1">
            <a:off x="734400" y="2827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"/>
          <p:cNvSpPr/>
          <p:nvPr/>
        </p:nvSpPr>
        <p:spPr>
          <a:xfrm>
            <a:off x="1166400" y="287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"/>
          <p:cNvSpPr/>
          <p:nvPr/>
        </p:nvSpPr>
        <p:spPr>
          <a:xfrm>
            <a:off x="1166400" y="3414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5" name=""/>
          <p:cNvSpPr/>
          <p:nvPr/>
        </p:nvSpPr>
        <p:spPr>
          <a:xfrm>
            <a:off x="1166400" y="3918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6" name=""/>
          <p:cNvSpPr/>
          <p:nvPr/>
        </p:nvSpPr>
        <p:spPr>
          <a:xfrm>
            <a:off x="1166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"/>
          <p:cNvSpPr/>
          <p:nvPr/>
        </p:nvSpPr>
        <p:spPr>
          <a:xfrm>
            <a:off x="734400" y="489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8" name=""/>
          <p:cNvSpPr/>
          <p:nvPr/>
        </p:nvSpPr>
        <p:spPr>
          <a:xfrm flipH="1">
            <a:off x="734400" y="491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"/>
          <p:cNvSpPr/>
          <p:nvPr/>
        </p:nvSpPr>
        <p:spPr>
          <a:xfrm>
            <a:off x="2498400" y="2370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"/>
          <p:cNvSpPr/>
          <p:nvPr/>
        </p:nvSpPr>
        <p:spPr>
          <a:xfrm>
            <a:off x="2498400" y="287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1" name=""/>
          <p:cNvSpPr/>
          <p:nvPr/>
        </p:nvSpPr>
        <p:spPr>
          <a:xfrm>
            <a:off x="2498400" y="3414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"/>
          <p:cNvSpPr/>
          <p:nvPr/>
        </p:nvSpPr>
        <p:spPr>
          <a:xfrm>
            <a:off x="2498400" y="3918600"/>
            <a:ext cx="360" cy="4572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"/>
          <p:cNvSpPr/>
          <p:nvPr/>
        </p:nvSpPr>
        <p:spPr>
          <a:xfrm flipH="1">
            <a:off x="2498400" y="4375800"/>
            <a:ext cx="4572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4" name=""/>
          <p:cNvSpPr/>
          <p:nvPr/>
        </p:nvSpPr>
        <p:spPr>
          <a:xfrm>
            <a:off x="2930400" y="4422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"/>
          <p:cNvSpPr/>
          <p:nvPr/>
        </p:nvSpPr>
        <p:spPr>
          <a:xfrm>
            <a:off x="2930400" y="4926600"/>
            <a:ext cx="360" cy="4572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"/>
          <p:cNvSpPr/>
          <p:nvPr/>
        </p:nvSpPr>
        <p:spPr>
          <a:xfrm>
            <a:off x="1443600" y="308880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"/>
          <p:cNvSpPr/>
          <p:nvPr/>
        </p:nvSpPr>
        <p:spPr>
          <a:xfrm flipH="1">
            <a:off x="1974600" y="310320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8" name=""/>
          <p:cNvSpPr/>
          <p:nvPr/>
        </p:nvSpPr>
        <p:spPr>
          <a:xfrm>
            <a:off x="1769400" y="296820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"/>
          <p:cNvSpPr/>
          <p:nvPr/>
        </p:nvSpPr>
        <p:spPr>
          <a:xfrm>
            <a:off x="1890000" y="286380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"/>
          <p:cNvSpPr/>
          <p:nvPr/>
        </p:nvSpPr>
        <p:spPr>
          <a:xfrm>
            <a:off x="1443600" y="3701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1" name=""/>
          <p:cNvSpPr/>
          <p:nvPr/>
        </p:nvSpPr>
        <p:spPr>
          <a:xfrm flipH="1">
            <a:off x="1974600" y="3715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2" name=""/>
          <p:cNvSpPr/>
          <p:nvPr/>
        </p:nvSpPr>
        <p:spPr>
          <a:xfrm>
            <a:off x="1769400" y="358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3" name=""/>
          <p:cNvSpPr/>
          <p:nvPr/>
        </p:nvSpPr>
        <p:spPr>
          <a:xfrm>
            <a:off x="1890000" y="347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4" name=""/>
          <p:cNvSpPr/>
          <p:nvPr/>
        </p:nvSpPr>
        <p:spPr>
          <a:xfrm>
            <a:off x="1443600" y="4205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5" name=""/>
          <p:cNvSpPr/>
          <p:nvPr/>
        </p:nvSpPr>
        <p:spPr>
          <a:xfrm flipH="1">
            <a:off x="1974600" y="421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6" name=""/>
          <p:cNvSpPr/>
          <p:nvPr/>
        </p:nvSpPr>
        <p:spPr>
          <a:xfrm>
            <a:off x="1769400" y="408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7" name=""/>
          <p:cNvSpPr/>
          <p:nvPr/>
        </p:nvSpPr>
        <p:spPr>
          <a:xfrm>
            <a:off x="1890000" y="398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8" name=""/>
          <p:cNvSpPr/>
          <p:nvPr/>
        </p:nvSpPr>
        <p:spPr>
          <a:xfrm>
            <a:off x="1443600" y="467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9" name=""/>
          <p:cNvSpPr/>
          <p:nvPr/>
        </p:nvSpPr>
        <p:spPr>
          <a:xfrm flipH="1">
            <a:off x="1974600" y="4687560"/>
            <a:ext cx="347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"/>
          <p:cNvSpPr/>
          <p:nvPr/>
        </p:nvSpPr>
        <p:spPr>
          <a:xfrm>
            <a:off x="1769400" y="4660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1" name=""/>
          <p:cNvSpPr/>
          <p:nvPr/>
        </p:nvSpPr>
        <p:spPr>
          <a:xfrm>
            <a:off x="1890000" y="4556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2" name=""/>
          <p:cNvSpPr/>
          <p:nvPr/>
        </p:nvSpPr>
        <p:spPr>
          <a:xfrm>
            <a:off x="1443600" y="2585160"/>
            <a:ext cx="338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3" name=""/>
          <p:cNvSpPr/>
          <p:nvPr/>
        </p:nvSpPr>
        <p:spPr>
          <a:xfrm flipH="1">
            <a:off x="1974600" y="2599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4" name=""/>
          <p:cNvSpPr/>
          <p:nvPr/>
        </p:nvSpPr>
        <p:spPr>
          <a:xfrm>
            <a:off x="1769400" y="2464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5" name=""/>
          <p:cNvSpPr/>
          <p:nvPr/>
        </p:nvSpPr>
        <p:spPr>
          <a:xfrm>
            <a:off x="1890000" y="2360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6" name=""/>
          <p:cNvSpPr/>
          <p:nvPr/>
        </p:nvSpPr>
        <p:spPr>
          <a:xfrm>
            <a:off x="1983600" y="5213160"/>
            <a:ext cx="33840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7" name=""/>
          <p:cNvSpPr/>
          <p:nvPr/>
        </p:nvSpPr>
        <p:spPr>
          <a:xfrm flipH="1">
            <a:off x="1470600" y="5227560"/>
            <a:ext cx="34740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8" name=""/>
          <p:cNvSpPr/>
          <p:nvPr/>
        </p:nvSpPr>
        <p:spPr>
          <a:xfrm>
            <a:off x="1769400" y="5092560"/>
            <a:ext cx="22860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9" name=""/>
          <p:cNvSpPr/>
          <p:nvPr/>
        </p:nvSpPr>
        <p:spPr>
          <a:xfrm>
            <a:off x="1890000" y="4988160"/>
            <a:ext cx="360" cy="104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0" name=""/>
          <p:cNvSpPr/>
          <p:nvPr/>
        </p:nvSpPr>
        <p:spPr>
          <a:xfrm>
            <a:off x="4343400" y="1518480"/>
            <a:ext cx="4114440" cy="331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Properties of exponential distributions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Mean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Cumulative distribution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Memorylessness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391" name="" descr=""/>
          <p:cNvPicPr/>
          <p:nvPr/>
        </p:nvPicPr>
        <p:blipFill>
          <a:blip r:embed="rId1"/>
          <a:stretch/>
        </p:blipFill>
        <p:spPr>
          <a:xfrm>
            <a:off x="4343400" y="3630600"/>
            <a:ext cx="2790000" cy="437400"/>
          </a:xfrm>
          <a:prstGeom prst="rect">
            <a:avLst/>
          </a:prstGeom>
          <a:ln w="0">
            <a:noFill/>
          </a:ln>
        </p:spPr>
      </p:pic>
      <p:pic>
        <p:nvPicPr>
          <p:cNvPr id="1392" name="" descr=""/>
          <p:cNvPicPr/>
          <p:nvPr/>
        </p:nvPicPr>
        <p:blipFill>
          <a:blip r:embed="rId2"/>
          <a:stretch/>
        </p:blipFill>
        <p:spPr>
          <a:xfrm>
            <a:off x="7251120" y="3594600"/>
            <a:ext cx="1399320" cy="484920"/>
          </a:xfrm>
          <a:prstGeom prst="rect">
            <a:avLst/>
          </a:prstGeom>
          <a:ln w="0">
            <a:noFill/>
          </a:ln>
        </p:spPr>
      </p:pic>
      <p:pic>
        <p:nvPicPr>
          <p:cNvPr id="1393" name="" descr=""/>
          <p:cNvPicPr/>
          <p:nvPr/>
        </p:nvPicPr>
        <p:blipFill>
          <a:blip r:embed="rId3"/>
          <a:stretch/>
        </p:blipFill>
        <p:spPr>
          <a:xfrm>
            <a:off x="6557400" y="2413440"/>
            <a:ext cx="2218680" cy="532800"/>
          </a:xfrm>
          <a:prstGeom prst="rect">
            <a:avLst/>
          </a:prstGeom>
          <a:ln w="0">
            <a:noFill/>
          </a:ln>
        </p:spPr>
      </p:pic>
      <p:pic>
        <p:nvPicPr>
          <p:cNvPr id="1394" name="" descr=""/>
          <p:cNvPicPr/>
          <p:nvPr/>
        </p:nvPicPr>
        <p:blipFill>
          <a:blip r:embed="rId4"/>
          <a:stretch/>
        </p:blipFill>
        <p:spPr>
          <a:xfrm>
            <a:off x="4993200" y="2057400"/>
            <a:ext cx="675720" cy="304200"/>
          </a:xfrm>
          <a:prstGeom prst="rect">
            <a:avLst/>
          </a:prstGeom>
          <a:ln w="0">
            <a:noFill/>
          </a:ln>
        </p:spPr>
      </p:pic>
      <p:pic>
        <p:nvPicPr>
          <p:cNvPr id="1395" name="" descr=""/>
          <p:cNvPicPr/>
          <p:nvPr/>
        </p:nvPicPr>
        <p:blipFill>
          <a:blip r:embed="rId5"/>
          <a:stretch/>
        </p:blipFill>
        <p:spPr>
          <a:xfrm>
            <a:off x="5943600" y="4114800"/>
            <a:ext cx="1789920" cy="342360"/>
          </a:xfrm>
          <a:prstGeom prst="rect">
            <a:avLst/>
          </a:prstGeom>
          <a:ln w="0">
            <a:noFill/>
          </a:ln>
        </p:spPr>
      </p:pic>
      <p:pic>
        <p:nvPicPr>
          <p:cNvPr id="1396" name="" descr=""/>
          <p:cNvPicPr/>
          <p:nvPr/>
        </p:nvPicPr>
        <p:blipFill>
          <a:blip r:embed="rId6"/>
          <a:stretch/>
        </p:blipFill>
        <p:spPr>
          <a:xfrm>
            <a:off x="7749000" y="1554480"/>
            <a:ext cx="1104120" cy="29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CustomShape 856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8" name="CustomShape 857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9" name="CustomShape 858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0" name="CustomShape 859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1" name="CustomShape 860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02" name="CustomShape 861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03" name="CustomShape 862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04" name="CustomShape 863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05" name="CustomShape 864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6" name="CustomShape 865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7" name="CustomShape 866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8" name="CustomShape 867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9" name="CustomShape 868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0" name="CustomShape 869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1" name="CustomShape 870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2" name="CustomShape 871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3" name="CustomShape 872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4" name="CustomShape 873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5" name="CustomShape 874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6" name="CustomShape 875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7" name="CustomShape 876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8" name="CustomShape 877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9" name="CustomShape 878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0" name="CustomShape 879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1" name="CustomShape 880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2" name="CustomShape 881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3" name="CustomShape 882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4" name="CustomShape 883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5" name="CustomShape 884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6" name="CustomShape 885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7" name="CustomShape 886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8" name="CustomShape 887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9" name="CustomShape 888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0" name="CustomShape 889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1" name="CustomShape 890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2" name="CustomShape 891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3" name="CustomShape 892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4" name="CustomShape 893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5" name="CustomShape 894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Rates and exponentials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6" name=""/>
          <p:cNvSpPr/>
          <p:nvPr/>
        </p:nvSpPr>
        <p:spPr>
          <a:xfrm>
            <a:off x="1644840" y="1886040"/>
            <a:ext cx="412200" cy="423000"/>
          </a:xfrm>
          <a:prstGeom prst="ellipse">
            <a:avLst/>
          </a:pr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7" name=""/>
          <p:cNvSpPr/>
          <p:nvPr/>
        </p:nvSpPr>
        <p:spPr>
          <a:xfrm>
            <a:off x="822600" y="2101680"/>
            <a:ext cx="412920" cy="36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8" name=""/>
          <p:cNvSpPr/>
          <p:nvPr/>
        </p:nvSpPr>
        <p:spPr>
          <a:xfrm>
            <a:off x="518400" y="1886040"/>
            <a:ext cx="412200" cy="42300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9" name=""/>
          <p:cNvSpPr/>
          <p:nvPr/>
        </p:nvSpPr>
        <p:spPr>
          <a:xfrm flipH="1">
            <a:off x="1373040" y="2110680"/>
            <a:ext cx="275040" cy="36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0" name=""/>
          <p:cNvSpPr/>
          <p:nvPr/>
        </p:nvSpPr>
        <p:spPr>
          <a:xfrm>
            <a:off x="1184400" y="2027160"/>
            <a:ext cx="275040" cy="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1" name=""/>
          <p:cNvSpPr/>
          <p:nvPr/>
        </p:nvSpPr>
        <p:spPr>
          <a:xfrm>
            <a:off x="1321920" y="1828800"/>
            <a:ext cx="360" cy="1983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2" name=""/>
          <p:cNvSpPr/>
          <p:nvPr/>
        </p:nvSpPr>
        <p:spPr>
          <a:xfrm>
            <a:off x="4343400" y="1518480"/>
            <a:ext cx="4114440" cy="331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Properties of exponential distributions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Mean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Cumulative distribution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Memorylessness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443" name="" descr=""/>
          <p:cNvPicPr/>
          <p:nvPr/>
        </p:nvPicPr>
        <p:blipFill>
          <a:blip r:embed="rId1"/>
          <a:stretch/>
        </p:blipFill>
        <p:spPr>
          <a:xfrm>
            <a:off x="4343400" y="3630600"/>
            <a:ext cx="2790000" cy="437400"/>
          </a:xfrm>
          <a:prstGeom prst="rect">
            <a:avLst/>
          </a:prstGeom>
          <a:ln w="0">
            <a:noFill/>
          </a:ln>
        </p:spPr>
      </p:pic>
      <p:pic>
        <p:nvPicPr>
          <p:cNvPr id="1444" name="" descr=""/>
          <p:cNvPicPr/>
          <p:nvPr/>
        </p:nvPicPr>
        <p:blipFill>
          <a:blip r:embed="rId2"/>
          <a:stretch/>
        </p:blipFill>
        <p:spPr>
          <a:xfrm>
            <a:off x="7251120" y="3594600"/>
            <a:ext cx="1399320" cy="484920"/>
          </a:xfrm>
          <a:prstGeom prst="rect">
            <a:avLst/>
          </a:prstGeom>
          <a:ln w="0">
            <a:noFill/>
          </a:ln>
        </p:spPr>
      </p:pic>
      <p:pic>
        <p:nvPicPr>
          <p:cNvPr id="1445" name="" descr=""/>
          <p:cNvPicPr/>
          <p:nvPr/>
        </p:nvPicPr>
        <p:blipFill>
          <a:blip r:embed="rId3"/>
          <a:stretch/>
        </p:blipFill>
        <p:spPr>
          <a:xfrm>
            <a:off x="6557400" y="2413440"/>
            <a:ext cx="2218680" cy="532800"/>
          </a:xfrm>
          <a:prstGeom prst="rect">
            <a:avLst/>
          </a:prstGeom>
          <a:ln w="0">
            <a:noFill/>
          </a:ln>
        </p:spPr>
      </p:pic>
      <p:pic>
        <p:nvPicPr>
          <p:cNvPr id="1446" name="" descr=""/>
          <p:cNvPicPr/>
          <p:nvPr/>
        </p:nvPicPr>
        <p:blipFill>
          <a:blip r:embed="rId4"/>
          <a:stretch/>
        </p:blipFill>
        <p:spPr>
          <a:xfrm>
            <a:off x="4993200" y="2057400"/>
            <a:ext cx="675720" cy="304200"/>
          </a:xfrm>
          <a:prstGeom prst="rect">
            <a:avLst/>
          </a:prstGeom>
          <a:ln w="0">
            <a:noFill/>
          </a:ln>
        </p:spPr>
      </p:pic>
      <p:pic>
        <p:nvPicPr>
          <p:cNvPr id="1447" name="" descr=""/>
          <p:cNvPicPr/>
          <p:nvPr/>
        </p:nvPicPr>
        <p:blipFill>
          <a:blip r:embed="rId5"/>
          <a:stretch/>
        </p:blipFill>
        <p:spPr>
          <a:xfrm>
            <a:off x="5943600" y="4114800"/>
            <a:ext cx="1789920" cy="342360"/>
          </a:xfrm>
          <a:prstGeom prst="rect">
            <a:avLst/>
          </a:prstGeom>
          <a:ln w="0">
            <a:noFill/>
          </a:ln>
        </p:spPr>
      </p:pic>
      <p:pic>
        <p:nvPicPr>
          <p:cNvPr id="1448" name="" descr=""/>
          <p:cNvPicPr/>
          <p:nvPr/>
        </p:nvPicPr>
        <p:blipFill>
          <a:blip r:embed="rId6"/>
          <a:stretch/>
        </p:blipFill>
        <p:spPr>
          <a:xfrm>
            <a:off x="7749000" y="1554480"/>
            <a:ext cx="1104120" cy="294480"/>
          </a:xfrm>
          <a:prstGeom prst="rect">
            <a:avLst/>
          </a:prstGeom>
          <a:ln w="0">
            <a:noFill/>
          </a:ln>
        </p:spPr>
      </p:pic>
      <p:sp>
        <p:nvSpPr>
          <p:cNvPr id="1449" name=""/>
          <p:cNvSpPr/>
          <p:nvPr/>
        </p:nvSpPr>
        <p:spPr>
          <a:xfrm flipV="1">
            <a:off x="1113840" y="2523240"/>
            <a:ext cx="291960" cy="29160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0" name=""/>
          <p:cNvSpPr/>
          <p:nvPr/>
        </p:nvSpPr>
        <p:spPr>
          <a:xfrm rot="18900000">
            <a:off x="834480" y="2669400"/>
            <a:ext cx="412200" cy="42300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1" name=""/>
          <p:cNvSpPr/>
          <p:nvPr/>
        </p:nvSpPr>
        <p:spPr>
          <a:xfrm flipH="1">
            <a:off x="1509120" y="2237760"/>
            <a:ext cx="194760" cy="1944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2" name=""/>
          <p:cNvSpPr/>
          <p:nvPr/>
        </p:nvSpPr>
        <p:spPr>
          <a:xfrm flipV="1">
            <a:off x="1317240" y="2311920"/>
            <a:ext cx="194400" cy="1947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3" name=""/>
          <p:cNvSpPr/>
          <p:nvPr/>
        </p:nvSpPr>
        <p:spPr>
          <a:xfrm>
            <a:off x="1274040" y="2269080"/>
            <a:ext cx="140400" cy="14040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4" name=""/>
          <p:cNvSpPr/>
          <p:nvPr/>
        </p:nvSpPr>
        <p:spPr>
          <a:xfrm flipH="1" flipV="1">
            <a:off x="2350080" y="2484360"/>
            <a:ext cx="333720" cy="24264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5" name=""/>
          <p:cNvSpPr/>
          <p:nvPr/>
        </p:nvSpPr>
        <p:spPr>
          <a:xfrm rot="12960000">
            <a:off x="2554560" y="2575800"/>
            <a:ext cx="412200" cy="423000"/>
          </a:xfrm>
          <a:prstGeom prst="ellipse">
            <a:avLst/>
          </a:prstGeom>
          <a:solidFill>
            <a:srgbClr val="ff4000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6" name=""/>
          <p:cNvSpPr/>
          <p:nvPr/>
        </p:nvSpPr>
        <p:spPr>
          <a:xfrm>
            <a:off x="2021400" y="2234520"/>
            <a:ext cx="222480" cy="162000"/>
          </a:xfrm>
          <a:prstGeom prst="line">
            <a:avLst/>
          </a:prstGeom>
          <a:ln w="29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7" name=""/>
          <p:cNvSpPr/>
          <p:nvPr/>
        </p:nvSpPr>
        <p:spPr>
          <a:xfrm flipH="1" flipV="1">
            <a:off x="2124720" y="2412720"/>
            <a:ext cx="222480" cy="16164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8" name=""/>
          <p:cNvSpPr/>
          <p:nvPr/>
        </p:nvSpPr>
        <p:spPr>
          <a:xfrm flipV="1">
            <a:off x="2119320" y="2493720"/>
            <a:ext cx="116640" cy="160560"/>
          </a:xfrm>
          <a:prstGeom prst="line">
            <a:avLst/>
          </a:prstGeom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59" name="" descr=""/>
          <p:cNvPicPr/>
          <p:nvPr/>
        </p:nvPicPr>
        <p:blipFill>
          <a:blip r:embed="rId7"/>
          <a:stretch/>
        </p:blipFill>
        <p:spPr>
          <a:xfrm>
            <a:off x="914400" y="4114800"/>
            <a:ext cx="1351800" cy="808920"/>
          </a:xfrm>
          <a:prstGeom prst="rect">
            <a:avLst/>
          </a:prstGeom>
          <a:ln w="0">
            <a:noFill/>
          </a:ln>
        </p:spPr>
      </p:pic>
      <p:pic>
        <p:nvPicPr>
          <p:cNvPr id="1460" name="" descr=""/>
          <p:cNvPicPr/>
          <p:nvPr/>
        </p:nvPicPr>
        <p:blipFill>
          <a:blip r:embed="rId8"/>
          <a:stretch/>
        </p:blipFill>
        <p:spPr>
          <a:xfrm>
            <a:off x="2505600" y="4224600"/>
            <a:ext cx="1837440" cy="685080"/>
          </a:xfrm>
          <a:prstGeom prst="rect">
            <a:avLst/>
          </a:prstGeom>
          <a:ln w="0">
            <a:noFill/>
          </a:ln>
        </p:spPr>
      </p:pic>
      <p:sp>
        <p:nvSpPr>
          <p:cNvPr id="1461" name=""/>
          <p:cNvSpPr/>
          <p:nvPr/>
        </p:nvSpPr>
        <p:spPr>
          <a:xfrm>
            <a:off x="983520" y="3547080"/>
            <a:ext cx="313092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Law of the minimum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CustomShape 934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3" name="CustomShape 935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4" name="CustomShape 936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5" name="CustomShape 937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6" name="CustomShape 938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67" name="CustomShape 939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68" name="CustomShape 940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69" name="CustomShape 941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0" name="CustomShape 942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1" name="CustomShape 943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2" name="CustomShape 944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3" name="CustomShape 945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4" name="CustomShape 946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5" name="CustomShape 947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6" name="CustomShape 948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7" name="CustomShape 949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8" name="CustomShape 950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9" name="CustomShape 951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0" name="CustomShape 952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1" name="CustomShape 953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2" name="CustomShape 954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3" name="CustomShape 955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4" name="CustomShape 956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5" name="CustomShape 957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6" name="CustomShape 958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7" name="CustomShape 959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8" name="CustomShape 960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9" name="CustomShape 961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0" name="CustomShape 962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1" name="CustomShape 963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2" name="CustomShape 964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3" name="CustomShape 965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4" name="CustomShape 966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5" name="CustomShape 967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6" name="CustomShape 968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7" name="CustomShape 969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8" name="CustomShape 970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9" name="CustomShape 971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0" name="CustomShape 972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Chemical reactions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01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1040" cy="1028160"/>
          </a:xfrm>
          <a:prstGeom prst="rect">
            <a:avLst/>
          </a:prstGeom>
          <a:ln w="0">
            <a:noFill/>
          </a:ln>
        </p:spPr>
      </p:pic>
      <p:sp>
        <p:nvSpPr>
          <p:cNvPr id="1502" name=""/>
          <p:cNvSpPr/>
          <p:nvPr/>
        </p:nvSpPr>
        <p:spPr>
          <a:xfrm>
            <a:off x="690840" y="1600200"/>
            <a:ext cx="159480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Drunken man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3" name=""/>
          <p:cNvSpPr/>
          <p:nvPr/>
        </p:nvSpPr>
        <p:spPr>
          <a:xfrm>
            <a:off x="3175200" y="1600560"/>
            <a:ext cx="159480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SIR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4" name=""/>
          <p:cNvSpPr/>
          <p:nvPr/>
        </p:nvSpPr>
        <p:spPr>
          <a:xfrm>
            <a:off x="5227560" y="1600920"/>
            <a:ext cx="159480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SIRS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5" name=""/>
          <p:cNvSpPr/>
          <p:nvPr/>
        </p:nvSpPr>
        <p:spPr>
          <a:xfrm>
            <a:off x="7171560" y="1600920"/>
            <a:ext cx="220068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06" name="" descr=""/>
          <p:cNvPicPr/>
          <p:nvPr/>
        </p:nvPicPr>
        <p:blipFill>
          <a:blip r:embed="rId2"/>
          <a:stretch/>
        </p:blipFill>
        <p:spPr>
          <a:xfrm>
            <a:off x="2724480" y="2124720"/>
            <a:ext cx="1456560" cy="580320"/>
          </a:xfrm>
          <a:prstGeom prst="rect">
            <a:avLst/>
          </a:prstGeom>
          <a:ln w="0">
            <a:noFill/>
          </a:ln>
        </p:spPr>
      </p:pic>
      <p:pic>
        <p:nvPicPr>
          <p:cNvPr id="1507" name="" descr=""/>
          <p:cNvPicPr/>
          <p:nvPr/>
        </p:nvPicPr>
        <p:blipFill>
          <a:blip r:embed="rId3"/>
          <a:stretch/>
        </p:blipFill>
        <p:spPr>
          <a:xfrm>
            <a:off x="457200" y="2072520"/>
            <a:ext cx="1742400" cy="1885320"/>
          </a:xfrm>
          <a:prstGeom prst="rect">
            <a:avLst/>
          </a:prstGeom>
          <a:ln w="0">
            <a:noFill/>
          </a:ln>
        </p:spPr>
      </p:pic>
      <p:pic>
        <p:nvPicPr>
          <p:cNvPr id="1508" name="" descr=""/>
          <p:cNvPicPr/>
          <p:nvPr/>
        </p:nvPicPr>
        <p:blipFill>
          <a:blip r:embed="rId4"/>
          <a:stretch/>
        </p:blipFill>
        <p:spPr>
          <a:xfrm>
            <a:off x="4831200" y="2130840"/>
            <a:ext cx="1275480" cy="856440"/>
          </a:xfrm>
          <a:prstGeom prst="rect">
            <a:avLst/>
          </a:prstGeom>
          <a:ln w="0">
            <a:noFill/>
          </a:ln>
        </p:spPr>
      </p:pic>
      <p:sp>
        <p:nvSpPr>
          <p:cNvPr id="1509" name=""/>
          <p:cNvSpPr/>
          <p:nvPr/>
        </p:nvSpPr>
        <p:spPr>
          <a:xfrm>
            <a:off x="2743200" y="3429000"/>
            <a:ext cx="43430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do the rates depend on the state?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510" name="" descr=""/>
          <p:cNvPicPr/>
          <p:nvPr/>
        </p:nvPicPr>
        <p:blipFill>
          <a:blip r:embed="rId5"/>
          <a:stretch/>
        </p:blipFill>
        <p:spPr>
          <a:xfrm>
            <a:off x="7551720" y="3465000"/>
            <a:ext cx="1266120" cy="80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CustomShape 271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CustomShape 272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3" name="CustomShape 273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CustomShape 274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5" name="CustomShape 275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16" name="CustomShape 276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17" name="CustomShape 277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18" name="CustomShape 278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19" name="CustomShape 279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0" name="CustomShape 280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1" name="CustomShape 281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2" name="CustomShape 282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3" name="CustomShape 283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4" name="CustomShape 284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5" name="CustomShape 285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6" name="CustomShape 286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7" name="CustomShape 287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8" name="CustomShape 288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9" name="CustomShape 289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0" name="CustomShape 290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1" name="CustomShape 291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2" name="CustomShape 292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3" name="CustomShape 293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4" name="CustomShape 294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5" name="CustomShape 295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6" name="CustomShape 296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7" name="CustomShape 297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8" name="CustomShape 298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9" name="CustomShape 299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0" name="CustomShape 300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1" name="CustomShape 301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2" name="CustomShape 302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3" name="CustomShape 303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4" name="CustomShape 304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5" name="CustomShape 305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6" name="CustomShape 306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CustomShape 307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8" name="CustomShape 308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9" name="CustomShape 309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Chemical reactions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50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1040" cy="1028160"/>
          </a:xfrm>
          <a:prstGeom prst="rect">
            <a:avLst/>
          </a:prstGeom>
          <a:ln w="0">
            <a:noFill/>
          </a:ln>
        </p:spPr>
      </p:pic>
      <p:sp>
        <p:nvSpPr>
          <p:cNvPr id="1551" name=""/>
          <p:cNvSpPr/>
          <p:nvPr/>
        </p:nvSpPr>
        <p:spPr>
          <a:xfrm>
            <a:off x="690840" y="1600200"/>
            <a:ext cx="159480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Drunken man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2" name=""/>
          <p:cNvSpPr/>
          <p:nvPr/>
        </p:nvSpPr>
        <p:spPr>
          <a:xfrm>
            <a:off x="3175200" y="1600560"/>
            <a:ext cx="159480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SIR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3" name=""/>
          <p:cNvSpPr/>
          <p:nvPr/>
        </p:nvSpPr>
        <p:spPr>
          <a:xfrm>
            <a:off x="5227560" y="1600920"/>
            <a:ext cx="159480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SIRS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4" name=""/>
          <p:cNvSpPr/>
          <p:nvPr/>
        </p:nvSpPr>
        <p:spPr>
          <a:xfrm>
            <a:off x="7171560" y="1600920"/>
            <a:ext cx="220068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55" name="" descr=""/>
          <p:cNvPicPr/>
          <p:nvPr/>
        </p:nvPicPr>
        <p:blipFill>
          <a:blip r:embed="rId2"/>
          <a:stretch/>
        </p:blipFill>
        <p:spPr>
          <a:xfrm>
            <a:off x="2724480" y="2124720"/>
            <a:ext cx="1456560" cy="580320"/>
          </a:xfrm>
          <a:prstGeom prst="rect">
            <a:avLst/>
          </a:prstGeom>
          <a:ln w="0">
            <a:noFill/>
          </a:ln>
        </p:spPr>
      </p:pic>
      <p:pic>
        <p:nvPicPr>
          <p:cNvPr id="1556" name="" descr=""/>
          <p:cNvPicPr/>
          <p:nvPr/>
        </p:nvPicPr>
        <p:blipFill>
          <a:blip r:embed="rId3"/>
          <a:stretch/>
        </p:blipFill>
        <p:spPr>
          <a:xfrm>
            <a:off x="457200" y="2072520"/>
            <a:ext cx="1742400" cy="1885320"/>
          </a:xfrm>
          <a:prstGeom prst="rect">
            <a:avLst/>
          </a:prstGeom>
          <a:ln w="0">
            <a:noFill/>
          </a:ln>
        </p:spPr>
      </p:pic>
      <p:pic>
        <p:nvPicPr>
          <p:cNvPr id="1557" name="" descr=""/>
          <p:cNvPicPr/>
          <p:nvPr/>
        </p:nvPicPr>
        <p:blipFill>
          <a:blip r:embed="rId4"/>
          <a:stretch/>
        </p:blipFill>
        <p:spPr>
          <a:xfrm>
            <a:off x="4831200" y="2130840"/>
            <a:ext cx="1275480" cy="856440"/>
          </a:xfrm>
          <a:prstGeom prst="rect">
            <a:avLst/>
          </a:prstGeom>
          <a:ln w="0">
            <a:noFill/>
          </a:ln>
        </p:spPr>
      </p:pic>
      <p:sp>
        <p:nvSpPr>
          <p:cNvPr id="1558" name=""/>
          <p:cNvSpPr/>
          <p:nvPr/>
        </p:nvSpPr>
        <p:spPr>
          <a:xfrm>
            <a:off x="2743200" y="3429000"/>
            <a:ext cx="4343040" cy="18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do the rates depend on the state?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to simulate such processes?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Stochastic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Discrete in states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Continuous in time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CustomShape 895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0" name="CustomShape 896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1" name="CustomShape 897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2" name="CustomShape 898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3" name="CustomShape 899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4" name="CustomShape 900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5" name="CustomShape 901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6" name="CustomShape 902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7" name="CustomShape 903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8" name="CustomShape 904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9" name="CustomShape 905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0" name="CustomShape 906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1" name="CustomShape 907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2" name="CustomShape 908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3" name="CustomShape 909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4" name="CustomShape 910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5" name="CustomShape 911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6" name="CustomShape 912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7" name="CustomShape 913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8" name="CustomShape 914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9" name="CustomShape 915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0" name="CustomShape 916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1" name="CustomShape 917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2" name="CustomShape 918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3" name="CustomShape 919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4" name="CustomShape 920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5" name="CustomShape 921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6" name="CustomShape 922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7" name="CustomShape 923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8" name="CustomShape 924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9" name="CustomShape 925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0" name="CustomShape 926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1" name="CustomShape 927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2" name="CustomShape 928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3" name="CustomShape 929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4" name="CustomShape 930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5" name="CustomShape 931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6" name="CustomShape 932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7" name="CustomShape 933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Chemical reactions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98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1040" cy="1028160"/>
          </a:xfrm>
          <a:prstGeom prst="rect">
            <a:avLst/>
          </a:prstGeom>
          <a:ln w="0">
            <a:noFill/>
          </a:ln>
        </p:spPr>
      </p:pic>
      <p:sp>
        <p:nvSpPr>
          <p:cNvPr id="1599" name=""/>
          <p:cNvSpPr/>
          <p:nvPr/>
        </p:nvSpPr>
        <p:spPr>
          <a:xfrm>
            <a:off x="690840" y="1600200"/>
            <a:ext cx="159480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Drunken man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00" name=""/>
          <p:cNvSpPr/>
          <p:nvPr/>
        </p:nvSpPr>
        <p:spPr>
          <a:xfrm>
            <a:off x="3175200" y="1600560"/>
            <a:ext cx="159480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SIR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01" name=""/>
          <p:cNvSpPr/>
          <p:nvPr/>
        </p:nvSpPr>
        <p:spPr>
          <a:xfrm>
            <a:off x="5227560" y="1600920"/>
            <a:ext cx="159480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SIRS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02" name=""/>
          <p:cNvSpPr/>
          <p:nvPr/>
        </p:nvSpPr>
        <p:spPr>
          <a:xfrm>
            <a:off x="7171560" y="1600920"/>
            <a:ext cx="220068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03" name="" descr=""/>
          <p:cNvPicPr/>
          <p:nvPr/>
        </p:nvPicPr>
        <p:blipFill>
          <a:blip r:embed="rId2"/>
          <a:stretch/>
        </p:blipFill>
        <p:spPr>
          <a:xfrm>
            <a:off x="2724480" y="2124720"/>
            <a:ext cx="1456560" cy="580320"/>
          </a:xfrm>
          <a:prstGeom prst="rect">
            <a:avLst/>
          </a:prstGeom>
          <a:ln w="0">
            <a:noFill/>
          </a:ln>
        </p:spPr>
      </p:pic>
      <p:pic>
        <p:nvPicPr>
          <p:cNvPr id="1604" name="" descr=""/>
          <p:cNvPicPr/>
          <p:nvPr/>
        </p:nvPicPr>
        <p:blipFill>
          <a:blip r:embed="rId3"/>
          <a:stretch/>
        </p:blipFill>
        <p:spPr>
          <a:xfrm>
            <a:off x="457200" y="2072520"/>
            <a:ext cx="1742400" cy="1885320"/>
          </a:xfrm>
          <a:prstGeom prst="rect">
            <a:avLst/>
          </a:prstGeom>
          <a:ln w="0">
            <a:noFill/>
          </a:ln>
        </p:spPr>
      </p:pic>
      <p:pic>
        <p:nvPicPr>
          <p:cNvPr id="1605" name="" descr=""/>
          <p:cNvPicPr/>
          <p:nvPr/>
        </p:nvPicPr>
        <p:blipFill>
          <a:blip r:embed="rId4"/>
          <a:stretch/>
        </p:blipFill>
        <p:spPr>
          <a:xfrm>
            <a:off x="4831200" y="2130840"/>
            <a:ext cx="1275480" cy="856440"/>
          </a:xfrm>
          <a:prstGeom prst="rect">
            <a:avLst/>
          </a:prstGeom>
          <a:ln w="0">
            <a:noFill/>
          </a:ln>
        </p:spPr>
      </p:pic>
      <p:sp>
        <p:nvSpPr>
          <p:cNvPr id="1606" name=""/>
          <p:cNvSpPr/>
          <p:nvPr/>
        </p:nvSpPr>
        <p:spPr>
          <a:xfrm>
            <a:off x="2743200" y="3429000"/>
            <a:ext cx="4343040" cy="18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do the rates depend on the state?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to simulate such processes?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Stochastic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Discrete in states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Continuous in time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CustomShape 973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8" name="CustomShape 974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9" name="CustomShape 975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0" name="CustomShape 976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1" name="CustomShape 977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2" name="CustomShape 978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3" name="CustomShape 979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4" name="CustomShape 980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5" name="CustomShape 981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6" name="CustomShape 982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7" name="CustomShape 983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8" name="CustomShape 984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9" name="CustomShape 985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0" name="CustomShape 986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1" name="CustomShape 987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2" name="CustomShape 988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3" name="CustomShape 989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4" name="CustomShape 990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5" name="CustomShape 991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6" name="CustomShape 992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7" name="CustomShape 993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8" name="CustomShape 994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9" name="CustomShape 995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0" name="CustomShape 996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1" name="CustomShape 997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2" name="CustomShape 998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3" name="CustomShape 999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4" name="CustomShape 1000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5" name="CustomShape 1001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6" name="CustomShape 1002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7" name="CustomShape 1003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8" name="CustomShape 1004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9" name="CustomShape 1005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0" name="CustomShape 1006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1" name="CustomShape 1007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2" name="CustomShape 1008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3" name="CustomShape 1009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4" name="CustomShape 1010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5" name="CustomShape 1011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Chemical reactions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46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1040" cy="1028160"/>
          </a:xfrm>
          <a:prstGeom prst="rect">
            <a:avLst/>
          </a:prstGeom>
          <a:ln w="0">
            <a:noFill/>
          </a:ln>
        </p:spPr>
      </p:pic>
      <p:sp>
        <p:nvSpPr>
          <p:cNvPr id="1647" name=""/>
          <p:cNvSpPr/>
          <p:nvPr/>
        </p:nvSpPr>
        <p:spPr>
          <a:xfrm>
            <a:off x="7171560" y="1600920"/>
            <a:ext cx="220068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48" name="" descr=""/>
          <p:cNvPicPr/>
          <p:nvPr/>
        </p:nvPicPr>
        <p:blipFill>
          <a:blip r:embed="rId2"/>
          <a:stretch/>
        </p:blipFill>
        <p:spPr>
          <a:xfrm>
            <a:off x="628920" y="1524240"/>
            <a:ext cx="2571120" cy="2133000"/>
          </a:xfrm>
          <a:prstGeom prst="rect">
            <a:avLst/>
          </a:prstGeom>
          <a:ln w="0">
            <a:noFill/>
          </a:ln>
        </p:spPr>
      </p:pic>
      <p:sp>
        <p:nvSpPr>
          <p:cNvPr id="1649" name=""/>
          <p:cNvSpPr/>
          <p:nvPr/>
        </p:nvSpPr>
        <p:spPr>
          <a:xfrm>
            <a:off x="3513600" y="1538280"/>
            <a:ext cx="22010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State of the system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50" name="" descr=""/>
          <p:cNvPicPr/>
          <p:nvPr/>
        </p:nvPicPr>
        <p:blipFill>
          <a:blip r:embed="rId3"/>
          <a:stretch/>
        </p:blipFill>
        <p:spPr>
          <a:xfrm>
            <a:off x="3585600" y="1985760"/>
            <a:ext cx="1675800" cy="22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CustomShape 1012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2" name="CustomShape 1013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3" name="CustomShape 1014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4" name="CustomShape 1015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5" name="CustomShape 1016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6" name="CustomShape 1017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7" name="CustomShape 1018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8" name="CustomShape 1019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9" name="CustomShape 1020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0" name="CustomShape 1021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1" name="CustomShape 1022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2" name="CustomShape 1023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3" name="CustomShape 1024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4" name="CustomShape 1025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5" name="CustomShape 1026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6" name="CustomShape 1027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7" name="CustomShape 1028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8" name="CustomShape 1029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9" name="CustomShape 1030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0" name="CustomShape 1031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1" name="CustomShape 1032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2" name="CustomShape 1033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3" name="CustomShape 1034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4" name="CustomShape 1035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5" name="CustomShape 1036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6" name="CustomShape 1037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7" name="CustomShape 1038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8" name="CustomShape 1039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9" name="CustomShape 1040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0" name="CustomShape 1041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CustomShape 1042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2" name="CustomShape 1043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3" name="CustomShape 1044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4" name="CustomShape 1045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5" name="CustomShape 1046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6" name="CustomShape 1047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7" name="CustomShape 1048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8" name="CustomShape 1049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9" name="CustomShape 1050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Chemical reactions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90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1040" cy="1028160"/>
          </a:xfrm>
          <a:prstGeom prst="rect">
            <a:avLst/>
          </a:prstGeom>
          <a:ln w="0">
            <a:noFill/>
          </a:ln>
        </p:spPr>
      </p:pic>
      <p:sp>
        <p:nvSpPr>
          <p:cNvPr id="1691" name=""/>
          <p:cNvSpPr/>
          <p:nvPr/>
        </p:nvSpPr>
        <p:spPr>
          <a:xfrm>
            <a:off x="7171560" y="1600920"/>
            <a:ext cx="220068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92" name="" descr=""/>
          <p:cNvPicPr/>
          <p:nvPr/>
        </p:nvPicPr>
        <p:blipFill>
          <a:blip r:embed="rId2"/>
          <a:stretch/>
        </p:blipFill>
        <p:spPr>
          <a:xfrm>
            <a:off x="628920" y="1524240"/>
            <a:ext cx="2571120" cy="2133000"/>
          </a:xfrm>
          <a:prstGeom prst="rect">
            <a:avLst/>
          </a:prstGeom>
          <a:ln w="0">
            <a:noFill/>
          </a:ln>
        </p:spPr>
      </p:pic>
      <p:sp>
        <p:nvSpPr>
          <p:cNvPr id="1693" name=""/>
          <p:cNvSpPr/>
          <p:nvPr/>
        </p:nvSpPr>
        <p:spPr>
          <a:xfrm>
            <a:off x="3513600" y="1538280"/>
            <a:ext cx="22010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State of the system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94" name="" descr=""/>
          <p:cNvPicPr/>
          <p:nvPr/>
        </p:nvPicPr>
        <p:blipFill>
          <a:blip r:embed="rId3"/>
          <a:stretch/>
        </p:blipFill>
        <p:spPr>
          <a:xfrm>
            <a:off x="3585600" y="1985760"/>
            <a:ext cx="1675800" cy="227880"/>
          </a:xfrm>
          <a:prstGeom prst="rect">
            <a:avLst/>
          </a:prstGeom>
          <a:ln w="0">
            <a:noFill/>
          </a:ln>
        </p:spPr>
      </p:pic>
      <p:sp>
        <p:nvSpPr>
          <p:cNvPr id="1695" name=""/>
          <p:cNvSpPr/>
          <p:nvPr/>
        </p:nvSpPr>
        <p:spPr>
          <a:xfrm>
            <a:off x="3657600" y="2404080"/>
            <a:ext cx="228564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Remains unchanged until one of this take place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96" name=""/>
          <p:cNvSpPr/>
          <p:nvPr/>
        </p:nvSpPr>
        <p:spPr>
          <a:xfrm flipV="1">
            <a:off x="5943600" y="2541960"/>
            <a:ext cx="1459800" cy="15552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7" name=""/>
          <p:cNvSpPr/>
          <p:nvPr/>
        </p:nvSpPr>
        <p:spPr>
          <a:xfrm>
            <a:off x="3669840" y="3929040"/>
            <a:ext cx="258660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Two random values: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Time for jumping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Reaction to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98" name="" descr=""/>
          <p:cNvPicPr/>
          <p:nvPr/>
        </p:nvPicPr>
        <p:blipFill>
          <a:blip r:embed="rId4"/>
          <a:stretch/>
        </p:blipFill>
        <p:spPr>
          <a:xfrm>
            <a:off x="3709800" y="3373200"/>
            <a:ext cx="1837440" cy="332640"/>
          </a:xfrm>
          <a:prstGeom prst="rect">
            <a:avLst/>
          </a:prstGeom>
          <a:ln w="0">
            <a:noFill/>
          </a:ln>
        </p:spPr>
      </p:pic>
      <p:sp>
        <p:nvSpPr>
          <p:cNvPr id="1699" name=""/>
          <p:cNvSpPr/>
          <p:nvPr/>
        </p:nvSpPr>
        <p:spPr>
          <a:xfrm>
            <a:off x="3627720" y="2994480"/>
            <a:ext cx="265212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One occurrence is defined by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CustomShape 1051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1" name="CustomShape 1052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2" name="CustomShape 1053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3" name="CustomShape 1054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4" name="CustomShape 1055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5" name="CustomShape 1056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6" name="CustomShape 1057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7" name="CustomShape 1058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8" name="CustomShape 1059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9" name="CustomShape 1060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0" name="CustomShape 1061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1" name="CustomShape 1062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2" name="CustomShape 1063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3" name="CustomShape 1064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4" name="CustomShape 1065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5" name="CustomShape 1066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6" name="CustomShape 1067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7" name="CustomShape 1068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8" name="CustomShape 1069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9" name="CustomShape 1070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0" name="CustomShape 1071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1" name="CustomShape 1072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2" name="CustomShape 1073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3" name="CustomShape 1074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4" name="CustomShape 1075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5" name="CustomShape 1076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6" name="CustomShape 1077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7" name="CustomShape 1078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8" name="CustomShape 1079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9" name="CustomShape 1080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0" name="CustomShape 1081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1" name="CustomShape 1082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2" name="CustomShape 1083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3" name="CustomShape 1084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4" name="CustomShape 1085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5" name="CustomShape 1086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6" name="CustomShape 1087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7" name="CustomShape 1088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8" name="CustomShape 1089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Chemical reactions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39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1040" cy="1028160"/>
          </a:xfrm>
          <a:prstGeom prst="rect">
            <a:avLst/>
          </a:prstGeom>
          <a:ln w="0">
            <a:noFill/>
          </a:ln>
        </p:spPr>
      </p:pic>
      <p:sp>
        <p:nvSpPr>
          <p:cNvPr id="1740" name=""/>
          <p:cNvSpPr/>
          <p:nvPr/>
        </p:nvSpPr>
        <p:spPr>
          <a:xfrm>
            <a:off x="7171560" y="1600920"/>
            <a:ext cx="220068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41" name="" descr=""/>
          <p:cNvPicPr/>
          <p:nvPr/>
        </p:nvPicPr>
        <p:blipFill>
          <a:blip r:embed="rId2"/>
          <a:stretch/>
        </p:blipFill>
        <p:spPr>
          <a:xfrm>
            <a:off x="628920" y="1524240"/>
            <a:ext cx="2571120" cy="2133000"/>
          </a:xfrm>
          <a:prstGeom prst="rect">
            <a:avLst/>
          </a:prstGeom>
          <a:ln w="0">
            <a:noFill/>
          </a:ln>
        </p:spPr>
      </p:pic>
      <p:sp>
        <p:nvSpPr>
          <p:cNvPr id="1742" name=""/>
          <p:cNvSpPr/>
          <p:nvPr/>
        </p:nvSpPr>
        <p:spPr>
          <a:xfrm>
            <a:off x="3513600" y="1538280"/>
            <a:ext cx="22010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State of the system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43" name="" descr=""/>
          <p:cNvPicPr/>
          <p:nvPr/>
        </p:nvPicPr>
        <p:blipFill>
          <a:blip r:embed="rId3"/>
          <a:stretch/>
        </p:blipFill>
        <p:spPr>
          <a:xfrm>
            <a:off x="3585600" y="1985760"/>
            <a:ext cx="1675800" cy="227880"/>
          </a:xfrm>
          <a:prstGeom prst="rect">
            <a:avLst/>
          </a:prstGeom>
          <a:ln w="0">
            <a:noFill/>
          </a:ln>
        </p:spPr>
      </p:pic>
      <p:sp>
        <p:nvSpPr>
          <p:cNvPr id="1744" name=""/>
          <p:cNvSpPr/>
          <p:nvPr/>
        </p:nvSpPr>
        <p:spPr>
          <a:xfrm>
            <a:off x="3657600" y="2404080"/>
            <a:ext cx="228564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Remains unchanged until one of this take place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5" name=""/>
          <p:cNvSpPr/>
          <p:nvPr/>
        </p:nvSpPr>
        <p:spPr>
          <a:xfrm flipV="1">
            <a:off x="5943600" y="2541960"/>
            <a:ext cx="1459800" cy="15552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6" name=""/>
          <p:cNvSpPr/>
          <p:nvPr/>
        </p:nvSpPr>
        <p:spPr>
          <a:xfrm>
            <a:off x="3669840" y="3929040"/>
            <a:ext cx="258660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Two random values: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Time for jumping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Reaction to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47" name="" descr=""/>
          <p:cNvPicPr/>
          <p:nvPr/>
        </p:nvPicPr>
        <p:blipFill>
          <a:blip r:embed="rId4"/>
          <a:stretch/>
        </p:blipFill>
        <p:spPr>
          <a:xfrm>
            <a:off x="5943600" y="4215960"/>
            <a:ext cx="3657240" cy="821160"/>
          </a:xfrm>
          <a:prstGeom prst="rect">
            <a:avLst/>
          </a:prstGeom>
          <a:ln w="0">
            <a:noFill/>
          </a:ln>
        </p:spPr>
      </p:pic>
      <p:pic>
        <p:nvPicPr>
          <p:cNvPr id="1748" name="" descr=""/>
          <p:cNvPicPr/>
          <p:nvPr/>
        </p:nvPicPr>
        <p:blipFill>
          <a:blip r:embed="rId5"/>
          <a:stretch/>
        </p:blipFill>
        <p:spPr>
          <a:xfrm>
            <a:off x="3709800" y="3373200"/>
            <a:ext cx="1837440" cy="332640"/>
          </a:xfrm>
          <a:prstGeom prst="rect">
            <a:avLst/>
          </a:prstGeom>
          <a:ln w="0">
            <a:noFill/>
          </a:ln>
        </p:spPr>
      </p:pic>
      <p:sp>
        <p:nvSpPr>
          <p:cNvPr id="1749" name=""/>
          <p:cNvSpPr/>
          <p:nvPr/>
        </p:nvSpPr>
        <p:spPr>
          <a:xfrm>
            <a:off x="3627720" y="2994480"/>
            <a:ext cx="265212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One occurrence is defined by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50" name="" descr=""/>
          <p:cNvPicPr/>
          <p:nvPr/>
        </p:nvPicPr>
        <p:blipFill>
          <a:blip r:embed="rId6"/>
          <a:stretch/>
        </p:blipFill>
        <p:spPr>
          <a:xfrm>
            <a:off x="1134360" y="4419360"/>
            <a:ext cx="1837440" cy="332640"/>
          </a:xfrm>
          <a:prstGeom prst="rect">
            <a:avLst/>
          </a:prstGeom>
          <a:ln w="0">
            <a:noFill/>
          </a:ln>
        </p:spPr>
      </p:pic>
      <p:sp>
        <p:nvSpPr>
          <p:cNvPr id="1751" name=""/>
          <p:cNvSpPr/>
          <p:nvPr/>
        </p:nvSpPr>
        <p:spPr>
          <a:xfrm>
            <a:off x="6629400" y="3657600"/>
            <a:ext cx="228564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Stoichiometric matrix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CustomShape 310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3" name="CustomShape 1168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4" name="CustomShape 1169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5" name="CustomShape 1170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6" name="CustomShape 1171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57" name="CustomShape 1172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58" name="CustomShape 1173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59" name="CustomShape 1174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60" name="CustomShape 1175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1" name="CustomShape 1176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2" name="CustomShape 1177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3" name="CustomShape 1178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4" name="CustomShape 1179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5" name="CustomShape 1180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6" name="CustomShape 1181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7" name="CustomShape 1182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8" name="CustomShape 1183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9" name="CustomShape 1184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0" name="CustomShape 1185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1" name="CustomShape 1186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2" name="CustomShape 1187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3" name="CustomShape 1188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4" name="CustomShape 1189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5" name="CustomShape 1190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6" name="CustomShape 1191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7" name="CustomShape 1192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8" name="CustomShape 1193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9" name="CustomShape 1194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0" name="CustomShape 1195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1" name="CustomShape 1196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2" name="CustomShape 1197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3" name="CustomShape 1198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4" name="CustomShape 1199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5" name="CustomShape 1200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6" name="CustomShape 1201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7" name="CustomShape 1202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8" name="CustomShape 1203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9" name="CustomShape 1204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0" name="CustomShape 1205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Gillespie SSA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91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1040" cy="1028160"/>
          </a:xfrm>
          <a:prstGeom prst="rect">
            <a:avLst/>
          </a:prstGeom>
          <a:ln w="0">
            <a:noFill/>
          </a:ln>
        </p:spPr>
      </p:pic>
      <p:sp>
        <p:nvSpPr>
          <p:cNvPr id="1792" name=""/>
          <p:cNvSpPr/>
          <p:nvPr/>
        </p:nvSpPr>
        <p:spPr>
          <a:xfrm>
            <a:off x="7171560" y="1600920"/>
            <a:ext cx="220068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93" name=""/>
          <p:cNvSpPr/>
          <p:nvPr/>
        </p:nvSpPr>
        <p:spPr>
          <a:xfrm>
            <a:off x="3513600" y="1538280"/>
            <a:ext cx="22010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State of the system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94" name="" descr=""/>
          <p:cNvPicPr/>
          <p:nvPr/>
        </p:nvPicPr>
        <p:blipFill>
          <a:blip r:embed="rId2"/>
          <a:stretch/>
        </p:blipFill>
        <p:spPr>
          <a:xfrm>
            <a:off x="3585600" y="1985760"/>
            <a:ext cx="1675800" cy="227880"/>
          </a:xfrm>
          <a:prstGeom prst="rect">
            <a:avLst/>
          </a:prstGeom>
          <a:ln w="0">
            <a:noFill/>
          </a:ln>
        </p:spPr>
      </p:pic>
      <p:sp>
        <p:nvSpPr>
          <p:cNvPr id="1795" name=""/>
          <p:cNvSpPr/>
          <p:nvPr/>
        </p:nvSpPr>
        <p:spPr>
          <a:xfrm>
            <a:off x="3669840" y="3929040"/>
            <a:ext cx="258660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Two random values: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Time for jumping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Reaction to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96" name="" descr=""/>
          <p:cNvPicPr/>
          <p:nvPr/>
        </p:nvPicPr>
        <p:blipFill>
          <a:blip r:embed="rId3"/>
          <a:stretch/>
        </p:blipFill>
        <p:spPr>
          <a:xfrm>
            <a:off x="5943600" y="4215960"/>
            <a:ext cx="3657240" cy="821160"/>
          </a:xfrm>
          <a:prstGeom prst="rect">
            <a:avLst/>
          </a:prstGeom>
          <a:ln w="0">
            <a:noFill/>
          </a:ln>
        </p:spPr>
      </p:pic>
      <p:pic>
        <p:nvPicPr>
          <p:cNvPr id="1797" name="" descr=""/>
          <p:cNvPicPr/>
          <p:nvPr/>
        </p:nvPicPr>
        <p:blipFill>
          <a:blip r:embed="rId4"/>
          <a:stretch/>
        </p:blipFill>
        <p:spPr>
          <a:xfrm>
            <a:off x="3709800" y="3373200"/>
            <a:ext cx="1837440" cy="332640"/>
          </a:xfrm>
          <a:prstGeom prst="rect">
            <a:avLst/>
          </a:prstGeom>
          <a:ln w="0">
            <a:noFill/>
          </a:ln>
        </p:spPr>
      </p:pic>
      <p:sp>
        <p:nvSpPr>
          <p:cNvPr id="1798" name=""/>
          <p:cNvSpPr/>
          <p:nvPr/>
        </p:nvSpPr>
        <p:spPr>
          <a:xfrm>
            <a:off x="3627720" y="2994480"/>
            <a:ext cx="265212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One occurrence is defined by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99" name="" descr=""/>
          <p:cNvPicPr/>
          <p:nvPr/>
        </p:nvPicPr>
        <p:blipFill>
          <a:blip r:embed="rId5"/>
          <a:stretch/>
        </p:blipFill>
        <p:spPr>
          <a:xfrm>
            <a:off x="1134000" y="4419000"/>
            <a:ext cx="1837440" cy="332640"/>
          </a:xfrm>
          <a:prstGeom prst="rect">
            <a:avLst/>
          </a:prstGeom>
          <a:ln w="0">
            <a:noFill/>
          </a:ln>
        </p:spPr>
      </p:pic>
      <p:pic>
        <p:nvPicPr>
          <p:cNvPr id="1800" name="" descr=""/>
          <p:cNvPicPr/>
          <p:nvPr/>
        </p:nvPicPr>
        <p:blipFill>
          <a:blip r:embed="rId6"/>
          <a:stretch/>
        </p:blipFill>
        <p:spPr>
          <a:xfrm>
            <a:off x="7543800" y="3200400"/>
            <a:ext cx="1266120" cy="808920"/>
          </a:xfrm>
          <a:prstGeom prst="rect">
            <a:avLst/>
          </a:prstGeom>
          <a:ln w="0">
            <a:noFill/>
          </a:ln>
        </p:spPr>
      </p:pic>
      <p:pic>
        <p:nvPicPr>
          <p:cNvPr id="1801" name="" descr=""/>
          <p:cNvPicPr/>
          <p:nvPr/>
        </p:nvPicPr>
        <p:blipFill>
          <a:blip r:embed="rId7"/>
          <a:stretch/>
        </p:blipFill>
        <p:spPr>
          <a:xfrm>
            <a:off x="588960" y="1470600"/>
            <a:ext cx="1046880" cy="280800"/>
          </a:xfrm>
          <a:prstGeom prst="rect">
            <a:avLst/>
          </a:prstGeom>
          <a:ln w="0">
            <a:noFill/>
          </a:ln>
        </p:spPr>
      </p:pic>
      <p:sp>
        <p:nvSpPr>
          <p:cNvPr id="1802" name=""/>
          <p:cNvSpPr/>
          <p:nvPr/>
        </p:nvSpPr>
        <p:spPr>
          <a:xfrm>
            <a:off x="588960" y="1134000"/>
            <a:ext cx="169668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Total rate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15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16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17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18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19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5" name="CustomShape 120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" name="CustomShape 121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7" name="CustomShape 122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" name="CustomShape 123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24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25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26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27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28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29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30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31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32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33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34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35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36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37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38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39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40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41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42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43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44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45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46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47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48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49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50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51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52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53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Previously on Epidemics ...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CustomShape 1129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4" name="CustomShape 1130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5" name="CustomShape 1131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6" name="CustomShape 1132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7" name="CustomShape 1133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08" name="CustomShape 1134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09" name="CustomShape 1135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10" name="CustomShape 1136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11" name="CustomShape 1137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2" name="CustomShape 1138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3" name="CustomShape 1139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4" name="CustomShape 1140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5" name="CustomShape 1141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6" name="CustomShape 1142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7" name="CustomShape 1143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8" name="CustomShape 1144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9" name="CustomShape 1145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0" name="CustomShape 1146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1" name="CustomShape 1147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2" name="CustomShape 1148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3" name="CustomShape 1149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4" name="CustomShape 1150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5" name="CustomShape 1151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6" name="CustomShape 1152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7" name="CustomShape 1153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8" name="CustomShape 1154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9" name="CustomShape 1155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0" name="CustomShape 1156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1" name="CustomShape 1157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2" name="CustomShape 1158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3" name="CustomShape 1159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4" name="CustomShape 1160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5" name="CustomShape 1161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6" name="CustomShape 1162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7" name="CustomShape 1163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8" name="CustomShape 1164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9" name="CustomShape 1165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0" name="CustomShape 1166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1" name="CustomShape 1167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Gillespie SSA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42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1040" cy="1028160"/>
          </a:xfrm>
          <a:prstGeom prst="rect">
            <a:avLst/>
          </a:prstGeom>
          <a:ln w="0">
            <a:noFill/>
          </a:ln>
        </p:spPr>
      </p:pic>
      <p:sp>
        <p:nvSpPr>
          <p:cNvPr id="1843" name=""/>
          <p:cNvSpPr/>
          <p:nvPr/>
        </p:nvSpPr>
        <p:spPr>
          <a:xfrm>
            <a:off x="7171560" y="1600920"/>
            <a:ext cx="220068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4" name=""/>
          <p:cNvSpPr/>
          <p:nvPr/>
        </p:nvSpPr>
        <p:spPr>
          <a:xfrm>
            <a:off x="3513600" y="1538280"/>
            <a:ext cx="22010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State of the system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45" name="" descr=""/>
          <p:cNvPicPr/>
          <p:nvPr/>
        </p:nvPicPr>
        <p:blipFill>
          <a:blip r:embed="rId2"/>
          <a:stretch/>
        </p:blipFill>
        <p:spPr>
          <a:xfrm>
            <a:off x="3585600" y="1985760"/>
            <a:ext cx="1675800" cy="227880"/>
          </a:xfrm>
          <a:prstGeom prst="rect">
            <a:avLst/>
          </a:prstGeom>
          <a:ln w="0">
            <a:noFill/>
          </a:ln>
        </p:spPr>
      </p:pic>
      <p:sp>
        <p:nvSpPr>
          <p:cNvPr id="1846" name=""/>
          <p:cNvSpPr/>
          <p:nvPr/>
        </p:nvSpPr>
        <p:spPr>
          <a:xfrm>
            <a:off x="3669840" y="3929040"/>
            <a:ext cx="258660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Two random values: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Time for jumping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Reaction to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47" name="" descr=""/>
          <p:cNvPicPr/>
          <p:nvPr/>
        </p:nvPicPr>
        <p:blipFill>
          <a:blip r:embed="rId3"/>
          <a:stretch/>
        </p:blipFill>
        <p:spPr>
          <a:xfrm>
            <a:off x="5943600" y="4215960"/>
            <a:ext cx="3657240" cy="821160"/>
          </a:xfrm>
          <a:prstGeom prst="rect">
            <a:avLst/>
          </a:prstGeom>
          <a:ln w="0">
            <a:noFill/>
          </a:ln>
        </p:spPr>
      </p:pic>
      <p:pic>
        <p:nvPicPr>
          <p:cNvPr id="1848" name="" descr=""/>
          <p:cNvPicPr/>
          <p:nvPr/>
        </p:nvPicPr>
        <p:blipFill>
          <a:blip r:embed="rId4"/>
          <a:stretch/>
        </p:blipFill>
        <p:spPr>
          <a:xfrm>
            <a:off x="3709800" y="3373200"/>
            <a:ext cx="1837440" cy="332640"/>
          </a:xfrm>
          <a:prstGeom prst="rect">
            <a:avLst/>
          </a:prstGeom>
          <a:ln w="0">
            <a:noFill/>
          </a:ln>
        </p:spPr>
      </p:pic>
      <p:sp>
        <p:nvSpPr>
          <p:cNvPr id="1849" name=""/>
          <p:cNvSpPr/>
          <p:nvPr/>
        </p:nvSpPr>
        <p:spPr>
          <a:xfrm>
            <a:off x="3627720" y="2994480"/>
            <a:ext cx="265212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One occurrence is defined by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50" name="" descr=""/>
          <p:cNvPicPr/>
          <p:nvPr/>
        </p:nvPicPr>
        <p:blipFill>
          <a:blip r:embed="rId5"/>
          <a:stretch/>
        </p:blipFill>
        <p:spPr>
          <a:xfrm>
            <a:off x="1134000" y="4419000"/>
            <a:ext cx="1837440" cy="332640"/>
          </a:xfrm>
          <a:prstGeom prst="rect">
            <a:avLst/>
          </a:prstGeom>
          <a:ln w="0">
            <a:noFill/>
          </a:ln>
        </p:spPr>
      </p:pic>
      <p:pic>
        <p:nvPicPr>
          <p:cNvPr id="1851" name="" descr=""/>
          <p:cNvPicPr/>
          <p:nvPr/>
        </p:nvPicPr>
        <p:blipFill>
          <a:blip r:embed="rId6"/>
          <a:stretch/>
        </p:blipFill>
        <p:spPr>
          <a:xfrm>
            <a:off x="7543800" y="3200400"/>
            <a:ext cx="1266120" cy="808920"/>
          </a:xfrm>
          <a:prstGeom prst="rect">
            <a:avLst/>
          </a:prstGeom>
          <a:ln w="0">
            <a:noFill/>
          </a:ln>
        </p:spPr>
      </p:pic>
      <p:sp>
        <p:nvSpPr>
          <p:cNvPr id="1852" name=""/>
          <p:cNvSpPr/>
          <p:nvPr/>
        </p:nvSpPr>
        <p:spPr>
          <a:xfrm>
            <a:off x="457200" y="1731600"/>
            <a:ext cx="2742840" cy="13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Minimum i.i.d exponentials,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Jumping time: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853" name="" descr=""/>
          <p:cNvPicPr/>
          <p:nvPr/>
        </p:nvPicPr>
        <p:blipFill>
          <a:blip r:embed="rId7"/>
          <a:stretch/>
        </p:blipFill>
        <p:spPr>
          <a:xfrm>
            <a:off x="588960" y="1470600"/>
            <a:ext cx="1046880" cy="280800"/>
          </a:xfrm>
          <a:prstGeom prst="rect">
            <a:avLst/>
          </a:prstGeom>
          <a:ln w="0">
            <a:noFill/>
          </a:ln>
        </p:spPr>
      </p:pic>
      <p:sp>
        <p:nvSpPr>
          <p:cNvPr id="1854" name=""/>
          <p:cNvSpPr/>
          <p:nvPr/>
        </p:nvSpPr>
        <p:spPr>
          <a:xfrm>
            <a:off x="588960" y="1134000"/>
            <a:ext cx="169668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Total rate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55" name="" descr=""/>
          <p:cNvPicPr/>
          <p:nvPr/>
        </p:nvPicPr>
        <p:blipFill>
          <a:blip r:embed="rId8"/>
          <a:stretch/>
        </p:blipFill>
        <p:spPr>
          <a:xfrm>
            <a:off x="554760" y="2364480"/>
            <a:ext cx="1466280" cy="38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CustomShape 1090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7" name="CustomShape 1091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8" name="CustomShape 1092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9" name="CustomShape 1093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0" name="CustomShape 1094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61" name="CustomShape 1095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62" name="CustomShape 1096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63" name="CustomShape 1097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64" name="CustomShape 1098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5" name="CustomShape 1099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6" name="CustomShape 1100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7" name="CustomShape 1101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8" name="CustomShape 1102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9" name="CustomShape 1103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0" name="CustomShape 1104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1" name="CustomShape 1105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2" name="CustomShape 1106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3" name="CustomShape 1107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4" name="CustomShape 1108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5" name="CustomShape 1109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6" name="CustomShape 1110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7" name="CustomShape 1111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8" name="CustomShape 1112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9" name="CustomShape 1113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0" name="CustomShape 1114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1" name="CustomShape 1115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2" name="CustomShape 1116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3" name="CustomShape 1117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4" name="CustomShape 1118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5" name="CustomShape 1119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6" name="CustomShape 1120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7" name="CustomShape 1121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8" name="CustomShape 1122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9" name="CustomShape 1123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0" name="CustomShape 1124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1" name="CustomShape 1125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2" name="CustomShape 1126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3" name="CustomShape 1127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4" name="CustomShape 1128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Gillespie SSA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95" name="" descr=""/>
          <p:cNvPicPr/>
          <p:nvPr/>
        </p:nvPicPr>
        <p:blipFill>
          <a:blip r:embed="rId1"/>
          <a:stretch/>
        </p:blipFill>
        <p:spPr>
          <a:xfrm>
            <a:off x="7403400" y="2027880"/>
            <a:ext cx="1571040" cy="1028160"/>
          </a:xfrm>
          <a:prstGeom prst="rect">
            <a:avLst/>
          </a:prstGeom>
          <a:ln w="0">
            <a:noFill/>
          </a:ln>
        </p:spPr>
      </p:pic>
      <p:sp>
        <p:nvSpPr>
          <p:cNvPr id="1896" name=""/>
          <p:cNvSpPr/>
          <p:nvPr/>
        </p:nvSpPr>
        <p:spPr>
          <a:xfrm>
            <a:off x="7171560" y="1600920"/>
            <a:ext cx="220068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Any chemical reaction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7" name=""/>
          <p:cNvSpPr/>
          <p:nvPr/>
        </p:nvSpPr>
        <p:spPr>
          <a:xfrm>
            <a:off x="3513600" y="1538280"/>
            <a:ext cx="22010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State of the system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98" name="" descr=""/>
          <p:cNvPicPr/>
          <p:nvPr/>
        </p:nvPicPr>
        <p:blipFill>
          <a:blip r:embed="rId2"/>
          <a:stretch/>
        </p:blipFill>
        <p:spPr>
          <a:xfrm>
            <a:off x="3585600" y="1985760"/>
            <a:ext cx="1675800" cy="227880"/>
          </a:xfrm>
          <a:prstGeom prst="rect">
            <a:avLst/>
          </a:prstGeom>
          <a:ln w="0">
            <a:noFill/>
          </a:ln>
        </p:spPr>
      </p:pic>
      <p:sp>
        <p:nvSpPr>
          <p:cNvPr id="1899" name=""/>
          <p:cNvSpPr/>
          <p:nvPr/>
        </p:nvSpPr>
        <p:spPr>
          <a:xfrm>
            <a:off x="3669840" y="3929040"/>
            <a:ext cx="258660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Two random values: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Time for jumping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Reaction to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00" name="" descr=""/>
          <p:cNvPicPr/>
          <p:nvPr/>
        </p:nvPicPr>
        <p:blipFill>
          <a:blip r:embed="rId3"/>
          <a:stretch/>
        </p:blipFill>
        <p:spPr>
          <a:xfrm>
            <a:off x="5943600" y="4215960"/>
            <a:ext cx="3657240" cy="821160"/>
          </a:xfrm>
          <a:prstGeom prst="rect">
            <a:avLst/>
          </a:prstGeom>
          <a:ln w="0">
            <a:noFill/>
          </a:ln>
        </p:spPr>
      </p:pic>
      <p:pic>
        <p:nvPicPr>
          <p:cNvPr id="1901" name="" descr=""/>
          <p:cNvPicPr/>
          <p:nvPr/>
        </p:nvPicPr>
        <p:blipFill>
          <a:blip r:embed="rId4"/>
          <a:stretch/>
        </p:blipFill>
        <p:spPr>
          <a:xfrm>
            <a:off x="3709800" y="3373200"/>
            <a:ext cx="1837440" cy="332640"/>
          </a:xfrm>
          <a:prstGeom prst="rect">
            <a:avLst/>
          </a:prstGeom>
          <a:ln w="0">
            <a:noFill/>
          </a:ln>
        </p:spPr>
      </p:pic>
      <p:sp>
        <p:nvSpPr>
          <p:cNvPr id="1902" name=""/>
          <p:cNvSpPr/>
          <p:nvPr/>
        </p:nvSpPr>
        <p:spPr>
          <a:xfrm>
            <a:off x="3627720" y="2994480"/>
            <a:ext cx="265212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One occurrence is defined by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03" name="" descr=""/>
          <p:cNvPicPr/>
          <p:nvPr/>
        </p:nvPicPr>
        <p:blipFill>
          <a:blip r:embed="rId5"/>
          <a:stretch/>
        </p:blipFill>
        <p:spPr>
          <a:xfrm>
            <a:off x="1134000" y="4419000"/>
            <a:ext cx="1837440" cy="332640"/>
          </a:xfrm>
          <a:prstGeom prst="rect">
            <a:avLst/>
          </a:prstGeom>
          <a:ln w="0">
            <a:noFill/>
          </a:ln>
        </p:spPr>
      </p:pic>
      <p:pic>
        <p:nvPicPr>
          <p:cNvPr id="1904" name="" descr=""/>
          <p:cNvPicPr/>
          <p:nvPr/>
        </p:nvPicPr>
        <p:blipFill>
          <a:blip r:embed="rId6"/>
          <a:stretch/>
        </p:blipFill>
        <p:spPr>
          <a:xfrm>
            <a:off x="7543800" y="3200400"/>
            <a:ext cx="1266120" cy="808920"/>
          </a:xfrm>
          <a:prstGeom prst="rect">
            <a:avLst/>
          </a:prstGeom>
          <a:ln w="0">
            <a:noFill/>
          </a:ln>
        </p:spPr>
      </p:pic>
      <p:sp>
        <p:nvSpPr>
          <p:cNvPr id="1905" name=""/>
          <p:cNvSpPr/>
          <p:nvPr/>
        </p:nvSpPr>
        <p:spPr>
          <a:xfrm>
            <a:off x="457200" y="1731600"/>
            <a:ext cx="2514240" cy="13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Minimum i.i.d exponentials,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Jumping time: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Next reaction: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06" name="" descr=""/>
          <p:cNvPicPr/>
          <p:nvPr/>
        </p:nvPicPr>
        <p:blipFill>
          <a:blip r:embed="rId7"/>
          <a:stretch/>
        </p:blipFill>
        <p:spPr>
          <a:xfrm>
            <a:off x="588960" y="1470600"/>
            <a:ext cx="1046880" cy="280800"/>
          </a:xfrm>
          <a:prstGeom prst="rect">
            <a:avLst/>
          </a:prstGeom>
          <a:ln w="0">
            <a:noFill/>
          </a:ln>
        </p:spPr>
      </p:pic>
      <p:sp>
        <p:nvSpPr>
          <p:cNvPr id="1907" name=""/>
          <p:cNvSpPr/>
          <p:nvPr/>
        </p:nvSpPr>
        <p:spPr>
          <a:xfrm>
            <a:off x="588960" y="1134000"/>
            <a:ext cx="169668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Total rate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08" name="" descr=""/>
          <p:cNvPicPr/>
          <p:nvPr/>
        </p:nvPicPr>
        <p:blipFill>
          <a:blip r:embed="rId8"/>
          <a:stretch/>
        </p:blipFill>
        <p:spPr>
          <a:xfrm>
            <a:off x="554760" y="2364480"/>
            <a:ext cx="1466280" cy="380160"/>
          </a:xfrm>
          <a:prstGeom prst="rect">
            <a:avLst/>
          </a:prstGeom>
          <a:ln w="0">
            <a:noFill/>
          </a:ln>
        </p:spPr>
      </p:pic>
      <p:pic>
        <p:nvPicPr>
          <p:cNvPr id="1909" name="" descr=""/>
          <p:cNvPicPr/>
          <p:nvPr/>
        </p:nvPicPr>
        <p:blipFill>
          <a:blip r:embed="rId9"/>
          <a:stretch/>
        </p:blipFill>
        <p:spPr>
          <a:xfrm>
            <a:off x="524160" y="3078000"/>
            <a:ext cx="1304280" cy="61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CustomShape 311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1" name="CustomShape 312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2" name="CustomShape 313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3" name="CustomShape 314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4" name="CustomShape 315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15" name="CustomShape 316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16" name="CustomShape 317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17" name="CustomShape 318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18" name="CustomShape 319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9" name="CustomShape 320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0" name="CustomShape 321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1" name="CustomShape 322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2" name="CustomShape 323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3" name="CustomShape 324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4" name="CustomShape 325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5" name="CustomShape 326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6" name="CustomShape 327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7" name="CustomShape 328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8" name="CustomShape 329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9" name="CustomShape 330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0" name="CustomShape 331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1" name="CustomShape 332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2" name="CustomShape 333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3" name="CustomShape 334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4" name="CustomShape 335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5" name="CustomShape 336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6" name="CustomShape 337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7" name="CustomShape 338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8" name="CustomShape 339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9" name="CustomShape 340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0" name="CustomShape 341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1" name="CustomShape 342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2" name="CustomShape 343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3" name="CustomShape 344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4" name="CustomShape 345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5" name="CustomShape 346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6" name="CustomShape 347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7" name="CustomShape 348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8" name="CustomShape 1206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Gillespie SSA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49" name="" descr=""/>
          <p:cNvPicPr/>
          <p:nvPr/>
        </p:nvPicPr>
        <p:blipFill>
          <a:blip r:embed="rId1"/>
          <a:stretch/>
        </p:blipFill>
        <p:spPr>
          <a:xfrm>
            <a:off x="3273480" y="1143000"/>
            <a:ext cx="3380760" cy="4114080"/>
          </a:xfrm>
          <a:prstGeom prst="rect">
            <a:avLst/>
          </a:prstGeom>
          <a:ln w="0">
            <a:noFill/>
          </a:ln>
        </p:spPr>
      </p:pic>
      <p:pic>
        <p:nvPicPr>
          <p:cNvPr id="1950" name="" descr=""/>
          <p:cNvPicPr/>
          <p:nvPr/>
        </p:nvPicPr>
        <p:blipFill>
          <a:blip r:embed="rId2"/>
          <a:stretch/>
        </p:blipFill>
        <p:spPr>
          <a:xfrm>
            <a:off x="588960" y="1470600"/>
            <a:ext cx="1046880" cy="280800"/>
          </a:xfrm>
          <a:prstGeom prst="rect">
            <a:avLst/>
          </a:prstGeom>
          <a:ln w="0">
            <a:noFill/>
          </a:ln>
        </p:spPr>
      </p:pic>
      <p:sp>
        <p:nvSpPr>
          <p:cNvPr id="1951" name=""/>
          <p:cNvSpPr/>
          <p:nvPr/>
        </p:nvSpPr>
        <p:spPr>
          <a:xfrm>
            <a:off x="588960" y="1134000"/>
            <a:ext cx="169668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Total rate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52" name="" descr=""/>
          <p:cNvPicPr/>
          <p:nvPr/>
        </p:nvPicPr>
        <p:blipFill>
          <a:blip r:embed="rId3"/>
          <a:stretch/>
        </p:blipFill>
        <p:spPr>
          <a:xfrm>
            <a:off x="554760" y="2364480"/>
            <a:ext cx="1466280" cy="380160"/>
          </a:xfrm>
          <a:prstGeom prst="rect">
            <a:avLst/>
          </a:prstGeom>
          <a:ln w="0">
            <a:noFill/>
          </a:ln>
        </p:spPr>
      </p:pic>
      <p:pic>
        <p:nvPicPr>
          <p:cNvPr id="1953" name="" descr=""/>
          <p:cNvPicPr/>
          <p:nvPr/>
        </p:nvPicPr>
        <p:blipFill>
          <a:blip r:embed="rId4"/>
          <a:stretch/>
        </p:blipFill>
        <p:spPr>
          <a:xfrm>
            <a:off x="524160" y="3078000"/>
            <a:ext cx="1304280" cy="615240"/>
          </a:xfrm>
          <a:prstGeom prst="rect">
            <a:avLst/>
          </a:prstGeom>
          <a:ln w="0">
            <a:noFill/>
          </a:ln>
        </p:spPr>
      </p:pic>
      <p:sp>
        <p:nvSpPr>
          <p:cNvPr id="1954" name=""/>
          <p:cNvSpPr/>
          <p:nvPr/>
        </p:nvSpPr>
        <p:spPr>
          <a:xfrm>
            <a:off x="457560" y="1731960"/>
            <a:ext cx="2514240" cy="13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Minimum i.i.d exponentials,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Jumping time: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Next reaction: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55" name="" descr=""/>
          <p:cNvPicPr/>
          <p:nvPr/>
        </p:nvPicPr>
        <p:blipFill>
          <a:blip r:embed="rId5"/>
          <a:stretch/>
        </p:blipFill>
        <p:spPr>
          <a:xfrm>
            <a:off x="7403400" y="2027880"/>
            <a:ext cx="1571040" cy="1028160"/>
          </a:xfrm>
          <a:prstGeom prst="rect">
            <a:avLst/>
          </a:prstGeom>
          <a:ln w="0">
            <a:noFill/>
          </a:ln>
        </p:spPr>
      </p:pic>
      <p:pic>
        <p:nvPicPr>
          <p:cNvPr id="1956" name="" descr=""/>
          <p:cNvPicPr/>
          <p:nvPr/>
        </p:nvPicPr>
        <p:blipFill>
          <a:blip r:embed="rId6"/>
          <a:stretch/>
        </p:blipFill>
        <p:spPr>
          <a:xfrm>
            <a:off x="7543800" y="3200400"/>
            <a:ext cx="1266120" cy="80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CustomShape 1207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8" name="CustomShape 1208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9" name="CustomShape 1209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0" name="CustomShape 1210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1" name="CustomShape 1211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2" name="CustomShape 1212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3" name="CustomShape 1213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4" name="CustomShape 1214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5" name="CustomShape 1215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6" name="CustomShape 1216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7" name="CustomShape 1217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8" name="CustomShape 1218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9" name="CustomShape 1262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0" name="CustomShape 1263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1" name="CustomShape 1264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2" name="CustomShape 1265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3" name="CustomShape 1266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4" name="CustomShape 1267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5" name="CustomShape 1268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6" name="CustomShape 1269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7" name="CustomShape 1270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8" name="CustomShape 1271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9" name="CustomShape 1272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0" name="CustomShape 1273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1" name="CustomShape 1274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2" name="CustomShape 1275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3" name="CustomShape 1276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4" name="CustomShape 1277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5" name="CustomShape 1278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6" name="CustomShape 1279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7" name="CustomShape 1280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8" name="CustomShape 1281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9" name="CustomShape 1282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0" name="CustomShape 1283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1" name="CustomShape 1284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2" name="CustomShape 1285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3" name="CustomShape 1286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4" name="CustomShape 1287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5" name="CustomShape 1288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Practical Python class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96" name="" descr=""/>
          <p:cNvPicPr/>
          <p:nvPr/>
        </p:nvPicPr>
        <p:blipFill>
          <a:blip r:embed="rId1"/>
          <a:stretch/>
        </p:blipFill>
        <p:spPr>
          <a:xfrm>
            <a:off x="453240" y="1143360"/>
            <a:ext cx="3380760" cy="4114080"/>
          </a:xfrm>
          <a:prstGeom prst="rect">
            <a:avLst/>
          </a:prstGeom>
          <a:ln w="0">
            <a:noFill/>
          </a:ln>
        </p:spPr>
      </p:pic>
      <p:pic>
        <p:nvPicPr>
          <p:cNvPr id="1997" name="" descr=""/>
          <p:cNvPicPr/>
          <p:nvPr/>
        </p:nvPicPr>
        <p:blipFill>
          <a:blip r:embed="rId2"/>
          <a:stretch/>
        </p:blipFill>
        <p:spPr>
          <a:xfrm>
            <a:off x="7403400" y="2027880"/>
            <a:ext cx="1571040" cy="1028160"/>
          </a:xfrm>
          <a:prstGeom prst="rect">
            <a:avLst/>
          </a:prstGeom>
          <a:ln w="0">
            <a:noFill/>
          </a:ln>
        </p:spPr>
      </p:pic>
      <p:pic>
        <p:nvPicPr>
          <p:cNvPr id="1998" name="" descr=""/>
          <p:cNvPicPr/>
          <p:nvPr/>
        </p:nvPicPr>
        <p:blipFill>
          <a:blip r:embed="rId3"/>
          <a:stretch/>
        </p:blipFill>
        <p:spPr>
          <a:xfrm>
            <a:off x="4871880" y="3762720"/>
            <a:ext cx="1456560" cy="580320"/>
          </a:xfrm>
          <a:prstGeom prst="rect">
            <a:avLst/>
          </a:prstGeom>
          <a:ln w="0">
            <a:noFill/>
          </a:ln>
        </p:spPr>
      </p:pic>
      <p:pic>
        <p:nvPicPr>
          <p:cNvPr id="1999" name="" descr=""/>
          <p:cNvPicPr/>
          <p:nvPr/>
        </p:nvPicPr>
        <p:blipFill>
          <a:blip r:embed="rId4"/>
          <a:stretch/>
        </p:blipFill>
        <p:spPr>
          <a:xfrm>
            <a:off x="4637160" y="1371600"/>
            <a:ext cx="1742400" cy="1885320"/>
          </a:xfrm>
          <a:prstGeom prst="rect">
            <a:avLst/>
          </a:prstGeom>
          <a:ln w="0">
            <a:noFill/>
          </a:ln>
        </p:spPr>
      </p:pic>
      <p:pic>
        <p:nvPicPr>
          <p:cNvPr id="2000" name="" descr=""/>
          <p:cNvPicPr/>
          <p:nvPr/>
        </p:nvPicPr>
        <p:blipFill>
          <a:blip r:embed="rId5"/>
          <a:stretch/>
        </p:blipFill>
        <p:spPr>
          <a:xfrm>
            <a:off x="7639560" y="3657600"/>
            <a:ext cx="1275480" cy="85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CustomShape 1220"/>
          <p:cNvSpPr/>
          <p:nvPr/>
        </p:nvSpPr>
        <p:spPr>
          <a:xfrm>
            <a:off x="2160" y="5400000"/>
            <a:ext cx="253440" cy="27288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2" name="CustomShape 1221"/>
          <p:cNvSpPr/>
          <p:nvPr/>
        </p:nvSpPr>
        <p:spPr>
          <a:xfrm>
            <a:off x="9837000" y="5402880"/>
            <a:ext cx="253440" cy="27288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3" name="CustomShape 1222"/>
          <p:cNvSpPr/>
          <p:nvPr/>
        </p:nvSpPr>
        <p:spPr>
          <a:xfrm>
            <a:off x="9830160" y="0"/>
            <a:ext cx="253440" cy="27288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4" name="CustomShape 1223"/>
          <p:cNvSpPr/>
          <p:nvPr/>
        </p:nvSpPr>
        <p:spPr>
          <a:xfrm>
            <a:off x="2160" y="0"/>
            <a:ext cx="253440" cy="27288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5" name="CustomShape 1224"/>
          <p:cNvSpPr/>
          <p:nvPr/>
        </p:nvSpPr>
        <p:spPr>
          <a:xfrm>
            <a:off x="9856080" y="548640"/>
            <a:ext cx="178560" cy="456768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06" name="CustomShape 1225"/>
          <p:cNvSpPr/>
          <p:nvPr/>
        </p:nvSpPr>
        <p:spPr>
          <a:xfrm rot="5400000">
            <a:off x="4950360" y="1037880"/>
            <a:ext cx="178560" cy="89733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07" name="CustomShape 1226"/>
          <p:cNvSpPr/>
          <p:nvPr/>
        </p:nvSpPr>
        <p:spPr>
          <a:xfrm flipV="1" rot="16200000">
            <a:off x="4952160" y="-4344480"/>
            <a:ext cx="178560" cy="897336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08" name="CustomShape 1227"/>
          <p:cNvSpPr/>
          <p:nvPr/>
        </p:nvSpPr>
        <p:spPr>
          <a:xfrm>
            <a:off x="21240" y="545760"/>
            <a:ext cx="178560" cy="456768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09" name="CustomShape 1228"/>
          <p:cNvSpPr/>
          <p:nvPr/>
        </p:nvSpPr>
        <p:spPr>
          <a:xfrm flipH="1" flipV="1" rot="5400000">
            <a:off x="-1080" y="2880"/>
            <a:ext cx="452880" cy="45288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0" name="CustomShape 1229"/>
          <p:cNvSpPr/>
          <p:nvPr/>
        </p:nvSpPr>
        <p:spPr>
          <a:xfrm flipH="1" flipV="1" rot="5400000">
            <a:off x="237240" y="279000"/>
            <a:ext cx="270000" cy="27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1" name="CustomShape 1230"/>
          <p:cNvSpPr/>
          <p:nvPr/>
        </p:nvSpPr>
        <p:spPr>
          <a:xfrm flipH="1" flipV="1" rot="5400000">
            <a:off x="-19080" y="297000"/>
            <a:ext cx="270000" cy="234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2" name="CustomShape 1231"/>
          <p:cNvSpPr/>
          <p:nvPr/>
        </p:nvSpPr>
        <p:spPr>
          <a:xfrm flipH="1" flipV="1" rot="5400000">
            <a:off x="264960" y="-5400"/>
            <a:ext cx="270000" cy="28656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3" name="CustomShape 1232"/>
          <p:cNvSpPr/>
          <p:nvPr/>
        </p:nvSpPr>
        <p:spPr>
          <a:xfrm flipH="1" flipV="1" rot="5400000">
            <a:off x="-1080" y="-5760"/>
            <a:ext cx="452880" cy="45288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4" name="CustomShape 1233"/>
          <p:cNvSpPr/>
          <p:nvPr/>
        </p:nvSpPr>
        <p:spPr>
          <a:xfrm flipH="1" flipV="1" rot="5400000">
            <a:off x="237240" y="270000"/>
            <a:ext cx="270000" cy="27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5" name="CustomShape 1234"/>
          <p:cNvSpPr/>
          <p:nvPr/>
        </p:nvSpPr>
        <p:spPr>
          <a:xfrm flipH="1" flipV="1" rot="5400000">
            <a:off x="-19080" y="288000"/>
            <a:ext cx="270000" cy="234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6" name="CustomShape 1235"/>
          <p:cNvSpPr/>
          <p:nvPr/>
        </p:nvSpPr>
        <p:spPr>
          <a:xfrm flipH="1" flipV="1" rot="5400000">
            <a:off x="264960" y="-12600"/>
            <a:ext cx="270000" cy="28656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7" name="CustomShape 1236"/>
          <p:cNvSpPr/>
          <p:nvPr/>
        </p:nvSpPr>
        <p:spPr>
          <a:xfrm flipV="1" rot="16200000">
            <a:off x="9623880" y="1800"/>
            <a:ext cx="452880" cy="45288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8" name="CustomShape 1237"/>
          <p:cNvSpPr/>
          <p:nvPr/>
        </p:nvSpPr>
        <p:spPr>
          <a:xfrm flipV="1" rot="16200000">
            <a:off x="9568440" y="276120"/>
            <a:ext cx="270000" cy="27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9" name="CustomShape 1238"/>
          <p:cNvSpPr/>
          <p:nvPr/>
        </p:nvSpPr>
        <p:spPr>
          <a:xfrm flipV="1" rot="16200000">
            <a:off x="9824760" y="294120"/>
            <a:ext cx="270000" cy="234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0" name="CustomShape 1239"/>
          <p:cNvSpPr/>
          <p:nvPr/>
        </p:nvSpPr>
        <p:spPr>
          <a:xfrm flipV="1" rot="16200000">
            <a:off x="9540720" y="-2880"/>
            <a:ext cx="270000" cy="28656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1" name="CustomShape 1240"/>
          <p:cNvSpPr/>
          <p:nvPr/>
        </p:nvSpPr>
        <p:spPr>
          <a:xfrm flipV="1" rot="16200000">
            <a:off x="9623880" y="-2880"/>
            <a:ext cx="452880" cy="45288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2" name="CustomShape 1241"/>
          <p:cNvSpPr/>
          <p:nvPr/>
        </p:nvSpPr>
        <p:spPr>
          <a:xfrm flipV="1" rot="16200000">
            <a:off x="9568440" y="267120"/>
            <a:ext cx="270000" cy="27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3" name="CustomShape 1242"/>
          <p:cNvSpPr/>
          <p:nvPr/>
        </p:nvSpPr>
        <p:spPr>
          <a:xfrm flipV="1" rot="16200000">
            <a:off x="9824760" y="285120"/>
            <a:ext cx="270000" cy="234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4" name="CustomShape 1243"/>
          <p:cNvSpPr/>
          <p:nvPr/>
        </p:nvSpPr>
        <p:spPr>
          <a:xfrm flipV="1" rot="16200000">
            <a:off x="9540720" y="-10800"/>
            <a:ext cx="270000" cy="28656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5" name="CustomShape 1244"/>
          <p:cNvSpPr/>
          <p:nvPr/>
        </p:nvSpPr>
        <p:spPr>
          <a:xfrm rot="5400000">
            <a:off x="9622080" y="5212080"/>
            <a:ext cx="452880" cy="45288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6" name="CustomShape 1245"/>
          <p:cNvSpPr/>
          <p:nvPr/>
        </p:nvSpPr>
        <p:spPr>
          <a:xfrm rot="5400000">
            <a:off x="9566640" y="5120640"/>
            <a:ext cx="270000" cy="27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7" name="CustomShape 1246"/>
          <p:cNvSpPr/>
          <p:nvPr/>
        </p:nvSpPr>
        <p:spPr>
          <a:xfrm rot="5400000">
            <a:off x="9822960" y="5138640"/>
            <a:ext cx="270000" cy="234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8" name="CustomShape 1247"/>
          <p:cNvSpPr/>
          <p:nvPr/>
        </p:nvSpPr>
        <p:spPr>
          <a:xfrm rot="5400000">
            <a:off x="9538920" y="5386680"/>
            <a:ext cx="270000" cy="28656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9" name="CustomShape 1248"/>
          <p:cNvSpPr/>
          <p:nvPr/>
        </p:nvSpPr>
        <p:spPr>
          <a:xfrm rot="5400000">
            <a:off x="9622080" y="5221080"/>
            <a:ext cx="452880" cy="45288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0" name="CustomShape 1249"/>
          <p:cNvSpPr/>
          <p:nvPr/>
        </p:nvSpPr>
        <p:spPr>
          <a:xfrm rot="5400000">
            <a:off x="9566640" y="5129640"/>
            <a:ext cx="270000" cy="27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1" name="CustomShape 1250"/>
          <p:cNvSpPr/>
          <p:nvPr/>
        </p:nvSpPr>
        <p:spPr>
          <a:xfrm rot="5400000">
            <a:off x="9822960" y="5147640"/>
            <a:ext cx="270000" cy="234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2" name="CustomShape 1251"/>
          <p:cNvSpPr/>
          <p:nvPr/>
        </p:nvSpPr>
        <p:spPr>
          <a:xfrm rot="5400000">
            <a:off x="9538920" y="5395680"/>
            <a:ext cx="270000" cy="28656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3" name="CustomShape 1252"/>
          <p:cNvSpPr/>
          <p:nvPr/>
        </p:nvSpPr>
        <p:spPr>
          <a:xfrm flipH="1" rot="16200000">
            <a:off x="-2520" y="5209200"/>
            <a:ext cx="452880" cy="45288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4" name="CustomShape 1253"/>
          <p:cNvSpPr/>
          <p:nvPr/>
        </p:nvSpPr>
        <p:spPr>
          <a:xfrm flipH="1" rot="16200000">
            <a:off x="235440" y="5117760"/>
            <a:ext cx="270000" cy="27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5" name="CustomShape 1254"/>
          <p:cNvSpPr/>
          <p:nvPr/>
        </p:nvSpPr>
        <p:spPr>
          <a:xfrm flipH="1" rot="16200000">
            <a:off x="-19080" y="5135760"/>
            <a:ext cx="270000" cy="234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6" name="CustomShape 1255"/>
          <p:cNvSpPr/>
          <p:nvPr/>
        </p:nvSpPr>
        <p:spPr>
          <a:xfrm flipH="1" rot="16200000">
            <a:off x="263160" y="5383800"/>
            <a:ext cx="270000" cy="28656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7" name="CustomShape 1256"/>
          <p:cNvSpPr/>
          <p:nvPr/>
        </p:nvSpPr>
        <p:spPr>
          <a:xfrm flipH="1" rot="16200000">
            <a:off x="-2520" y="5218200"/>
            <a:ext cx="452880" cy="45288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8" name="CustomShape 1257"/>
          <p:cNvSpPr/>
          <p:nvPr/>
        </p:nvSpPr>
        <p:spPr>
          <a:xfrm flipH="1" rot="16200000">
            <a:off x="235440" y="5126760"/>
            <a:ext cx="270000" cy="27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9" name="CustomShape 1258"/>
          <p:cNvSpPr/>
          <p:nvPr/>
        </p:nvSpPr>
        <p:spPr>
          <a:xfrm flipH="1" rot="16200000">
            <a:off x="-19080" y="5144760"/>
            <a:ext cx="270000" cy="234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0" name="CustomShape 1259"/>
          <p:cNvSpPr/>
          <p:nvPr/>
        </p:nvSpPr>
        <p:spPr>
          <a:xfrm flipH="1" rot="16200000">
            <a:off x="263160" y="5392800"/>
            <a:ext cx="270000" cy="28656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1" name="CustomShape 1260"/>
          <p:cNvSpPr/>
          <p:nvPr/>
        </p:nvSpPr>
        <p:spPr>
          <a:xfrm>
            <a:off x="476640" y="1574280"/>
            <a:ext cx="6487920" cy="36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2" name="CustomShape 1261"/>
          <p:cNvSpPr/>
          <p:nvPr/>
        </p:nvSpPr>
        <p:spPr>
          <a:xfrm>
            <a:off x="4038480" y="4195440"/>
            <a:ext cx="4202640" cy="59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Facultad de Física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Universidad de La Habana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43" name="" descr=""/>
          <p:cNvPicPr/>
          <p:nvPr/>
        </p:nvPicPr>
        <p:blipFill>
          <a:blip r:embed="rId1"/>
          <a:stretch/>
        </p:blipFill>
        <p:spPr>
          <a:xfrm>
            <a:off x="909000" y="807480"/>
            <a:ext cx="2200680" cy="1240560"/>
          </a:xfrm>
          <a:prstGeom prst="rect">
            <a:avLst/>
          </a:prstGeom>
          <a:ln w="0">
            <a:noFill/>
          </a:ln>
        </p:spPr>
      </p:pic>
      <p:pic>
        <p:nvPicPr>
          <p:cNvPr id="2044" name="" descr=""/>
          <p:cNvPicPr/>
          <p:nvPr/>
        </p:nvPicPr>
        <p:blipFill>
          <a:blip r:embed="rId2"/>
          <a:stretch/>
        </p:blipFill>
        <p:spPr>
          <a:xfrm>
            <a:off x="909000" y="2209320"/>
            <a:ext cx="2203560" cy="1244160"/>
          </a:xfrm>
          <a:prstGeom prst="rect">
            <a:avLst/>
          </a:prstGeom>
          <a:ln w="0">
            <a:noFill/>
          </a:ln>
        </p:spPr>
      </p:pic>
      <p:pic>
        <p:nvPicPr>
          <p:cNvPr id="2045" name="" descr=""/>
          <p:cNvPicPr/>
          <p:nvPr/>
        </p:nvPicPr>
        <p:blipFill>
          <a:blip r:embed="rId3"/>
          <a:stretch/>
        </p:blipFill>
        <p:spPr>
          <a:xfrm>
            <a:off x="905760" y="3657960"/>
            <a:ext cx="2200680" cy="1231560"/>
          </a:xfrm>
          <a:prstGeom prst="rect">
            <a:avLst/>
          </a:prstGeom>
          <a:ln w="0">
            <a:noFill/>
          </a:ln>
        </p:spPr>
      </p:pic>
      <p:pic>
        <p:nvPicPr>
          <p:cNvPr id="2046" name="" descr=""/>
          <p:cNvPicPr/>
          <p:nvPr/>
        </p:nvPicPr>
        <p:blipFill>
          <a:blip r:embed="rId4"/>
          <a:stretch/>
        </p:blipFill>
        <p:spPr>
          <a:xfrm>
            <a:off x="4800600" y="1899360"/>
            <a:ext cx="2540880" cy="2212920"/>
          </a:xfrm>
          <a:prstGeom prst="rect">
            <a:avLst/>
          </a:prstGeom>
          <a:ln w="0">
            <a:noFill/>
          </a:ln>
        </p:spPr>
      </p:pic>
      <p:sp>
        <p:nvSpPr>
          <p:cNvPr id="2047" name="CustomShape 1219"/>
          <p:cNvSpPr/>
          <p:nvPr/>
        </p:nvSpPr>
        <p:spPr>
          <a:xfrm>
            <a:off x="3081600" y="1002600"/>
            <a:ext cx="5977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4400" spc="-1" strike="noStrike">
                <a:solidFill>
                  <a:srgbClr val="2a6099"/>
                </a:solidFill>
                <a:latin typeface="Colored Crayons"/>
                <a:ea typeface="Colored Crayons"/>
              </a:rPr>
              <a:t>你好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236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1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2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3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4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4" name="CustomShape 45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5" name="CustomShape 159"/>
          <p:cNvSpPr/>
          <p:nvPr/>
        </p:nvSpPr>
        <p:spPr>
          <a:xfrm flipV="1" rot="16200000">
            <a:off x="4952520" y="-434268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6" name="CustomShape 160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7" name="CustomShape 161"/>
          <p:cNvSpPr/>
          <p:nvPr/>
        </p:nvSpPr>
        <p:spPr>
          <a:xfrm flipH="1" flipV="1" rot="5400000">
            <a:off x="720" y="504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62"/>
          <p:cNvSpPr/>
          <p:nvPr/>
        </p:nvSpPr>
        <p:spPr>
          <a:xfrm flipH="1" flipV="1" rot="5400000">
            <a:off x="239040" y="2804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63"/>
          <p:cNvSpPr/>
          <p:nvPr/>
        </p:nvSpPr>
        <p:spPr>
          <a:xfrm flipH="1" flipV="1" rot="5400000">
            <a:off x="-17280" y="2984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64"/>
          <p:cNvSpPr/>
          <p:nvPr/>
        </p:nvSpPr>
        <p:spPr>
          <a:xfrm flipH="1" flipV="1" rot="5400000">
            <a:off x="266760" y="-32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65"/>
          <p:cNvSpPr/>
          <p:nvPr/>
        </p:nvSpPr>
        <p:spPr>
          <a:xfrm flipH="1" flipV="1" rot="5400000">
            <a:off x="239040" y="2714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66"/>
          <p:cNvSpPr/>
          <p:nvPr/>
        </p:nvSpPr>
        <p:spPr>
          <a:xfrm flipH="1" flipV="1" rot="5400000">
            <a:off x="-17280" y="2894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67"/>
          <p:cNvSpPr/>
          <p:nvPr/>
        </p:nvSpPr>
        <p:spPr>
          <a:xfrm flipH="1" flipV="1" rot="5400000">
            <a:off x="266760" y="-111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68"/>
          <p:cNvSpPr/>
          <p:nvPr/>
        </p:nvSpPr>
        <p:spPr>
          <a:xfrm flipV="1" rot="16200000">
            <a:off x="9624240" y="324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69"/>
          <p:cNvSpPr/>
          <p:nvPr/>
        </p:nvSpPr>
        <p:spPr>
          <a:xfrm flipV="1" rot="16200000">
            <a:off x="9568800" y="2775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70"/>
          <p:cNvSpPr/>
          <p:nvPr/>
        </p:nvSpPr>
        <p:spPr>
          <a:xfrm flipV="1" rot="16200000">
            <a:off x="9825120" y="2955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71"/>
          <p:cNvSpPr/>
          <p:nvPr/>
        </p:nvSpPr>
        <p:spPr>
          <a:xfrm flipV="1" rot="16200000">
            <a:off x="9541080" y="-10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72"/>
          <p:cNvSpPr/>
          <p:nvPr/>
        </p:nvSpPr>
        <p:spPr>
          <a:xfrm flipV="1" rot="16200000">
            <a:off x="9568800" y="2685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73"/>
          <p:cNvSpPr/>
          <p:nvPr/>
        </p:nvSpPr>
        <p:spPr>
          <a:xfrm flipV="1" rot="16200000">
            <a:off x="9825120" y="2865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74"/>
          <p:cNvSpPr/>
          <p:nvPr/>
        </p:nvSpPr>
        <p:spPr>
          <a:xfrm flipV="1" rot="16200000">
            <a:off x="9541080" y="-90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75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76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77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78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79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80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81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82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83"/>
          <p:cNvSpPr/>
          <p:nvPr/>
        </p:nvSpPr>
        <p:spPr>
          <a:xfrm flipH="1" rot="16200000">
            <a:off x="-72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84"/>
          <p:cNvSpPr/>
          <p:nvPr/>
        </p:nvSpPr>
        <p:spPr>
          <a:xfrm flipH="1" rot="16200000">
            <a:off x="23724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85"/>
          <p:cNvSpPr/>
          <p:nvPr/>
        </p:nvSpPr>
        <p:spPr>
          <a:xfrm flipH="1" rot="16200000">
            <a:off x="-1800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86"/>
          <p:cNvSpPr/>
          <p:nvPr/>
        </p:nvSpPr>
        <p:spPr>
          <a:xfrm flipH="1" rot="16200000">
            <a:off x="26496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87"/>
          <p:cNvSpPr/>
          <p:nvPr/>
        </p:nvSpPr>
        <p:spPr>
          <a:xfrm flipH="1" rot="16200000">
            <a:off x="-72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88"/>
          <p:cNvSpPr/>
          <p:nvPr/>
        </p:nvSpPr>
        <p:spPr>
          <a:xfrm flipH="1" rot="16200000">
            <a:off x="23724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89"/>
          <p:cNvSpPr/>
          <p:nvPr/>
        </p:nvSpPr>
        <p:spPr>
          <a:xfrm flipH="1" rot="16200000">
            <a:off x="-1800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90"/>
          <p:cNvSpPr/>
          <p:nvPr/>
        </p:nvSpPr>
        <p:spPr>
          <a:xfrm flipH="1" rot="16200000">
            <a:off x="26496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91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Previously on Epidemics 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3309120" y="1600200"/>
            <a:ext cx="5148720" cy="15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Epidemics are (matheamtically):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Stochastic processes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Discrete states (</a:t>
            </a:r>
            <a:r>
              <a:rPr b="0" lang="en-US" sz="1400" spc="-1" strike="noStrike">
                <a:solidFill>
                  <a:srgbClr val="158466"/>
                </a:solidFill>
                <a:latin typeface="Comic Sans MS"/>
                <a:ea typeface="DejaVu Sans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ff0000"/>
                </a:solidFill>
                <a:latin typeface="Comic Sans MS"/>
                <a:ea typeface="DejaVu Sans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,R)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Continuous time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Good approximation: Markovian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6858000" y="1524240"/>
            <a:ext cx="2571120" cy="2133000"/>
          </a:xfrm>
          <a:prstGeom prst="rect">
            <a:avLst/>
          </a:prstGeom>
          <a:ln w="0"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3886200" y="4115160"/>
            <a:ext cx="3114000" cy="86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92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93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94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95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96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" name="CustomShape 197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7" name="CustomShape 198"/>
          <p:cNvSpPr/>
          <p:nvPr/>
        </p:nvSpPr>
        <p:spPr>
          <a:xfrm flipV="1" rot="16200000">
            <a:off x="4952520" y="-434268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8" name="CustomShape 199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9" name="CustomShape 200"/>
          <p:cNvSpPr/>
          <p:nvPr/>
        </p:nvSpPr>
        <p:spPr>
          <a:xfrm flipH="1" flipV="1" rot="5400000">
            <a:off x="720" y="504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01"/>
          <p:cNvSpPr/>
          <p:nvPr/>
        </p:nvSpPr>
        <p:spPr>
          <a:xfrm flipH="1" flipV="1" rot="5400000">
            <a:off x="239040" y="2804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02"/>
          <p:cNvSpPr/>
          <p:nvPr/>
        </p:nvSpPr>
        <p:spPr>
          <a:xfrm flipH="1" flipV="1" rot="5400000">
            <a:off x="-17280" y="2984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03"/>
          <p:cNvSpPr/>
          <p:nvPr/>
        </p:nvSpPr>
        <p:spPr>
          <a:xfrm flipH="1" flipV="1" rot="5400000">
            <a:off x="266760" y="-32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04"/>
          <p:cNvSpPr/>
          <p:nvPr/>
        </p:nvSpPr>
        <p:spPr>
          <a:xfrm flipH="1" flipV="1" rot="5400000">
            <a:off x="239040" y="2714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05"/>
          <p:cNvSpPr/>
          <p:nvPr/>
        </p:nvSpPr>
        <p:spPr>
          <a:xfrm flipH="1" flipV="1" rot="5400000">
            <a:off x="-17280" y="2894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06"/>
          <p:cNvSpPr/>
          <p:nvPr/>
        </p:nvSpPr>
        <p:spPr>
          <a:xfrm flipH="1" flipV="1" rot="5400000">
            <a:off x="266760" y="-111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07"/>
          <p:cNvSpPr/>
          <p:nvPr/>
        </p:nvSpPr>
        <p:spPr>
          <a:xfrm flipV="1" rot="16200000">
            <a:off x="9624240" y="324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08"/>
          <p:cNvSpPr/>
          <p:nvPr/>
        </p:nvSpPr>
        <p:spPr>
          <a:xfrm flipV="1" rot="16200000">
            <a:off x="9568800" y="2775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09"/>
          <p:cNvSpPr/>
          <p:nvPr/>
        </p:nvSpPr>
        <p:spPr>
          <a:xfrm flipV="1" rot="16200000">
            <a:off x="9825120" y="2955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10"/>
          <p:cNvSpPr/>
          <p:nvPr/>
        </p:nvSpPr>
        <p:spPr>
          <a:xfrm flipV="1" rot="16200000">
            <a:off x="9541080" y="-10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11"/>
          <p:cNvSpPr/>
          <p:nvPr/>
        </p:nvSpPr>
        <p:spPr>
          <a:xfrm flipV="1" rot="16200000">
            <a:off x="9568800" y="2685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12"/>
          <p:cNvSpPr/>
          <p:nvPr/>
        </p:nvSpPr>
        <p:spPr>
          <a:xfrm flipV="1" rot="16200000">
            <a:off x="9825120" y="2865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13"/>
          <p:cNvSpPr/>
          <p:nvPr/>
        </p:nvSpPr>
        <p:spPr>
          <a:xfrm flipV="1" rot="16200000">
            <a:off x="9541080" y="-90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14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15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16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17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18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19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20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21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22"/>
          <p:cNvSpPr/>
          <p:nvPr/>
        </p:nvSpPr>
        <p:spPr>
          <a:xfrm flipH="1" rot="16200000">
            <a:off x="-72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23"/>
          <p:cNvSpPr/>
          <p:nvPr/>
        </p:nvSpPr>
        <p:spPr>
          <a:xfrm flipH="1" rot="16200000">
            <a:off x="23724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24"/>
          <p:cNvSpPr/>
          <p:nvPr/>
        </p:nvSpPr>
        <p:spPr>
          <a:xfrm flipH="1" rot="16200000">
            <a:off x="-1800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25"/>
          <p:cNvSpPr/>
          <p:nvPr/>
        </p:nvSpPr>
        <p:spPr>
          <a:xfrm flipH="1" rot="16200000">
            <a:off x="26496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26"/>
          <p:cNvSpPr/>
          <p:nvPr/>
        </p:nvSpPr>
        <p:spPr>
          <a:xfrm flipH="1" rot="16200000">
            <a:off x="-72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27"/>
          <p:cNvSpPr/>
          <p:nvPr/>
        </p:nvSpPr>
        <p:spPr>
          <a:xfrm flipH="1" rot="16200000">
            <a:off x="23724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28"/>
          <p:cNvSpPr/>
          <p:nvPr/>
        </p:nvSpPr>
        <p:spPr>
          <a:xfrm flipH="1" rot="16200000">
            <a:off x="-1800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29"/>
          <p:cNvSpPr/>
          <p:nvPr/>
        </p:nvSpPr>
        <p:spPr>
          <a:xfrm flipH="1" rot="16200000">
            <a:off x="26496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30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Previously on Epidemics ...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914760" y="1600200"/>
            <a:ext cx="1828080" cy="1535040"/>
          </a:xfrm>
          <a:prstGeom prst="rect">
            <a:avLst/>
          </a:prstGeom>
          <a:ln w="0">
            <a:noFill/>
          </a:ln>
        </p:spPr>
      </p:pic>
      <p:sp>
        <p:nvSpPr>
          <p:cNvPr id="311" name=""/>
          <p:cNvSpPr/>
          <p:nvPr/>
        </p:nvSpPr>
        <p:spPr>
          <a:xfrm>
            <a:off x="3309480" y="1600200"/>
            <a:ext cx="5148720" cy="15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Epidemics are (matheamtically):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Stochastic processes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Discrete states (</a:t>
            </a:r>
            <a:r>
              <a:rPr b="0" lang="en-US" sz="1400" spc="-1" strike="noStrike">
                <a:solidFill>
                  <a:srgbClr val="158466"/>
                </a:solidFill>
                <a:latin typeface="Comic Sans MS"/>
                <a:ea typeface="DejaVu Sans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ff0000"/>
                </a:solidFill>
                <a:latin typeface="Comic Sans MS"/>
                <a:ea typeface="DejaVu Sans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,R)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Continuous time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Good approximation: Markovian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6858360" y="1524240"/>
            <a:ext cx="2571120" cy="2133000"/>
          </a:xfrm>
          <a:prstGeom prst="rect">
            <a:avLst/>
          </a:prstGeom>
          <a:ln w="0">
            <a:noFill/>
          </a:ln>
        </p:spPr>
      </p:pic>
      <p:pic>
        <p:nvPicPr>
          <p:cNvPr id="313" name="" descr=""/>
          <p:cNvPicPr/>
          <p:nvPr/>
        </p:nvPicPr>
        <p:blipFill>
          <a:blip r:embed="rId3"/>
          <a:stretch/>
        </p:blipFill>
        <p:spPr>
          <a:xfrm>
            <a:off x="3886560" y="4115520"/>
            <a:ext cx="3114000" cy="86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3960360" y="1607760"/>
            <a:ext cx="3752280" cy="3529080"/>
          </a:xfrm>
          <a:prstGeom prst="rect">
            <a:avLst/>
          </a:prstGeom>
          <a:ln w="0">
            <a:noFill/>
          </a:ln>
        </p:spPr>
      </p:pic>
      <p:sp>
        <p:nvSpPr>
          <p:cNvPr id="315" name="CustomShape 231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32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33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34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35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0" name="CustomShape 237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1" name="CustomShape 238"/>
          <p:cNvSpPr/>
          <p:nvPr/>
        </p:nvSpPr>
        <p:spPr>
          <a:xfrm flipV="1" rot="16200000">
            <a:off x="4952520" y="-434268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2" name="CustomShape 239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3" name="CustomShape 240"/>
          <p:cNvSpPr/>
          <p:nvPr/>
        </p:nvSpPr>
        <p:spPr>
          <a:xfrm flipH="1" flipV="1" rot="5400000">
            <a:off x="720" y="504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41"/>
          <p:cNvSpPr/>
          <p:nvPr/>
        </p:nvSpPr>
        <p:spPr>
          <a:xfrm flipH="1" flipV="1" rot="5400000">
            <a:off x="239040" y="2804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42"/>
          <p:cNvSpPr/>
          <p:nvPr/>
        </p:nvSpPr>
        <p:spPr>
          <a:xfrm flipH="1" flipV="1" rot="5400000">
            <a:off x="-17280" y="2984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43"/>
          <p:cNvSpPr/>
          <p:nvPr/>
        </p:nvSpPr>
        <p:spPr>
          <a:xfrm flipH="1" flipV="1" rot="5400000">
            <a:off x="266760" y="-32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44"/>
          <p:cNvSpPr/>
          <p:nvPr/>
        </p:nvSpPr>
        <p:spPr>
          <a:xfrm flipH="1" flipV="1" rot="5400000">
            <a:off x="239040" y="2714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45"/>
          <p:cNvSpPr/>
          <p:nvPr/>
        </p:nvSpPr>
        <p:spPr>
          <a:xfrm flipH="1" flipV="1" rot="5400000">
            <a:off x="-17280" y="2894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46"/>
          <p:cNvSpPr/>
          <p:nvPr/>
        </p:nvSpPr>
        <p:spPr>
          <a:xfrm flipH="1" flipV="1" rot="5400000">
            <a:off x="266760" y="-111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47"/>
          <p:cNvSpPr/>
          <p:nvPr/>
        </p:nvSpPr>
        <p:spPr>
          <a:xfrm flipV="1" rot="16200000">
            <a:off x="9624240" y="324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48"/>
          <p:cNvSpPr/>
          <p:nvPr/>
        </p:nvSpPr>
        <p:spPr>
          <a:xfrm flipV="1" rot="16200000">
            <a:off x="9568800" y="2775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49"/>
          <p:cNvSpPr/>
          <p:nvPr/>
        </p:nvSpPr>
        <p:spPr>
          <a:xfrm flipV="1" rot="16200000">
            <a:off x="9825120" y="2955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50"/>
          <p:cNvSpPr/>
          <p:nvPr/>
        </p:nvSpPr>
        <p:spPr>
          <a:xfrm flipV="1" rot="16200000">
            <a:off x="9541080" y="-10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51"/>
          <p:cNvSpPr/>
          <p:nvPr/>
        </p:nvSpPr>
        <p:spPr>
          <a:xfrm flipV="1" rot="16200000">
            <a:off x="9568800" y="2685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252"/>
          <p:cNvSpPr/>
          <p:nvPr/>
        </p:nvSpPr>
        <p:spPr>
          <a:xfrm flipV="1" rot="16200000">
            <a:off x="9825120" y="2865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53"/>
          <p:cNvSpPr/>
          <p:nvPr/>
        </p:nvSpPr>
        <p:spPr>
          <a:xfrm flipV="1" rot="16200000">
            <a:off x="9541080" y="-90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54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55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56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57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58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59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60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61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62"/>
          <p:cNvSpPr/>
          <p:nvPr/>
        </p:nvSpPr>
        <p:spPr>
          <a:xfrm flipH="1" rot="16200000">
            <a:off x="-72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63"/>
          <p:cNvSpPr/>
          <p:nvPr/>
        </p:nvSpPr>
        <p:spPr>
          <a:xfrm flipH="1" rot="16200000">
            <a:off x="23724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64"/>
          <p:cNvSpPr/>
          <p:nvPr/>
        </p:nvSpPr>
        <p:spPr>
          <a:xfrm flipH="1" rot="16200000">
            <a:off x="-1800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65"/>
          <p:cNvSpPr/>
          <p:nvPr/>
        </p:nvSpPr>
        <p:spPr>
          <a:xfrm flipH="1" rot="16200000">
            <a:off x="26496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66"/>
          <p:cNvSpPr/>
          <p:nvPr/>
        </p:nvSpPr>
        <p:spPr>
          <a:xfrm flipH="1" rot="16200000">
            <a:off x="-72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67"/>
          <p:cNvSpPr/>
          <p:nvPr/>
        </p:nvSpPr>
        <p:spPr>
          <a:xfrm flipH="1" rot="16200000">
            <a:off x="23724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68"/>
          <p:cNvSpPr/>
          <p:nvPr/>
        </p:nvSpPr>
        <p:spPr>
          <a:xfrm flipH="1" rot="16200000">
            <a:off x="-1800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69"/>
          <p:cNvSpPr/>
          <p:nvPr/>
        </p:nvSpPr>
        <p:spPr>
          <a:xfrm flipH="1" rot="16200000">
            <a:off x="26496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70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Previously on Epidemics ...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2"/>
          <a:stretch/>
        </p:blipFill>
        <p:spPr>
          <a:xfrm>
            <a:off x="914760" y="1600200"/>
            <a:ext cx="1828080" cy="1535040"/>
          </a:xfrm>
          <a:prstGeom prst="rect">
            <a:avLst/>
          </a:prstGeom>
          <a:ln w="0">
            <a:noFill/>
          </a:ln>
        </p:spPr>
      </p:pic>
      <p:sp>
        <p:nvSpPr>
          <p:cNvPr id="355" name=""/>
          <p:cNvSpPr/>
          <p:nvPr/>
        </p:nvSpPr>
        <p:spPr>
          <a:xfrm flipH="1">
            <a:off x="7520400" y="4286880"/>
            <a:ext cx="937800" cy="321120"/>
          </a:xfrm>
          <a:prstGeom prst="line">
            <a:avLst/>
          </a:prstGeom>
          <a:ln w="2916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"/>
          <p:cNvSpPr/>
          <p:nvPr/>
        </p:nvSpPr>
        <p:spPr>
          <a:xfrm flipV="1">
            <a:off x="5245200" y="4222800"/>
            <a:ext cx="360" cy="6858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"/>
          <p:cNvSpPr/>
          <p:nvPr/>
        </p:nvSpPr>
        <p:spPr>
          <a:xfrm>
            <a:off x="4572000" y="1600200"/>
            <a:ext cx="456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58466"/>
                </a:solidFill>
                <a:latin typeface="Arial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4284000" y="4120200"/>
            <a:ext cx="456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>
            <a:off x="6858000" y="2057400"/>
            <a:ext cx="456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Arial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3"/>
          <a:stretch/>
        </p:blipFill>
        <p:spPr>
          <a:xfrm>
            <a:off x="7543800" y="3762720"/>
            <a:ext cx="2113920" cy="523800"/>
          </a:xfrm>
          <a:prstGeom prst="rect">
            <a:avLst/>
          </a:prstGeom>
          <a:ln w="0">
            <a:noFill/>
          </a:ln>
        </p:spPr>
      </p:pic>
      <p:pic>
        <p:nvPicPr>
          <p:cNvPr id="361" name="" descr=""/>
          <p:cNvPicPr/>
          <p:nvPr/>
        </p:nvPicPr>
        <p:blipFill>
          <a:blip r:embed="rId4"/>
          <a:stretch/>
        </p:blipFill>
        <p:spPr>
          <a:xfrm>
            <a:off x="1397160" y="3573000"/>
            <a:ext cx="2609280" cy="532800"/>
          </a:xfrm>
          <a:prstGeom prst="rect">
            <a:avLst/>
          </a:prstGeom>
          <a:ln w="0">
            <a:noFill/>
          </a:ln>
        </p:spPr>
      </p:pic>
      <p:pic>
        <p:nvPicPr>
          <p:cNvPr id="362" name="" descr=""/>
          <p:cNvPicPr/>
          <p:nvPr/>
        </p:nvPicPr>
        <p:blipFill>
          <a:blip r:embed="rId5"/>
          <a:stretch/>
        </p:blipFill>
        <p:spPr>
          <a:xfrm>
            <a:off x="1558440" y="4244400"/>
            <a:ext cx="1494720" cy="342360"/>
          </a:xfrm>
          <a:prstGeom prst="rect">
            <a:avLst/>
          </a:prstGeom>
          <a:ln w="0">
            <a:noFill/>
          </a:ln>
        </p:spPr>
      </p:pic>
      <p:pic>
        <p:nvPicPr>
          <p:cNvPr id="363" name="" descr=""/>
          <p:cNvPicPr/>
          <p:nvPr/>
        </p:nvPicPr>
        <p:blipFill>
          <a:blip r:embed="rId6"/>
          <a:stretch/>
        </p:blipFill>
        <p:spPr>
          <a:xfrm>
            <a:off x="1594440" y="4680360"/>
            <a:ext cx="1641600" cy="285120"/>
          </a:xfrm>
          <a:prstGeom prst="rect">
            <a:avLst/>
          </a:prstGeom>
          <a:ln w="0">
            <a:noFill/>
          </a:ln>
        </p:spPr>
      </p:pic>
      <p:sp>
        <p:nvSpPr>
          <p:cNvPr id="364" name=""/>
          <p:cNvSpPr/>
          <p:nvPr/>
        </p:nvSpPr>
        <p:spPr>
          <a:xfrm>
            <a:off x="3272400" y="4379400"/>
            <a:ext cx="1143000" cy="2286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439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440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441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42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43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0" name="CustomShape 444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1" name="CustomShape 445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2" name="CustomShape 446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3" name="CustomShape 447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48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449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450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51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452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53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454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455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456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457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458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459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460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461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462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463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464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465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466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467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68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469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470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471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472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473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474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75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476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477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Drunken man problem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4" name=""/>
          <p:cNvSpPr/>
          <p:nvPr/>
        </p:nvSpPr>
        <p:spPr>
          <a:xfrm>
            <a:off x="3429000" y="1371600"/>
            <a:ext cx="24663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Discrete time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3467520" y="2010240"/>
            <a:ext cx="2704320" cy="961200"/>
          </a:xfrm>
          <a:prstGeom prst="rect">
            <a:avLst/>
          </a:prstGeom>
          <a:ln w="0">
            <a:noFill/>
          </a:ln>
        </p:spPr>
      </p:pic>
      <p:pic>
        <p:nvPicPr>
          <p:cNvPr id="406" name="" descr=""/>
          <p:cNvPicPr/>
          <p:nvPr/>
        </p:nvPicPr>
        <p:blipFill>
          <a:blip r:embed="rId2"/>
          <a:stretch/>
        </p:blipFill>
        <p:spPr>
          <a:xfrm>
            <a:off x="685800" y="1438560"/>
            <a:ext cx="2332800" cy="1761480"/>
          </a:xfrm>
          <a:prstGeom prst="rect">
            <a:avLst/>
          </a:prstGeom>
          <a:ln w="0">
            <a:noFill/>
          </a:ln>
        </p:spPr>
      </p:pic>
      <p:pic>
        <p:nvPicPr>
          <p:cNvPr id="407" name="" descr=""/>
          <p:cNvPicPr/>
          <p:nvPr/>
        </p:nvPicPr>
        <p:blipFill>
          <a:blip r:embed="rId3"/>
          <a:stretch/>
        </p:blipFill>
        <p:spPr>
          <a:xfrm>
            <a:off x="4800600" y="1371600"/>
            <a:ext cx="1627920" cy="370800"/>
          </a:xfrm>
          <a:prstGeom prst="rect">
            <a:avLst/>
          </a:prstGeom>
          <a:ln w="0">
            <a:noFill/>
          </a:ln>
        </p:spPr>
      </p:pic>
      <p:pic>
        <p:nvPicPr>
          <p:cNvPr id="408" name="" descr=""/>
          <p:cNvPicPr/>
          <p:nvPr/>
        </p:nvPicPr>
        <p:blipFill>
          <a:blip r:embed="rId4"/>
          <a:stretch/>
        </p:blipFill>
        <p:spPr>
          <a:xfrm>
            <a:off x="7086600" y="1371600"/>
            <a:ext cx="1742400" cy="188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478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662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663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664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665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4" name="CustomShape 666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5" name="CustomShape 667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6" name="CustomShape 668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7" name="CustomShape 669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670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671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672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673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674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675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676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677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678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679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680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681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682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683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684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685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686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687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688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689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690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691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692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693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694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695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696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697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698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699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Drunken man problem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3429000" y="1371600"/>
            <a:ext cx="24663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Discrete time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49" name="" descr=""/>
          <p:cNvPicPr/>
          <p:nvPr/>
        </p:nvPicPr>
        <p:blipFill>
          <a:blip r:embed="rId1"/>
          <a:stretch/>
        </p:blipFill>
        <p:spPr>
          <a:xfrm>
            <a:off x="3467520" y="2010240"/>
            <a:ext cx="2704320" cy="961200"/>
          </a:xfrm>
          <a:prstGeom prst="rect">
            <a:avLst/>
          </a:prstGeom>
          <a:ln w="0">
            <a:noFill/>
          </a:ln>
        </p:spPr>
      </p:pic>
      <p:pic>
        <p:nvPicPr>
          <p:cNvPr id="450" name="" descr=""/>
          <p:cNvPicPr/>
          <p:nvPr/>
        </p:nvPicPr>
        <p:blipFill>
          <a:blip r:embed="rId2"/>
          <a:stretch/>
        </p:blipFill>
        <p:spPr>
          <a:xfrm>
            <a:off x="685800" y="1438560"/>
            <a:ext cx="2332800" cy="1761480"/>
          </a:xfrm>
          <a:prstGeom prst="rect">
            <a:avLst/>
          </a:prstGeom>
          <a:ln w="0">
            <a:noFill/>
          </a:ln>
        </p:spPr>
      </p:pic>
      <p:pic>
        <p:nvPicPr>
          <p:cNvPr id="451" name="" descr=""/>
          <p:cNvPicPr/>
          <p:nvPr/>
        </p:nvPicPr>
        <p:blipFill>
          <a:blip r:embed="rId3"/>
          <a:stretch/>
        </p:blipFill>
        <p:spPr>
          <a:xfrm>
            <a:off x="4800600" y="1371600"/>
            <a:ext cx="1627920" cy="370800"/>
          </a:xfrm>
          <a:prstGeom prst="rect">
            <a:avLst/>
          </a:prstGeom>
          <a:ln w="0">
            <a:noFill/>
          </a:ln>
        </p:spPr>
      </p:pic>
      <p:pic>
        <p:nvPicPr>
          <p:cNvPr id="452" name="" descr=""/>
          <p:cNvPicPr/>
          <p:nvPr/>
        </p:nvPicPr>
        <p:blipFill>
          <a:blip r:embed="rId4"/>
          <a:stretch/>
        </p:blipFill>
        <p:spPr>
          <a:xfrm>
            <a:off x="6972480" y="2286000"/>
            <a:ext cx="1256760" cy="294480"/>
          </a:xfrm>
          <a:prstGeom prst="rect">
            <a:avLst/>
          </a:prstGeom>
          <a:ln w="0">
            <a:noFill/>
          </a:ln>
        </p:spPr>
      </p:pic>
      <p:pic>
        <p:nvPicPr>
          <p:cNvPr id="453" name="" descr=""/>
          <p:cNvPicPr/>
          <p:nvPr/>
        </p:nvPicPr>
        <p:blipFill>
          <a:blip r:embed="rId5"/>
          <a:stretch/>
        </p:blipFill>
        <p:spPr>
          <a:xfrm>
            <a:off x="6877440" y="2971800"/>
            <a:ext cx="1123200" cy="294480"/>
          </a:xfrm>
          <a:prstGeom prst="rect">
            <a:avLst/>
          </a:prstGeom>
          <a:ln w="0">
            <a:noFill/>
          </a:ln>
        </p:spPr>
      </p:pic>
      <p:sp>
        <p:nvSpPr>
          <p:cNvPr id="454" name=""/>
          <p:cNvSpPr/>
          <p:nvPr/>
        </p:nvSpPr>
        <p:spPr>
          <a:xfrm>
            <a:off x="6675840" y="2632680"/>
            <a:ext cx="178200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Stationary state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5" name=""/>
          <p:cNvSpPr/>
          <p:nvPr/>
        </p:nvSpPr>
        <p:spPr>
          <a:xfrm>
            <a:off x="3429000" y="3207600"/>
            <a:ext cx="24663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Continuous time limit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6"/>
          <a:stretch/>
        </p:blipFill>
        <p:spPr>
          <a:xfrm>
            <a:off x="2971800" y="3657600"/>
            <a:ext cx="2913840" cy="237240"/>
          </a:xfrm>
          <a:prstGeom prst="rect">
            <a:avLst/>
          </a:prstGeom>
          <a:ln w="0">
            <a:noFill/>
          </a:ln>
        </p:spPr>
      </p:pic>
      <p:pic>
        <p:nvPicPr>
          <p:cNvPr id="457" name="" descr=""/>
          <p:cNvPicPr/>
          <p:nvPr/>
        </p:nvPicPr>
        <p:blipFill>
          <a:blip r:embed="rId7"/>
          <a:stretch/>
        </p:blipFill>
        <p:spPr>
          <a:xfrm>
            <a:off x="3850200" y="3970800"/>
            <a:ext cx="1637640" cy="456480"/>
          </a:xfrm>
          <a:prstGeom prst="rect">
            <a:avLst/>
          </a:prstGeom>
          <a:ln w="0">
            <a:noFill/>
          </a:ln>
        </p:spPr>
      </p:pic>
      <p:pic>
        <p:nvPicPr>
          <p:cNvPr id="458" name="" descr=""/>
          <p:cNvPicPr/>
          <p:nvPr/>
        </p:nvPicPr>
        <p:blipFill>
          <a:blip r:embed="rId8"/>
          <a:stretch/>
        </p:blipFill>
        <p:spPr>
          <a:xfrm>
            <a:off x="3421800" y="4728960"/>
            <a:ext cx="2390040" cy="456480"/>
          </a:xfrm>
          <a:prstGeom prst="rect">
            <a:avLst/>
          </a:prstGeom>
          <a:ln w="0">
            <a:noFill/>
          </a:ln>
        </p:spPr>
      </p:pic>
      <p:sp>
        <p:nvSpPr>
          <p:cNvPr id="459" name=""/>
          <p:cNvSpPr/>
          <p:nvPr/>
        </p:nvSpPr>
        <p:spPr>
          <a:xfrm>
            <a:off x="3498120" y="4442040"/>
            <a:ext cx="267372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Eigenvalue problem: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9"/>
          <a:stretch/>
        </p:blipFill>
        <p:spPr>
          <a:xfrm>
            <a:off x="6400800" y="3657600"/>
            <a:ext cx="2741040" cy="418320"/>
          </a:xfrm>
          <a:prstGeom prst="rect">
            <a:avLst/>
          </a:prstGeom>
          <a:ln w="0">
            <a:noFill/>
          </a:ln>
        </p:spPr>
      </p:pic>
      <p:sp>
        <p:nvSpPr>
          <p:cNvPr id="461" name=""/>
          <p:cNvSpPr/>
          <p:nvPr/>
        </p:nvSpPr>
        <p:spPr>
          <a:xfrm>
            <a:off x="6280200" y="3621600"/>
            <a:ext cx="2971440" cy="4568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"/>
          <p:cNvSpPr/>
          <p:nvPr/>
        </p:nvSpPr>
        <p:spPr>
          <a:xfrm>
            <a:off x="2707200" y="4222800"/>
            <a:ext cx="1143000" cy="36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>
            <a:off x="1647000" y="3896280"/>
            <a:ext cx="1371240" cy="5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Exponential solutions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35"/>
          <p:cNvSpPr/>
          <p:nvPr/>
        </p:nvSpPr>
        <p:spPr>
          <a:xfrm>
            <a:off x="1800" y="540000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36"/>
          <p:cNvSpPr/>
          <p:nvPr/>
        </p:nvSpPr>
        <p:spPr>
          <a:xfrm>
            <a:off x="9836640" y="540288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37"/>
          <p:cNvSpPr/>
          <p:nvPr/>
        </p:nvSpPr>
        <p:spPr>
          <a:xfrm>
            <a:off x="9829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38"/>
          <p:cNvSpPr/>
          <p:nvPr/>
        </p:nvSpPr>
        <p:spPr>
          <a:xfrm>
            <a:off x="1800" y="0"/>
            <a:ext cx="253080" cy="27252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39"/>
          <p:cNvSpPr/>
          <p:nvPr/>
        </p:nvSpPr>
        <p:spPr>
          <a:xfrm>
            <a:off x="9856080" y="54864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9" name="CustomShape 40"/>
          <p:cNvSpPr/>
          <p:nvPr/>
        </p:nvSpPr>
        <p:spPr>
          <a:xfrm rot="5400000">
            <a:off x="4950720" y="103752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54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0" name="CustomShape 81"/>
          <p:cNvSpPr/>
          <p:nvPr/>
        </p:nvSpPr>
        <p:spPr>
          <a:xfrm flipV="1" rot="16200000">
            <a:off x="4952520" y="-4341960"/>
            <a:ext cx="178200" cy="8973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62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1" name="CustomShape 82"/>
          <p:cNvSpPr/>
          <p:nvPr/>
        </p:nvSpPr>
        <p:spPr>
          <a:xfrm>
            <a:off x="21240" y="545760"/>
            <a:ext cx="178200" cy="456732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  <a:effectLst>
            <a:outerShdw blurRad="0" dir="10800000" dist="7308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2" name="CustomShape 83"/>
          <p:cNvSpPr/>
          <p:nvPr/>
        </p:nvSpPr>
        <p:spPr>
          <a:xfrm flipH="1" flipV="1" rot="5400000">
            <a:off x="1440" y="57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84"/>
          <p:cNvSpPr/>
          <p:nvPr/>
        </p:nvSpPr>
        <p:spPr>
          <a:xfrm flipH="1" flipV="1" rot="5400000">
            <a:off x="239760" y="281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85"/>
          <p:cNvSpPr/>
          <p:nvPr/>
        </p:nvSpPr>
        <p:spPr>
          <a:xfrm flipH="1" flipV="1" rot="5400000">
            <a:off x="-16560" y="299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86"/>
          <p:cNvSpPr/>
          <p:nvPr/>
        </p:nvSpPr>
        <p:spPr>
          <a:xfrm flipH="1" flipV="1" rot="5400000">
            <a:off x="267480" y="-252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87"/>
          <p:cNvSpPr/>
          <p:nvPr/>
        </p:nvSpPr>
        <p:spPr>
          <a:xfrm flipH="1" flipV="1" rot="5400000">
            <a:off x="239760" y="2721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88"/>
          <p:cNvSpPr/>
          <p:nvPr/>
        </p:nvSpPr>
        <p:spPr>
          <a:xfrm flipH="1" flipV="1" rot="5400000">
            <a:off x="-16560" y="2901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89"/>
          <p:cNvSpPr/>
          <p:nvPr/>
        </p:nvSpPr>
        <p:spPr>
          <a:xfrm flipH="1" flipV="1" rot="5400000">
            <a:off x="267480" y="-1044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90"/>
          <p:cNvSpPr/>
          <p:nvPr/>
        </p:nvSpPr>
        <p:spPr>
          <a:xfrm flipV="1" rot="16200000">
            <a:off x="9624240" y="396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91"/>
          <p:cNvSpPr/>
          <p:nvPr/>
        </p:nvSpPr>
        <p:spPr>
          <a:xfrm flipV="1" rot="16200000">
            <a:off x="9568800" y="278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92"/>
          <p:cNvSpPr/>
          <p:nvPr/>
        </p:nvSpPr>
        <p:spPr>
          <a:xfrm flipV="1" rot="16200000">
            <a:off x="9825120" y="296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93"/>
          <p:cNvSpPr/>
          <p:nvPr/>
        </p:nvSpPr>
        <p:spPr>
          <a:xfrm flipV="1" rot="16200000">
            <a:off x="9541080" y="-36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94"/>
          <p:cNvSpPr/>
          <p:nvPr/>
        </p:nvSpPr>
        <p:spPr>
          <a:xfrm flipV="1" rot="16200000">
            <a:off x="9568800" y="26928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95"/>
          <p:cNvSpPr/>
          <p:nvPr/>
        </p:nvSpPr>
        <p:spPr>
          <a:xfrm flipV="1" rot="16200000">
            <a:off x="9825120" y="28728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96"/>
          <p:cNvSpPr/>
          <p:nvPr/>
        </p:nvSpPr>
        <p:spPr>
          <a:xfrm flipV="1" rot="16200000">
            <a:off x="9541080" y="-82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97"/>
          <p:cNvSpPr/>
          <p:nvPr/>
        </p:nvSpPr>
        <p:spPr>
          <a:xfrm rot="5400000">
            <a:off x="9622440" y="5212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98"/>
          <p:cNvSpPr/>
          <p:nvPr/>
        </p:nvSpPr>
        <p:spPr>
          <a:xfrm rot="5400000">
            <a:off x="9567000" y="5120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99"/>
          <p:cNvSpPr/>
          <p:nvPr/>
        </p:nvSpPr>
        <p:spPr>
          <a:xfrm rot="5400000">
            <a:off x="9823320" y="5138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100"/>
          <p:cNvSpPr/>
          <p:nvPr/>
        </p:nvSpPr>
        <p:spPr>
          <a:xfrm rot="5400000">
            <a:off x="9539280" y="5386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01"/>
          <p:cNvSpPr/>
          <p:nvPr/>
        </p:nvSpPr>
        <p:spPr>
          <a:xfrm rot="5400000">
            <a:off x="9622440" y="522108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102"/>
          <p:cNvSpPr/>
          <p:nvPr/>
        </p:nvSpPr>
        <p:spPr>
          <a:xfrm rot="5400000">
            <a:off x="9567000" y="512964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03"/>
          <p:cNvSpPr/>
          <p:nvPr/>
        </p:nvSpPr>
        <p:spPr>
          <a:xfrm rot="5400000">
            <a:off x="9823320" y="514764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04"/>
          <p:cNvSpPr/>
          <p:nvPr/>
        </p:nvSpPr>
        <p:spPr>
          <a:xfrm rot="5400000">
            <a:off x="9539280" y="539568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05"/>
          <p:cNvSpPr/>
          <p:nvPr/>
        </p:nvSpPr>
        <p:spPr>
          <a:xfrm flipH="1" rot="16200000">
            <a:off x="0" y="5209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06"/>
          <p:cNvSpPr/>
          <p:nvPr/>
        </p:nvSpPr>
        <p:spPr>
          <a:xfrm flipH="1" rot="16200000">
            <a:off x="237960" y="5117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07"/>
          <p:cNvSpPr/>
          <p:nvPr/>
        </p:nvSpPr>
        <p:spPr>
          <a:xfrm flipH="1" rot="16200000">
            <a:off x="-17280" y="5135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08"/>
          <p:cNvSpPr/>
          <p:nvPr/>
        </p:nvSpPr>
        <p:spPr>
          <a:xfrm flipH="1" rot="16200000">
            <a:off x="265680" y="5383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109"/>
          <p:cNvSpPr/>
          <p:nvPr/>
        </p:nvSpPr>
        <p:spPr>
          <a:xfrm flipH="1" rot="16200000">
            <a:off x="0" y="5218200"/>
            <a:ext cx="452520" cy="45252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110"/>
          <p:cNvSpPr/>
          <p:nvPr/>
        </p:nvSpPr>
        <p:spPr>
          <a:xfrm flipH="1" rot="16200000">
            <a:off x="237960" y="5126760"/>
            <a:ext cx="269640" cy="26964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11"/>
          <p:cNvSpPr/>
          <p:nvPr/>
        </p:nvSpPr>
        <p:spPr>
          <a:xfrm flipH="1" rot="16200000">
            <a:off x="-17280" y="5144760"/>
            <a:ext cx="269640" cy="233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12"/>
          <p:cNvSpPr/>
          <p:nvPr/>
        </p:nvSpPr>
        <p:spPr>
          <a:xfrm flipH="1" rot="16200000">
            <a:off x="265680" y="5392800"/>
            <a:ext cx="269640" cy="286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113"/>
          <p:cNvSpPr/>
          <p:nvPr/>
        </p:nvSpPr>
        <p:spPr>
          <a:xfrm>
            <a:off x="504000" y="548640"/>
            <a:ext cx="906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a6099"/>
                </a:solidFill>
                <a:latin typeface="Colored Crayons"/>
                <a:ea typeface="DejaVu Sans"/>
              </a:rPr>
              <a:t>SIR from master equation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03" name="" descr=""/>
          <p:cNvPicPr/>
          <p:nvPr/>
        </p:nvPicPr>
        <p:blipFill>
          <a:blip r:embed="rId1"/>
          <a:stretch/>
        </p:blipFill>
        <p:spPr>
          <a:xfrm>
            <a:off x="507960" y="1143000"/>
            <a:ext cx="4413240" cy="4163400"/>
          </a:xfrm>
          <a:prstGeom prst="rect">
            <a:avLst/>
          </a:prstGeom>
          <a:ln w="0">
            <a:noFill/>
          </a:ln>
        </p:spPr>
      </p:pic>
      <p:pic>
        <p:nvPicPr>
          <p:cNvPr id="504" name="" descr=""/>
          <p:cNvPicPr/>
          <p:nvPr/>
        </p:nvPicPr>
        <p:blipFill>
          <a:blip r:embed="rId2"/>
          <a:stretch/>
        </p:blipFill>
        <p:spPr>
          <a:xfrm>
            <a:off x="2376720" y="1996200"/>
            <a:ext cx="3822480" cy="1228680"/>
          </a:xfrm>
          <a:prstGeom prst="rect">
            <a:avLst/>
          </a:prstGeom>
          <a:ln w="0">
            <a:noFill/>
          </a:ln>
        </p:spPr>
      </p:pic>
      <p:sp>
        <p:nvSpPr>
          <p:cNvPr id="505" name=""/>
          <p:cNvSpPr/>
          <p:nvPr/>
        </p:nvSpPr>
        <p:spPr>
          <a:xfrm>
            <a:off x="2275200" y="2406600"/>
            <a:ext cx="91440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06" name="" descr=""/>
          <p:cNvPicPr/>
          <p:nvPr/>
        </p:nvPicPr>
        <p:blipFill>
          <a:blip r:embed="rId3"/>
          <a:stretch/>
        </p:blipFill>
        <p:spPr>
          <a:xfrm>
            <a:off x="1313640" y="1340280"/>
            <a:ext cx="8263080" cy="573120"/>
          </a:xfrm>
          <a:prstGeom prst="rect">
            <a:avLst/>
          </a:prstGeom>
          <a:ln w="0">
            <a:noFill/>
          </a:ln>
        </p:spPr>
      </p:pic>
      <p:pic>
        <p:nvPicPr>
          <p:cNvPr id="507" name="" descr=""/>
          <p:cNvPicPr/>
          <p:nvPr/>
        </p:nvPicPr>
        <p:blipFill>
          <a:blip r:embed="rId4"/>
          <a:stretch/>
        </p:blipFill>
        <p:spPr>
          <a:xfrm>
            <a:off x="4500000" y="3838680"/>
            <a:ext cx="5029200" cy="938520"/>
          </a:xfrm>
          <a:prstGeom prst="rect">
            <a:avLst/>
          </a:prstGeom>
          <a:ln w="0">
            <a:noFill/>
          </a:ln>
        </p:spPr>
      </p:pic>
      <p:pic>
        <p:nvPicPr>
          <p:cNvPr id="508" name="" descr=""/>
          <p:cNvPicPr/>
          <p:nvPr/>
        </p:nvPicPr>
        <p:blipFill>
          <a:blip r:embed="rId5"/>
          <a:stretch/>
        </p:blipFill>
        <p:spPr>
          <a:xfrm>
            <a:off x="6858000" y="2286000"/>
            <a:ext cx="2541600" cy="977400"/>
          </a:xfrm>
          <a:prstGeom prst="rect">
            <a:avLst/>
          </a:prstGeom>
          <a:ln w="0">
            <a:noFill/>
          </a:ln>
        </p:spPr>
      </p:pic>
      <p:sp>
        <p:nvSpPr>
          <p:cNvPr id="509" name=""/>
          <p:cNvSpPr/>
          <p:nvPr/>
        </p:nvSpPr>
        <p:spPr>
          <a:xfrm>
            <a:off x="6822000" y="2165400"/>
            <a:ext cx="2658600" cy="129960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2021-04-08T11:30:22Z</dcterms:created>
  <dc:creator/>
  <dc:description/>
  <dc:language>en-US</dc:language>
  <cp:lastModifiedBy/>
  <dcterms:modified xsi:type="dcterms:W3CDTF">2023-09-13T11:19:04Z</dcterms:modified>
  <cp:revision>53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