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 varScale="1">
        <p:scale>
          <a:sx n="119" d="100"/>
          <a:sy n="11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</a:t>
            </a:r>
            <a:r>
              <a:rPr lang="de-DE" sz="1200"/>
              <a:t>Slide 17/20</a:t>
            </a:r>
            <a:endParaRPr lang="de-DE" sz="1200" dirty="0"/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60001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Dashboard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Microsoft Office PowerPoint</Application>
  <PresentationFormat>Bildschirmpräsentation (16:9)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Oswald</vt:lpstr>
      <vt:lpstr>Arial</vt:lpstr>
      <vt:lpstr>Roboto</vt:lpstr>
      <vt:lpstr>Livvic</vt:lpstr>
      <vt:lpstr>Roboto Condensed Light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310</cp:revision>
  <dcterms:modified xsi:type="dcterms:W3CDTF">2021-09-20T20:14:05Z</dcterms:modified>
</cp:coreProperties>
</file>