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68" r:id="rId14"/>
    <p:sldId id="266" r:id="rId15"/>
    <p:sldId id="267" r:id="rId16"/>
    <p:sldId id="270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4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ffcsnasa.epizy.com/Mysite.html?i=1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irwint.doi.gov/" TargetMode="External"/><Relationship Id="rId3" Type="http://schemas.openxmlformats.org/officeDocument/2006/relationships/hyperlink" Target="https://www.nationalgeographic.com/environment/natural-disasters/wildfires/?user.testname=none" TargetMode="External"/><Relationship Id="rId7" Type="http://schemas.openxmlformats.org/officeDocument/2006/relationships/hyperlink" Target="https://inciweb.nwcg.gov/" TargetMode="External"/><Relationship Id="rId2" Type="http://schemas.openxmlformats.org/officeDocument/2006/relationships/hyperlink" Target="https://www.popsci.com/global-wildfire-maps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arthdata.nasa.gov/earth-observation-data/near-real-time/firms" TargetMode="External"/><Relationship Id="rId5" Type="http://schemas.openxmlformats.org/officeDocument/2006/relationships/hyperlink" Target="https://www.britannica.com/technology/gyroscope" TargetMode="External"/><Relationship Id="rId4" Type="http://schemas.openxmlformats.org/officeDocument/2006/relationships/hyperlink" Target="https://stateoftheworldsplants.org/2017/report/SOTWP_2017_8_global_land_cover_change_wildfires.pdf" TargetMode="External"/><Relationship Id="rId9" Type="http://schemas.openxmlformats.org/officeDocument/2006/relationships/hyperlink" Target="https://nex.nasa.gov/nex/static/htdocs/site/extra/opennex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rest fire carbon system"/>
          <p:cNvSpPr txBox="1">
            <a:spLocks noGrp="1"/>
          </p:cNvSpPr>
          <p:nvPr>
            <p:ph type="ctr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r>
              <a:rPr lang="en-US" dirty="0"/>
              <a:t>f</a:t>
            </a:r>
            <a:r>
              <a:rPr dirty="0"/>
              <a:t>orest fire carbo</a:t>
            </a:r>
            <a:r>
              <a:rPr lang="en-US" dirty="0"/>
              <a:t>n </a:t>
            </a:r>
            <a:r>
              <a:rPr dirty="0"/>
              <a:t>system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67" name="Spot that fire!"/>
          <p:cNvSpPr txBox="1">
            <a:spLocks noGrp="1"/>
          </p:cNvSpPr>
          <p:nvPr>
            <p:ph type="subTitle" sz="quarter" idx="1"/>
          </p:nvPr>
        </p:nvSpPr>
        <p:spPr>
          <a:xfrm>
            <a:off x="198582" y="1205569"/>
            <a:ext cx="12192000" cy="444708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</a:t>
            </a:r>
            <a:r>
              <a:rPr dirty="0">
                <a:solidFill>
                  <a:schemeClr val="bg1">
                    <a:lumMod val="10000"/>
                    <a:lumOff val="90000"/>
                  </a:schemeClr>
                </a:solidFill>
              </a:rPr>
              <a:t>Spot that fire</a:t>
            </a:r>
            <a:endParaRPr lang="en-US" dirty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          ffcs</a:t>
            </a:r>
            <a:endParaRPr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CDCEC8-C9C8-4824-A656-C52921FEB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068" y="187036"/>
            <a:ext cx="7374732" cy="58835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73A156-96F1-4627-9BD9-A4FAFF470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76500" cy="1581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Arduino uploads data on server"/>
          <p:cNvSpPr txBox="1">
            <a:spLocks noGrp="1"/>
          </p:cNvSpPr>
          <p:nvPr>
            <p:ph type="title"/>
          </p:nvPr>
        </p:nvSpPr>
        <p:spPr>
          <a:xfrm>
            <a:off x="406400" y="1077192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en-US" dirty="0"/>
              <a:t>Sensor uploads data on the web site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ACA11-B800-4A14-BF65-73A0201B3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400" y="7571508"/>
            <a:ext cx="12192000" cy="218209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data detected by the sensor will be sent directly to the web site we established to be showed in public. </a:t>
            </a:r>
          </a:p>
        </p:txBody>
      </p:sp>
      <p:pic>
        <p:nvPicPr>
          <p:cNvPr id="198" name="basic-webserver-output.png" descr="basic-webserver-outpu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7791" y="2182092"/>
            <a:ext cx="7521191" cy="4759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Arrange data on server to be monitored easily"/>
          <p:cNvSpPr txBox="1">
            <a:spLocks noGrp="1"/>
          </p:cNvSpPr>
          <p:nvPr>
            <p:ph type="title"/>
          </p:nvPr>
        </p:nvSpPr>
        <p:spPr>
          <a:xfrm>
            <a:off x="406400" y="1253940"/>
            <a:ext cx="12192000" cy="723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/>
              <a:t>Arrange data on server to be monitored easily</a:t>
            </a:r>
          </a:p>
        </p:txBody>
      </p:sp>
      <p:pic>
        <p:nvPicPr>
          <p:cNvPr id="202" name="graph.png.jpeg" descr="graph.png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101" y="2568889"/>
            <a:ext cx="12318598" cy="5568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BCFAF9-B235-4DB8-8F77-CAFF348E97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6400" y="2385202"/>
            <a:ext cx="11176000" cy="100569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http://ffcsnasa.epizy.com/Mysite.html?i=1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D56F8D-6D17-457B-87DD-DE33B07E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71786-FCDA-47E0-8268-AE12CEB6D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4" t="13999" r="2058" b="10750"/>
          <a:stretch/>
        </p:blipFill>
        <p:spPr>
          <a:xfrm>
            <a:off x="857250" y="3390900"/>
            <a:ext cx="104394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85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E698400-9565-4009-9009-8CA7F691C3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6400" y="1195812"/>
            <a:ext cx="11176000" cy="657809"/>
          </a:xfrm>
        </p:spPr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Quadcopter mission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10047C8-31E0-4E31-A149-57698C614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109" y="6067713"/>
            <a:ext cx="12390582" cy="385733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First The quadcopter will survey the places likely more exposed to fires.</a:t>
            </a:r>
          </a:p>
          <a:p>
            <a:r>
              <a:rPr lang="en-US" dirty="0">
                <a:solidFill>
                  <a:schemeClr val="bg1"/>
                </a:solidFill>
              </a:rPr>
              <a:t>When the quadcopter gets the data , it will directly follow the location and go the place of action and will early resolve the situation.</a:t>
            </a:r>
          </a:p>
          <a:p>
            <a:r>
              <a:rPr lang="en-US" dirty="0">
                <a:solidFill>
                  <a:schemeClr val="bg1"/>
                </a:solidFill>
              </a:rPr>
              <a:t>If the fire was enormous and the quadcopter can`t fight it by pumping CO2, it will send an alert to the site requesting for help.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77A3D-CAB6-4026-AAFB-19CF4992D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212108"/>
            <a:ext cx="5537200" cy="3731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D8A510-BBF5-44CE-B788-C75AF3B93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312" y="1853621"/>
            <a:ext cx="5706088" cy="421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9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9E47F-CD21-4359-9A59-0A684EEF03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441153"/>
            <a:ext cx="11176000" cy="657809"/>
          </a:xfrm>
        </p:spPr>
        <p:txBody>
          <a:bodyPr/>
          <a:lstStyle/>
          <a:p>
            <a:r>
              <a:rPr lang="en-US" sz="4400" cap="none" spc="0" dirty="0">
                <a:solidFill>
                  <a:schemeClr val="accent1"/>
                </a:solidFill>
                <a:latin typeface="Avenir Next Medium"/>
                <a:sym typeface="Avenir Next Medium"/>
              </a:rPr>
              <a:t>   FUTURE ADDITIONS IN OUR PROJECT: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B17A2-0B55-4111-A945-FA13030E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400" y="3075709"/>
            <a:ext cx="12192000" cy="7148946"/>
          </a:xfrm>
        </p:spPr>
        <p:txBody>
          <a:bodyPr/>
          <a:lstStyle/>
          <a:p>
            <a:r>
              <a:rPr lang="en-US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We will make our project more effective by adding cameras to the quadcopter filming what is happening and the current status.</a:t>
            </a:r>
          </a:p>
          <a:p>
            <a:r>
              <a:rPr lang="en-US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We will add the VR property, which will play the situation via 3D, to be easily showed on all smart devices to increase the awareness around the world.</a:t>
            </a:r>
          </a:p>
          <a:p>
            <a:endParaRPr lang="en-US" sz="3200" dirty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960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628213-608C-4083-9BC8-9666EBF42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6400" y="1297318"/>
            <a:ext cx="11176000" cy="947119"/>
          </a:xfrm>
        </p:spPr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INFORMATION RESOURCES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47E0-FB23-4A51-8F9E-EB411D839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https://www.popsci.com/global-wildfire-maps</a:t>
            </a:r>
            <a:endParaRPr lang="en-US" dirty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https://www.nationalgeographic.com/environment/natural-disasters/wildfires/?user.testname=none</a:t>
            </a:r>
            <a:endParaRPr lang="en-US" dirty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https://stateoftheworldsplants.org/2017/report/SOTWP_2017_8_global_land_cover_change_wildfires.pdf</a:t>
            </a:r>
            <a:endParaRPr lang="en-US" dirty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https://www.britannica.com/technology/gyroscope</a:t>
            </a:r>
            <a:endParaRPr lang="en-US" dirty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r>
              <a:rPr lang="en-US" u="sng" dirty="0">
                <a:solidFill>
                  <a:schemeClr val="bg1">
                    <a:lumMod val="10000"/>
                    <a:lumOff val="9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https://earthdata.nasa.gov/earth-observation-data/near-real-time/firms</a:t>
            </a:r>
            <a:endParaRPr lang="en-US" dirty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r>
              <a:rPr lang="en-US" u="sng" dirty="0">
                <a:solidFill>
                  <a:schemeClr val="bg1">
                    <a:lumMod val="10000"/>
                    <a:lumOff val="9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https://inciweb.nwcg.gov/</a:t>
            </a:r>
            <a:endParaRPr lang="en-US" dirty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r>
              <a:rPr lang="en-US" u="sng" dirty="0">
                <a:solidFill>
                  <a:schemeClr val="bg1">
                    <a:lumMod val="10000"/>
                    <a:lumOff val="9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https://irwint.doi.gov/</a:t>
            </a:r>
            <a:endParaRPr lang="en-US" dirty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r>
              <a:rPr lang="en-US" b="1" u="sng" dirty="0">
                <a:solidFill>
                  <a:schemeClr val="bg1">
                    <a:lumMod val="10000"/>
                    <a:lumOff val="9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https://nex.nasa.gov/nex/static/htdocs/site/extra/opennex/</a:t>
            </a:r>
            <a:endParaRPr lang="en-US" dirty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32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2B3A5-D19A-402C-BF15-3DFF666F8EE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960091" y="3940463"/>
            <a:ext cx="12192000" cy="1872673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accent1"/>
                </a:solidFill>
              </a:rPr>
              <a:t>The end </a:t>
            </a:r>
          </a:p>
        </p:txBody>
      </p:sp>
    </p:spTree>
    <p:extLst>
      <p:ext uri="{BB962C8B-B14F-4D97-AF65-F5344CB8AC3E}">
        <p14:creationId xmlns:p14="http://schemas.microsoft.com/office/powerpoint/2010/main" val="1802606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4699F-63F2-48E9-823B-49A12B9691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6400" y="1337006"/>
            <a:ext cx="11176000" cy="708271"/>
          </a:xfrm>
        </p:spPr>
        <p:txBody>
          <a:bodyPr/>
          <a:lstStyle/>
          <a:p>
            <a:r>
              <a:rPr lang="en-US" sz="4800" dirty="0">
                <a:solidFill>
                  <a:schemeClr val="accent1"/>
                </a:solidFill>
              </a:rPr>
              <a:t>What is the mission of FFCS?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65000-C1FC-445D-8563-E440AFE47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it’s abbreviated for forest fire carbon system. We will provide a system that will help in early detection of forest fires. </a:t>
            </a:r>
          </a:p>
          <a:p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The quadcopter is a main part in our project.it will be connected with fire extinguisher rockets full of co2 that will fight the fire in an early stage. </a:t>
            </a:r>
          </a:p>
          <a:p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There will be different sensors help in detecting different conditions of the forest as the temperature, wind and humidity sensors. As if the temperature exceeds a specific limit, it will be detected that a fire is about to start. The website is a great part in our project.</a:t>
            </a:r>
          </a:p>
          <a:p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Public will take part in this website by providing any information they observe about forest fires and that will make a great impact </a:t>
            </a:r>
            <a:r>
              <a:rPr lang="en-US"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ppin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our project.</a:t>
            </a:r>
          </a:p>
          <a:p>
            <a:endParaRPr lang="en-US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38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russian_fires_1.jpg" descr="russian_fires_1.jpg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/>
          </a:blip>
          <a:srcRect l="9944" r="43187"/>
          <a:stretch>
            <a:fillRect/>
          </a:stretch>
        </p:blipFill>
        <p:spPr>
          <a:xfrm>
            <a:off x="7132782" y="1495136"/>
            <a:ext cx="5486400" cy="7797800"/>
          </a:xfrm>
          <a:prstGeom prst="rect">
            <a:avLst/>
          </a:prstGeom>
        </p:spPr>
      </p:pic>
      <p:sp>
        <p:nvSpPr>
          <p:cNvPr id="171" name="Challenges"/>
          <p:cNvSpPr txBox="1">
            <a:spLocks noGrp="1"/>
          </p:cNvSpPr>
          <p:nvPr>
            <p:ph type="title"/>
          </p:nvPr>
        </p:nvSpPr>
        <p:spPr>
          <a:xfrm>
            <a:off x="406400" y="1205345"/>
            <a:ext cx="6299200" cy="1055255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/>
              <a:t>Challenges</a:t>
            </a:r>
          </a:p>
        </p:txBody>
      </p:sp>
      <p:sp>
        <p:nvSpPr>
          <p:cNvPr id="172" name="More than () fires in forests every year.…"/>
          <p:cNvSpPr txBox="1">
            <a:spLocks noGrp="1"/>
          </p:cNvSpPr>
          <p:nvPr>
            <p:ph type="body" sz="half" idx="1"/>
          </p:nvPr>
        </p:nvSpPr>
        <p:spPr>
          <a:xfrm>
            <a:off x="406400" y="2260600"/>
            <a:ext cx="6299200" cy="70323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5609" indent="-435609" defTabSz="572516">
              <a:spcBef>
                <a:spcPts val="2700"/>
              </a:spcBef>
              <a:defRPr sz="2744"/>
            </a:pPr>
            <a:r>
              <a:rPr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More than </a:t>
            </a:r>
            <a:r>
              <a:rPr lang="en-US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100,000 wildfires occur</a:t>
            </a:r>
            <a:r>
              <a:rPr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in forests</a:t>
            </a:r>
            <a:r>
              <a:rPr lang="en-US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in US</a:t>
            </a:r>
            <a:r>
              <a:rPr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every year.</a:t>
            </a:r>
          </a:p>
          <a:p>
            <a:pPr marL="435609" indent="-435609" defTabSz="572516">
              <a:spcBef>
                <a:spcPts val="2700"/>
              </a:spcBef>
              <a:defRPr sz="2744"/>
            </a:pPr>
            <a:r>
              <a:rPr lang="en-US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Heavy bad impacts of wildfires</a:t>
            </a:r>
            <a:r>
              <a:rPr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on</a:t>
            </a:r>
            <a:r>
              <a:rPr lang="en-US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the ecosystem and the environment</a:t>
            </a:r>
            <a:r>
              <a:rPr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.</a:t>
            </a:r>
          </a:p>
          <a:p>
            <a:pPr marL="435609" indent="-435609" defTabSz="572516">
              <a:spcBef>
                <a:spcPts val="2700"/>
              </a:spcBef>
              <a:defRPr sz="2744"/>
            </a:pPr>
            <a:r>
              <a:rPr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Global warming.</a:t>
            </a:r>
          </a:p>
          <a:p>
            <a:pPr marL="435609" indent="-435609" defTabSz="572516">
              <a:spcBef>
                <a:spcPts val="2700"/>
              </a:spcBef>
              <a:defRPr sz="2744"/>
            </a:pPr>
            <a:r>
              <a:rPr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Latency of action.</a:t>
            </a:r>
          </a:p>
          <a:p>
            <a:pPr marL="435609" indent="-435609" defTabSz="572516">
              <a:spcBef>
                <a:spcPts val="2700"/>
              </a:spcBef>
              <a:defRPr sz="2744"/>
            </a:pPr>
            <a:r>
              <a:rPr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High of losses.</a:t>
            </a:r>
          </a:p>
          <a:p>
            <a:pPr marL="435609" indent="-435609" defTabSz="572516">
              <a:spcBef>
                <a:spcPts val="2700"/>
              </a:spcBef>
              <a:defRPr sz="2744"/>
            </a:pPr>
            <a:r>
              <a:rPr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It can’t be predicted when the fire </a:t>
            </a:r>
            <a:r>
              <a:rPr lang="en-US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starts.</a:t>
            </a:r>
            <a:endParaRPr sz="3200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Our solution is"/>
          <p:cNvSpPr txBox="1">
            <a:spLocks noGrp="1"/>
          </p:cNvSpPr>
          <p:nvPr>
            <p:ph type="title"/>
          </p:nvPr>
        </p:nvSpPr>
        <p:spPr>
          <a:xfrm>
            <a:off x="1572421" y="2616199"/>
            <a:ext cx="9859958" cy="45212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/>
          </a:lstStyle>
          <a:p>
            <a:r>
              <a:t>Our solution is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olution"/>
          <p:cNvSpPr txBox="1">
            <a:spLocks noGrp="1"/>
          </p:cNvSpPr>
          <p:nvPr>
            <p:ph type="title"/>
          </p:nvPr>
        </p:nvSpPr>
        <p:spPr>
          <a:xfrm>
            <a:off x="406400" y="1143000"/>
            <a:ext cx="6299200" cy="11176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/>
              <a:t>Solution</a:t>
            </a:r>
          </a:p>
        </p:txBody>
      </p:sp>
      <p:sp>
        <p:nvSpPr>
          <p:cNvPr id="178" name="Smart, fast act, monitoring and informing platform, it works in real-time state, it contains more than one sensor to feel with abnormal actions and inform the nearest smartphones, tablets or computers via web application reads all the parameters."/>
          <p:cNvSpPr txBox="1">
            <a:spLocks noGrp="1"/>
          </p:cNvSpPr>
          <p:nvPr>
            <p:ph type="body" sz="half" idx="1"/>
          </p:nvPr>
        </p:nvSpPr>
        <p:spPr>
          <a:xfrm>
            <a:off x="406399" y="6997151"/>
            <a:ext cx="12192001" cy="21427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ClrTx/>
              <a:buSzTx/>
              <a:buFontTx/>
              <a:buNone/>
            </a:lvl1pPr>
          </a:lstStyle>
          <a:p>
            <a:r>
              <a:rPr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Smart, fast act, monitoring and informing platform, it works in real-time state, it contains more than one sensor to </a:t>
            </a:r>
            <a:r>
              <a:rPr lang="en-US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sense the </a:t>
            </a:r>
            <a:r>
              <a:rPr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abnormal actions and inform the nearest smartphones, tablets or computers via web application </a:t>
            </a:r>
            <a:r>
              <a:rPr lang="en-US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to show</a:t>
            </a:r>
            <a:r>
              <a:rPr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all the parameters</a:t>
            </a:r>
            <a:r>
              <a:rPr dirty="0"/>
              <a:t>.</a:t>
            </a:r>
          </a:p>
        </p:txBody>
      </p:sp>
      <p:pic>
        <p:nvPicPr>
          <p:cNvPr id="179" name="xw110-temp-monitoring-example.jpg" descr="xw110-temp-monitoring-ex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6040" y="2260599"/>
            <a:ext cx="7099301" cy="44103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creen Shot 2018-10-18 at 8.26.15 PM.png" descr="Screen Shot 2018-10-18 at 8.26.15 PM.png"/>
          <p:cNvPicPr>
            <a:picLocks noChangeAspect="1"/>
          </p:cNvPicPr>
          <p:nvPr/>
        </p:nvPicPr>
        <p:blipFill>
          <a:blip r:embed="rId2">
            <a:extLst/>
          </a:blip>
          <a:srcRect l="169" t="336" r="907" b="345"/>
          <a:stretch>
            <a:fillRect/>
          </a:stretch>
        </p:blipFill>
        <p:spPr>
          <a:xfrm>
            <a:off x="36931" y="-16803"/>
            <a:ext cx="5433970" cy="9770403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We will roc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391414">
              <a:defRPr sz="11390"/>
            </a:lvl1pPr>
          </a:lstStyle>
          <a:p>
            <a:r>
              <a:rPr lang="en-US" dirty="0"/>
              <a:t>We Will save lives</a:t>
            </a:r>
            <a:endParaRPr dirty="0"/>
          </a:p>
        </p:txBody>
      </p:sp>
      <p:sp>
        <p:nvSpPr>
          <p:cNvPr id="183" name="By this way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bg1">
                    <a:lumMod val="10000"/>
                    <a:lumOff val="90000"/>
                  </a:schemeClr>
                </a:solidFill>
              </a:rPr>
              <a:t>By this way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wireless-multiple-temperature-monitoring-system-804933.jpg" descr="wireless-multiple-temperature-monitoring-system-804933.jpg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/>
          </a:blip>
          <a:srcRect l="14820" r="14820"/>
          <a:stretch>
            <a:fillRect/>
          </a:stretch>
        </p:blipFill>
        <p:spPr>
          <a:xfrm>
            <a:off x="7315200" y="1536700"/>
            <a:ext cx="5486400" cy="7797800"/>
          </a:xfrm>
          <a:prstGeom prst="rect">
            <a:avLst/>
          </a:prstGeom>
        </p:spPr>
      </p:pic>
      <p:sp>
        <p:nvSpPr>
          <p:cNvPr id="187" name="Add-on value of our solution"/>
          <p:cNvSpPr txBox="1">
            <a:spLocks noGrp="1"/>
          </p:cNvSpPr>
          <p:nvPr>
            <p:ph type="title"/>
          </p:nvPr>
        </p:nvSpPr>
        <p:spPr>
          <a:xfrm>
            <a:off x="406400" y="1350818"/>
            <a:ext cx="6299200" cy="90978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55675">
              <a:spcBef>
                <a:spcPts val="2100"/>
              </a:spcBef>
              <a:defRPr sz="4680"/>
            </a:lvl1pPr>
          </a:lstStyle>
          <a:p>
            <a:r>
              <a:rPr dirty="0"/>
              <a:t>Add-on value </a:t>
            </a:r>
            <a:r>
              <a:rPr lang="en-US" dirty="0"/>
              <a:t>for </a:t>
            </a:r>
            <a:r>
              <a:rPr dirty="0"/>
              <a:t>our </a:t>
            </a:r>
            <a:r>
              <a:rPr lang="en-US" dirty="0"/>
              <a:t>project</a:t>
            </a:r>
            <a:endParaRPr dirty="0"/>
          </a:p>
        </p:txBody>
      </p:sp>
      <p:sp>
        <p:nvSpPr>
          <p:cNvPr id="188" name="Real-time monitoring.…"/>
          <p:cNvSpPr txBox="1">
            <a:spLocks noGrp="1"/>
          </p:cNvSpPr>
          <p:nvPr>
            <p:ph type="body" sz="half" idx="1"/>
          </p:nvPr>
        </p:nvSpPr>
        <p:spPr>
          <a:xfrm>
            <a:off x="203200" y="3429000"/>
            <a:ext cx="6299200" cy="5905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Real-time monitoring.</a:t>
            </a:r>
          </a:p>
          <a:p>
            <a:r>
              <a:rPr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Super fast act</a:t>
            </a:r>
            <a:r>
              <a:rPr lang="en-US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with </a:t>
            </a:r>
            <a:r>
              <a:rPr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Alarms</a:t>
            </a:r>
            <a:r>
              <a:rPr lang="en-US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and </a:t>
            </a:r>
            <a:r>
              <a:rPr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notifications.</a:t>
            </a:r>
          </a:p>
          <a:p>
            <a:r>
              <a:rPr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Able to predict the fire before it happens.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DEMo"/>
          <p:cNvSpPr txBox="1">
            <a:spLocks noGrp="1"/>
          </p:cNvSpPr>
          <p:nvPr>
            <p:ph type="title"/>
          </p:nvPr>
        </p:nvSpPr>
        <p:spPr>
          <a:xfrm>
            <a:off x="2975552" y="3345860"/>
            <a:ext cx="6667212" cy="2396862"/>
          </a:xfrm>
          <a:prstGeom prst="rect">
            <a:avLst/>
          </a:prstGeom>
        </p:spPr>
        <p:txBody>
          <a:bodyPr/>
          <a:lstStyle/>
          <a:p>
            <a:r>
              <a:rPr lang="ar-EG" dirty="0"/>
              <a:t> </a:t>
            </a:r>
            <a:r>
              <a:rPr dirty="0" err="1"/>
              <a:t>DEMo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mperature sensor + Arduino + gsm module"/>
          <p:cNvSpPr txBox="1">
            <a:spLocks noGrp="1"/>
          </p:cNvSpPr>
          <p:nvPr>
            <p:ph type="title"/>
          </p:nvPr>
        </p:nvSpPr>
        <p:spPr>
          <a:xfrm>
            <a:off x="260927" y="1244600"/>
            <a:ext cx="12192000" cy="723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it-IT" dirty="0"/>
              <a:t>Temperature sensor + Arduino + GPS SENSOR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684FB-D71F-43EF-A1B6-4E41406AE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400" y="6089073"/>
            <a:ext cx="12192000" cy="318064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First step in our prototype is making an Arduino with temperature sensor that will detect the abnormal changes in temperature.</a:t>
            </a:r>
          </a:p>
          <a:p>
            <a:r>
              <a:rPr lang="en-US" sz="3200" dirty="0">
                <a:solidFill>
                  <a:schemeClr val="bg1"/>
                </a:solidFill>
              </a:rPr>
              <a:t> GPS sensor will also point to the location of these changes by detecting its latitudes and longitudes.</a:t>
            </a:r>
          </a:p>
        </p:txBody>
      </p:sp>
      <p:pic>
        <p:nvPicPr>
          <p:cNvPr id="194" name="basic-webserver-usb.png" descr="basic-webserver-us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7873" y="1968500"/>
            <a:ext cx="8853054" cy="35680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629</Words>
  <Application>Microsoft Office PowerPoint</Application>
  <PresentationFormat>Custom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Avenir Next</vt:lpstr>
      <vt:lpstr>Avenir Next Medium</vt:lpstr>
      <vt:lpstr>DIN Alternate</vt:lpstr>
      <vt:lpstr>DIN Condensed</vt:lpstr>
      <vt:lpstr>Helvetica</vt:lpstr>
      <vt:lpstr>Helvetica Neue</vt:lpstr>
      <vt:lpstr>New_Template7</vt:lpstr>
      <vt:lpstr>forest fire carbon system </vt:lpstr>
      <vt:lpstr>PowerPoint Presentation</vt:lpstr>
      <vt:lpstr>Challenges</vt:lpstr>
      <vt:lpstr>Our solution is</vt:lpstr>
      <vt:lpstr>Solution</vt:lpstr>
      <vt:lpstr>We Will save lives</vt:lpstr>
      <vt:lpstr>Add-on value for our project</vt:lpstr>
      <vt:lpstr> DEMo</vt:lpstr>
      <vt:lpstr>Temperature sensor + Arduino + GPS SENSOR</vt:lpstr>
      <vt:lpstr>Sensor uploads data on the web site</vt:lpstr>
      <vt:lpstr>Arrange data on server to be monitored easily</vt:lpstr>
      <vt:lpstr>website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fire carbon system</dc:title>
  <cp:lastModifiedBy>Heba Magdy Mahmoud Mohamed</cp:lastModifiedBy>
  <cp:revision>26</cp:revision>
  <dcterms:modified xsi:type="dcterms:W3CDTF">2018-10-21T11:54:09Z</dcterms:modified>
</cp:coreProperties>
</file>