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5967245F.xml" ContentType="application/vnd.ms-powerpoint.comments+xml"/>
  <Override PartName="/ppt/comments/modernComment_101_E4BA5CBC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9_F0DE0E14.xml" ContentType="application/vnd.ms-powerpoint.comments+xml"/>
  <Override PartName="/ppt/comments/modernComment_102_1A75E4B8.xml" ContentType="application/vnd.ms-powerpoint.comments+xml"/>
  <Override PartName="/ppt/comments/modernComment_108_59E89D29.xml" ContentType="application/vnd.ms-powerpoint.comments+xml"/>
  <Override PartName="/ppt/comments/modernComment_103_59AB20D7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04_ED3C7054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modernComment_10A_87CC7E7A.xml" ContentType="application/vnd.ms-powerpoint.comments+xml"/>
  <Override PartName="/ppt/comments/modernComment_105_30B231B2.xml" ContentType="application/vnd.ms-powerpoint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modernComment_106_F38FF016.xml" ContentType="application/vnd.ms-powerpoint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omments/modernComment_107_9898164C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4" r:id="rId6"/>
    <p:sldId id="259" r:id="rId7"/>
    <p:sldId id="260" r:id="rId8"/>
    <p:sldId id="266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C75B6F0-14D7-8FDC-D61A-C766D308D5BD}" name="Felipe Fazio da Costa" initials="FF" userId="f612cca0e8fbd98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89244-2390-023E-2BCC-223681E7E05E}" v="43" dt="2025-06-02T21:39:49.070"/>
    <p1510:client id="{DABF095C-10F5-E7F5-9150-C6EBD2DFE2E3}" v="16" dt="2025-06-02T21:34:10.798"/>
    <p1510:client id="{EFB50D7B-06DC-154F-A485-FEDF8310CDC9}" v="62" dt="2025-06-02T21:40:07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Fazio da Costa" userId="f612cca0e8fbd98b" providerId="LiveId" clId="{6714BD7A-E03E-40B1-A6A2-5E41FAEA6771}"/>
    <pc:docChg chg="modSld">
      <pc:chgData name="Felipe Fazio da Costa" userId="f612cca0e8fbd98b" providerId="LiveId" clId="{6714BD7A-E03E-40B1-A6A2-5E41FAEA6771}" dt="2025-06-02T22:54:20.866" v="7" actId="207"/>
      <pc:docMkLst>
        <pc:docMk/>
      </pc:docMkLst>
      <pc:sldChg chg="modSp mod">
        <pc:chgData name="Felipe Fazio da Costa" userId="f612cca0e8fbd98b" providerId="LiveId" clId="{6714BD7A-E03E-40B1-A6A2-5E41FAEA6771}" dt="2025-06-02T22:54:20.866" v="7" actId="207"/>
        <pc:sldMkLst>
          <pc:docMk/>
          <pc:sldMk cId="1499931743" sldId="256"/>
        </pc:sldMkLst>
        <pc:spChg chg="mod">
          <ac:chgData name="Felipe Fazio da Costa" userId="f612cca0e8fbd98b" providerId="LiveId" clId="{6714BD7A-E03E-40B1-A6A2-5E41FAEA6771}" dt="2025-06-02T22:54:20.866" v="7" actId="207"/>
          <ac:spMkLst>
            <pc:docMk/>
            <pc:sldMk cId="1499931743" sldId="256"/>
            <ac:spMk id="3" creationId="{52749B0B-26B4-3CB0-DD00-58433B598F6A}"/>
          </ac:spMkLst>
        </pc:spChg>
      </pc:sldChg>
    </pc:docChg>
  </pc:docChgLst>
</pc:chgInfo>
</file>

<file path=ppt/comments/modernComment_100_596724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A268830-2387-45D5-A243-9845B455F8A1}" authorId="{6C75B6F0-14D7-8FDC-D61A-C766D308D5BD}" created="2025-06-02T23:05:16.843">
    <pc:sldMkLst xmlns:pc="http://schemas.microsoft.com/office/powerpoint/2013/main/command">
      <pc:docMk/>
      <pc:sldMk cId="1499931743" sldId="256"/>
    </pc:sldMkLst>
    <p188:txBody>
      <a:bodyPr/>
      <a:lstStyle/>
      <a:p>
        <a:r>
          <a:rPr lang="pt-BR"/>
          <a:t>Ruth</a:t>
        </a:r>
      </a:p>
    </p188:txBody>
  </p188:cm>
</p188:cmLst>
</file>

<file path=ppt/comments/modernComment_101_E4BA5CB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D0D44A0-4D60-431C-AF0D-7FFBF53E83AF}" authorId="{6C75B6F0-14D7-8FDC-D61A-C766D308D5BD}" created="2025-06-02T23:04:59.259">
    <pc:sldMkLst xmlns:pc="http://schemas.microsoft.com/office/powerpoint/2013/main/command">
      <pc:docMk/>
      <pc:sldMk cId="3837418684" sldId="257"/>
    </pc:sldMkLst>
    <p188:txBody>
      <a:bodyPr/>
      <a:lstStyle/>
      <a:p>
        <a:r>
          <a:rPr lang="pt-BR"/>
          <a:t>Ruth</a:t>
        </a:r>
      </a:p>
    </p188:txBody>
  </p188:cm>
</p188:cmLst>
</file>

<file path=ppt/comments/modernComment_102_1A75E4B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7A2FA3C-FE5A-4B22-B2DD-0F9780D5034E}" authorId="{6C75B6F0-14D7-8FDC-D61A-C766D308D5BD}" created="2025-06-02T23:05:49.650">
    <pc:sldMkLst xmlns:pc="http://schemas.microsoft.com/office/powerpoint/2013/main/command">
      <pc:docMk/>
      <pc:sldMk cId="443933880" sldId="258"/>
    </pc:sldMkLst>
    <p188:txBody>
      <a:bodyPr/>
      <a:lstStyle/>
      <a:p>
        <a:r>
          <a:rPr lang="pt-BR"/>
          <a:t>Ruth</a:t>
        </a:r>
      </a:p>
    </p188:txBody>
  </p188:cm>
</p188:cmLst>
</file>

<file path=ppt/comments/modernComment_103_59AB20D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974996-AAFF-4819-8D79-4317436463A7}" authorId="{6C75B6F0-14D7-8FDC-D61A-C766D308D5BD}" created="2025-06-02T23:06:21.254">
    <pc:sldMkLst xmlns:pc="http://schemas.microsoft.com/office/powerpoint/2013/main/command">
      <pc:docMk/>
      <pc:sldMk cId="1504387287" sldId="259"/>
    </pc:sldMkLst>
    <p188:txBody>
      <a:bodyPr/>
      <a:lstStyle/>
      <a:p>
        <a:r>
          <a:rPr lang="pt-BR"/>
          <a:t>Godoi</a:t>
        </a:r>
      </a:p>
    </p188:txBody>
  </p188:cm>
</p188:cmLst>
</file>

<file path=ppt/comments/modernComment_104_ED3C705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2DF74E9-FDAE-4B2E-B29B-1FEEF6E04A44}" authorId="{6C75B6F0-14D7-8FDC-D61A-C766D308D5BD}" created="2025-06-02T23:07:23.840">
    <pc:sldMkLst xmlns:pc="http://schemas.microsoft.com/office/powerpoint/2013/main/command">
      <pc:docMk/>
      <pc:sldMk cId="3980161108" sldId="260"/>
    </pc:sldMkLst>
    <p188:txBody>
      <a:bodyPr/>
      <a:lstStyle/>
      <a:p>
        <a:r>
          <a:rPr lang="pt-BR"/>
          <a:t>Matheus</a:t>
        </a:r>
      </a:p>
    </p188:txBody>
  </p188:cm>
</p188:cmLst>
</file>

<file path=ppt/comments/modernComment_105_30B231B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D427914-A196-49AB-8DF9-B47ED2315F1A}" authorId="{6C75B6F0-14D7-8FDC-D61A-C766D308D5BD}" created="2025-06-02T23:07:37.520">
    <pc:sldMkLst xmlns:pc="http://schemas.microsoft.com/office/powerpoint/2013/main/command">
      <pc:docMk/>
      <pc:sldMk cId="816984498" sldId="261"/>
    </pc:sldMkLst>
    <p188:txBody>
      <a:bodyPr/>
      <a:lstStyle/>
      <a:p>
        <a:r>
          <a:rPr lang="pt-BR"/>
          <a:t>Godoi</a:t>
        </a:r>
      </a:p>
    </p188:txBody>
  </p188:cm>
</p188:cmLst>
</file>

<file path=ppt/comments/modernComment_106_F38FF01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40AD595-5F43-4FF0-9BE5-D894F39A2C04}" authorId="{6C75B6F0-14D7-8FDC-D61A-C766D308D5BD}" created="2025-06-02T23:07:41.871">
    <pc:sldMkLst xmlns:pc="http://schemas.microsoft.com/office/powerpoint/2013/main/command">
      <pc:docMk/>
      <pc:sldMk cId="4086296598" sldId="262"/>
    </pc:sldMkLst>
    <p188:txBody>
      <a:bodyPr/>
      <a:lstStyle/>
      <a:p>
        <a:r>
          <a:rPr lang="pt-BR"/>
          <a:t>Jhonas</a:t>
        </a:r>
      </a:p>
    </p188:txBody>
  </p188:cm>
</p188:cmLst>
</file>

<file path=ppt/comments/modernComment_107_9898164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0BC9CF8-4E3B-4829-9F05-3CCE5779A041}" authorId="{6C75B6F0-14D7-8FDC-D61A-C766D308D5BD}" created="2025-06-02T23:07:47.806">
    <pc:sldMkLst xmlns:pc="http://schemas.microsoft.com/office/powerpoint/2013/main/command">
      <pc:docMk/>
      <pc:sldMk cId="2560104012" sldId="263"/>
    </pc:sldMkLst>
    <p188:txBody>
      <a:bodyPr/>
      <a:lstStyle/>
      <a:p>
        <a:r>
          <a:rPr lang="pt-BR"/>
          <a:t>Jhonas</a:t>
        </a:r>
      </a:p>
    </p188:txBody>
  </p188:cm>
</p188:cmLst>
</file>

<file path=ppt/comments/modernComment_108_59E89D2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3F92563-499E-4BC5-B066-B07FC94739F1}" authorId="{6C75B6F0-14D7-8FDC-D61A-C766D308D5BD}" created="2025-06-02T23:06:09.974">
    <pc:sldMkLst xmlns:pc="http://schemas.microsoft.com/office/powerpoint/2013/main/command">
      <pc:docMk/>
      <pc:sldMk cId="1508416809" sldId="264"/>
    </pc:sldMkLst>
    <p188:txBody>
      <a:bodyPr/>
      <a:lstStyle/>
      <a:p>
        <a:r>
          <a:rPr lang="pt-BR"/>
          <a:t>Felipe</a:t>
        </a:r>
      </a:p>
    </p188:txBody>
  </p188:cm>
</p188:cmLst>
</file>

<file path=ppt/comments/modernComment_109_F0DE0E1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D22D184-F88B-4422-BA9A-49D379621D63}" authorId="{6C75B6F0-14D7-8FDC-D61A-C766D308D5BD}" created="2025-06-02T23:05:09.863">
    <pc:sldMkLst xmlns:pc="http://schemas.microsoft.com/office/powerpoint/2013/main/command">
      <pc:docMk/>
      <pc:sldMk cId="4041084436" sldId="265"/>
    </pc:sldMkLst>
    <p188:txBody>
      <a:bodyPr/>
      <a:lstStyle/>
      <a:p>
        <a:r>
          <a:rPr lang="pt-BR"/>
          <a:t>Felipe</a:t>
        </a:r>
      </a:p>
    </p188:txBody>
  </p188:cm>
</p188:cmLst>
</file>

<file path=ppt/comments/modernComment_10A_87CC7E7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2DBE653-DD6B-49B0-8378-B5BB5272210A}" authorId="{6C75B6F0-14D7-8FDC-D61A-C766D308D5BD}" created="2025-06-02T23:07:28.966">
    <pc:sldMkLst xmlns:pc="http://schemas.microsoft.com/office/powerpoint/2013/main/command">
      <pc:docMk/>
      <pc:sldMk cId="2278325882" sldId="266"/>
    </pc:sldMkLst>
    <p188:txBody>
      <a:bodyPr/>
      <a:lstStyle/>
      <a:p>
        <a:r>
          <a:rPr lang="pt-BR"/>
          <a:t>Matheus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svg"/><Relationship Id="rId4" Type="http://schemas.openxmlformats.org/officeDocument/2006/relationships/image" Target="../media/image15.svg"/><Relationship Id="rId9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svg"/><Relationship Id="rId4" Type="http://schemas.openxmlformats.org/officeDocument/2006/relationships/image" Target="../media/image15.svg"/><Relationship Id="rId9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2E52D4-01FD-4459-A505-82929378872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CB7E68D-F925-481B-8D07-56E3F778A17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Objetivo: Desenvolver um app interativo com conexão ao MySql</a:t>
          </a:r>
          <a:endParaRPr lang="en-US"/>
        </a:p>
      </dgm:t>
    </dgm:pt>
    <dgm:pt modelId="{FE1A7EB1-D877-49BA-9FB6-565A8525B9D9}" type="parTrans" cxnId="{C5751CDF-DA23-42A3-AAE7-E63B6B0BFF42}">
      <dgm:prSet/>
      <dgm:spPr/>
      <dgm:t>
        <a:bodyPr/>
        <a:lstStyle/>
        <a:p>
          <a:endParaRPr lang="en-US"/>
        </a:p>
      </dgm:t>
    </dgm:pt>
    <dgm:pt modelId="{273C4529-748D-48CE-AA4E-EEC967B49BAF}" type="sibTrans" cxnId="{C5751CDF-DA23-42A3-AAE7-E63B6B0BFF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BECDD3A-6CC7-447D-980A-14A93836C0B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Linguagem: Java + Swing (GUI)</a:t>
          </a:r>
          <a:endParaRPr lang="en-US"/>
        </a:p>
      </dgm:t>
    </dgm:pt>
    <dgm:pt modelId="{CF74E2D4-8DA7-42D5-8BFB-2302F84CC229}" type="parTrans" cxnId="{C232842D-FB96-4F67-B921-68F4B4CD7BCC}">
      <dgm:prSet/>
      <dgm:spPr/>
      <dgm:t>
        <a:bodyPr/>
        <a:lstStyle/>
        <a:p>
          <a:endParaRPr lang="en-US"/>
        </a:p>
      </dgm:t>
    </dgm:pt>
    <dgm:pt modelId="{54834BD0-DF12-458A-B773-547AF57962CF}" type="sibTrans" cxnId="{C232842D-FB96-4F67-B921-68F4B4CD7B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79827A-EC8F-4B5D-82A3-865DA8AE7A4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Banco de dados: MySQL</a:t>
          </a:r>
          <a:endParaRPr lang="en-US"/>
        </a:p>
      </dgm:t>
    </dgm:pt>
    <dgm:pt modelId="{D57DEC64-8B32-40AF-8696-8F66C33DC15C}" type="parTrans" cxnId="{DFA8DCAA-D071-440D-BA5E-4F06FCAE8B9A}">
      <dgm:prSet/>
      <dgm:spPr/>
      <dgm:t>
        <a:bodyPr/>
        <a:lstStyle/>
        <a:p>
          <a:endParaRPr lang="en-US"/>
        </a:p>
      </dgm:t>
    </dgm:pt>
    <dgm:pt modelId="{F35C5295-B694-471F-ADA9-88CC1843E32D}" type="sibTrans" cxnId="{DFA8DCAA-D071-440D-BA5E-4F06FCAE8B9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EC8F8D-2941-4284-95FE-C8F5D2DD2EC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Aplicação orientada a objetos (POO)</a:t>
          </a:r>
          <a:endParaRPr lang="en-US"/>
        </a:p>
      </dgm:t>
    </dgm:pt>
    <dgm:pt modelId="{160B1D01-F88B-4A89-8904-76B727622D26}" type="parTrans" cxnId="{CCD21BF7-2B06-47B6-AE8D-FCAE089A9160}">
      <dgm:prSet/>
      <dgm:spPr/>
      <dgm:t>
        <a:bodyPr/>
        <a:lstStyle/>
        <a:p>
          <a:endParaRPr lang="en-US"/>
        </a:p>
      </dgm:t>
    </dgm:pt>
    <dgm:pt modelId="{B6A32633-F79A-415D-8AD2-A2D403665B9C}" type="sibTrans" cxnId="{CCD21BF7-2B06-47B6-AE8D-FCAE089A9160}">
      <dgm:prSet/>
      <dgm:spPr/>
      <dgm:t>
        <a:bodyPr/>
        <a:lstStyle/>
        <a:p>
          <a:endParaRPr lang="en-US"/>
        </a:p>
      </dgm:t>
    </dgm:pt>
    <dgm:pt modelId="{FE8355CD-0778-4C07-A959-3D903369CBD0}" type="pres">
      <dgm:prSet presAssocID="{6A2E52D4-01FD-4459-A505-829293788724}" presName="root" presStyleCnt="0">
        <dgm:presLayoutVars>
          <dgm:dir/>
          <dgm:resizeHandles val="exact"/>
        </dgm:presLayoutVars>
      </dgm:prSet>
      <dgm:spPr/>
    </dgm:pt>
    <dgm:pt modelId="{84D8764F-8F5B-49F2-A356-81231439887E}" type="pres">
      <dgm:prSet presAssocID="{6A2E52D4-01FD-4459-A505-829293788724}" presName="container" presStyleCnt="0">
        <dgm:presLayoutVars>
          <dgm:dir/>
          <dgm:resizeHandles val="exact"/>
        </dgm:presLayoutVars>
      </dgm:prSet>
      <dgm:spPr/>
    </dgm:pt>
    <dgm:pt modelId="{FF697A48-A9B5-48D6-9DF9-AC7B503156C7}" type="pres">
      <dgm:prSet presAssocID="{DCB7E68D-F925-481B-8D07-56E3F778A17D}" presName="compNode" presStyleCnt="0"/>
      <dgm:spPr/>
    </dgm:pt>
    <dgm:pt modelId="{2856116C-1854-41E7-B0C5-783BE335829B}" type="pres">
      <dgm:prSet presAssocID="{DCB7E68D-F925-481B-8D07-56E3F778A17D}" presName="iconBgRect" presStyleLbl="bgShp" presStyleIdx="0" presStyleCnt="4"/>
      <dgm:spPr/>
    </dgm:pt>
    <dgm:pt modelId="{B4BDBD50-09DC-452B-B00A-B791CC77F7D1}" type="pres">
      <dgm:prSet presAssocID="{DCB7E68D-F925-481B-8D07-56E3F778A1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5440D813-4736-4D14-84AA-A1E7CFE9B98E}" type="pres">
      <dgm:prSet presAssocID="{DCB7E68D-F925-481B-8D07-56E3F778A17D}" presName="spaceRect" presStyleCnt="0"/>
      <dgm:spPr/>
    </dgm:pt>
    <dgm:pt modelId="{B1BEA3B6-EA09-4900-84CF-EB7B7C5211D2}" type="pres">
      <dgm:prSet presAssocID="{DCB7E68D-F925-481B-8D07-56E3F778A17D}" presName="textRect" presStyleLbl="revTx" presStyleIdx="0" presStyleCnt="4">
        <dgm:presLayoutVars>
          <dgm:chMax val="1"/>
          <dgm:chPref val="1"/>
        </dgm:presLayoutVars>
      </dgm:prSet>
      <dgm:spPr/>
    </dgm:pt>
    <dgm:pt modelId="{4455863D-4A8F-42F7-AF22-E1B6E0E2A60D}" type="pres">
      <dgm:prSet presAssocID="{273C4529-748D-48CE-AA4E-EEC967B49BAF}" presName="sibTrans" presStyleLbl="sibTrans2D1" presStyleIdx="0" presStyleCnt="0"/>
      <dgm:spPr/>
    </dgm:pt>
    <dgm:pt modelId="{5A48610E-F712-46C8-A14B-4A157BCB3933}" type="pres">
      <dgm:prSet presAssocID="{1BECDD3A-6CC7-447D-980A-14A93836C0BC}" presName="compNode" presStyleCnt="0"/>
      <dgm:spPr/>
    </dgm:pt>
    <dgm:pt modelId="{C616B95D-2A4E-467D-850B-704E641D0821}" type="pres">
      <dgm:prSet presAssocID="{1BECDD3A-6CC7-447D-980A-14A93836C0BC}" presName="iconBgRect" presStyleLbl="bgShp" presStyleIdx="1" presStyleCnt="4"/>
      <dgm:spPr/>
    </dgm:pt>
    <dgm:pt modelId="{185E2104-1CA2-4CEE-A131-40FB9C5FFA0C}" type="pres">
      <dgm:prSet presAssocID="{1BECDD3A-6CC7-447D-980A-14A93836C0B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EBA7A3F-BEB1-4A4A-AE76-82A5659107B7}" type="pres">
      <dgm:prSet presAssocID="{1BECDD3A-6CC7-447D-980A-14A93836C0BC}" presName="spaceRect" presStyleCnt="0"/>
      <dgm:spPr/>
    </dgm:pt>
    <dgm:pt modelId="{92544682-A650-48E6-85A0-8A8DC1430223}" type="pres">
      <dgm:prSet presAssocID="{1BECDD3A-6CC7-447D-980A-14A93836C0BC}" presName="textRect" presStyleLbl="revTx" presStyleIdx="1" presStyleCnt="4">
        <dgm:presLayoutVars>
          <dgm:chMax val="1"/>
          <dgm:chPref val="1"/>
        </dgm:presLayoutVars>
      </dgm:prSet>
      <dgm:spPr/>
    </dgm:pt>
    <dgm:pt modelId="{0069B80D-A319-409F-9233-1CCECDF859FB}" type="pres">
      <dgm:prSet presAssocID="{54834BD0-DF12-458A-B773-547AF57962CF}" presName="sibTrans" presStyleLbl="sibTrans2D1" presStyleIdx="0" presStyleCnt="0"/>
      <dgm:spPr/>
    </dgm:pt>
    <dgm:pt modelId="{0E2A8051-777B-4214-9A7B-8F2B323A2BFF}" type="pres">
      <dgm:prSet presAssocID="{7A79827A-EC8F-4B5D-82A3-865DA8AE7A44}" presName="compNode" presStyleCnt="0"/>
      <dgm:spPr/>
    </dgm:pt>
    <dgm:pt modelId="{62D943B3-BFC3-4C68-A89A-DC800FEF3910}" type="pres">
      <dgm:prSet presAssocID="{7A79827A-EC8F-4B5D-82A3-865DA8AE7A44}" presName="iconBgRect" presStyleLbl="bgShp" presStyleIdx="2" presStyleCnt="4"/>
      <dgm:spPr/>
    </dgm:pt>
    <dgm:pt modelId="{DC803B2C-B922-473C-B1E0-9B0A9F4A46C1}" type="pres">
      <dgm:prSet presAssocID="{7A79827A-EC8F-4B5D-82A3-865DA8AE7A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81B811BF-ACE4-4DA2-9B15-0E56994755F2}" type="pres">
      <dgm:prSet presAssocID="{7A79827A-EC8F-4B5D-82A3-865DA8AE7A44}" presName="spaceRect" presStyleCnt="0"/>
      <dgm:spPr/>
    </dgm:pt>
    <dgm:pt modelId="{7C8FAC7E-8133-49EA-AE3D-2DF01CF93BEE}" type="pres">
      <dgm:prSet presAssocID="{7A79827A-EC8F-4B5D-82A3-865DA8AE7A44}" presName="textRect" presStyleLbl="revTx" presStyleIdx="2" presStyleCnt="4">
        <dgm:presLayoutVars>
          <dgm:chMax val="1"/>
          <dgm:chPref val="1"/>
        </dgm:presLayoutVars>
      </dgm:prSet>
      <dgm:spPr/>
    </dgm:pt>
    <dgm:pt modelId="{09B84FC8-7464-4C49-B95F-A65A69B43A7E}" type="pres">
      <dgm:prSet presAssocID="{F35C5295-B694-471F-ADA9-88CC1843E32D}" presName="sibTrans" presStyleLbl="sibTrans2D1" presStyleIdx="0" presStyleCnt="0"/>
      <dgm:spPr/>
    </dgm:pt>
    <dgm:pt modelId="{8062F2B1-73FC-4D05-A599-9F07744D5915}" type="pres">
      <dgm:prSet presAssocID="{87EC8F8D-2941-4284-95FE-C8F5D2DD2ECC}" presName="compNode" presStyleCnt="0"/>
      <dgm:spPr/>
    </dgm:pt>
    <dgm:pt modelId="{2EC0A0C8-1600-43AB-AE14-4849A9FE35EF}" type="pres">
      <dgm:prSet presAssocID="{87EC8F8D-2941-4284-95FE-C8F5D2DD2ECC}" presName="iconBgRect" presStyleLbl="bgShp" presStyleIdx="3" presStyleCnt="4"/>
      <dgm:spPr/>
    </dgm:pt>
    <dgm:pt modelId="{2C1F375E-ACAE-4BCD-9483-0EC46A06BEA9}" type="pres">
      <dgm:prSet presAssocID="{87EC8F8D-2941-4284-95FE-C8F5D2DD2E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D3D03B94-62AF-4975-89BB-0D0883F8FDF6}" type="pres">
      <dgm:prSet presAssocID="{87EC8F8D-2941-4284-95FE-C8F5D2DD2ECC}" presName="spaceRect" presStyleCnt="0"/>
      <dgm:spPr/>
    </dgm:pt>
    <dgm:pt modelId="{976B121F-B5C5-42D7-8871-709D4FBC59C6}" type="pres">
      <dgm:prSet presAssocID="{87EC8F8D-2941-4284-95FE-C8F5D2DD2EC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67EDD0D-3F53-764B-AC90-55E3F3B3F0EE}" type="presOf" srcId="{54834BD0-DF12-458A-B773-547AF57962CF}" destId="{0069B80D-A319-409F-9233-1CCECDF859FB}" srcOrd="0" destOrd="0" presId="urn:microsoft.com/office/officeart/2018/2/layout/IconCircleList"/>
    <dgm:cxn modelId="{C232842D-FB96-4F67-B921-68F4B4CD7BCC}" srcId="{6A2E52D4-01FD-4459-A505-829293788724}" destId="{1BECDD3A-6CC7-447D-980A-14A93836C0BC}" srcOrd="1" destOrd="0" parTransId="{CF74E2D4-8DA7-42D5-8BFB-2302F84CC229}" sibTransId="{54834BD0-DF12-458A-B773-547AF57962CF}"/>
    <dgm:cxn modelId="{B4266740-4FDA-2048-8D3C-1CE9B5860D7B}" type="presOf" srcId="{F35C5295-B694-471F-ADA9-88CC1843E32D}" destId="{09B84FC8-7464-4C49-B95F-A65A69B43A7E}" srcOrd="0" destOrd="0" presId="urn:microsoft.com/office/officeart/2018/2/layout/IconCircleList"/>
    <dgm:cxn modelId="{913C1D45-94FC-FE4B-853F-896657F75239}" type="presOf" srcId="{87EC8F8D-2941-4284-95FE-C8F5D2DD2ECC}" destId="{976B121F-B5C5-42D7-8871-709D4FBC59C6}" srcOrd="0" destOrd="0" presId="urn:microsoft.com/office/officeart/2018/2/layout/IconCircleList"/>
    <dgm:cxn modelId="{5E8BA373-E957-A843-AE3D-7A22330A4498}" type="presOf" srcId="{DCB7E68D-F925-481B-8D07-56E3F778A17D}" destId="{B1BEA3B6-EA09-4900-84CF-EB7B7C5211D2}" srcOrd="0" destOrd="0" presId="urn:microsoft.com/office/officeart/2018/2/layout/IconCircleList"/>
    <dgm:cxn modelId="{67BB5A75-DA47-3647-9502-251821291C5D}" type="presOf" srcId="{6A2E52D4-01FD-4459-A505-829293788724}" destId="{FE8355CD-0778-4C07-A959-3D903369CBD0}" srcOrd="0" destOrd="0" presId="urn:microsoft.com/office/officeart/2018/2/layout/IconCircleList"/>
    <dgm:cxn modelId="{DCB1C6AA-FA51-644F-BDF8-3C809511692F}" type="presOf" srcId="{1BECDD3A-6CC7-447D-980A-14A93836C0BC}" destId="{92544682-A650-48E6-85A0-8A8DC1430223}" srcOrd="0" destOrd="0" presId="urn:microsoft.com/office/officeart/2018/2/layout/IconCircleList"/>
    <dgm:cxn modelId="{DFA8DCAA-D071-440D-BA5E-4F06FCAE8B9A}" srcId="{6A2E52D4-01FD-4459-A505-829293788724}" destId="{7A79827A-EC8F-4B5D-82A3-865DA8AE7A44}" srcOrd="2" destOrd="0" parTransId="{D57DEC64-8B32-40AF-8696-8F66C33DC15C}" sibTransId="{F35C5295-B694-471F-ADA9-88CC1843E32D}"/>
    <dgm:cxn modelId="{460BB6BA-9F02-D343-9853-F3EBD92B1809}" type="presOf" srcId="{7A79827A-EC8F-4B5D-82A3-865DA8AE7A44}" destId="{7C8FAC7E-8133-49EA-AE3D-2DF01CF93BEE}" srcOrd="0" destOrd="0" presId="urn:microsoft.com/office/officeart/2018/2/layout/IconCircleList"/>
    <dgm:cxn modelId="{C5751CDF-DA23-42A3-AAE7-E63B6B0BFF42}" srcId="{6A2E52D4-01FD-4459-A505-829293788724}" destId="{DCB7E68D-F925-481B-8D07-56E3F778A17D}" srcOrd="0" destOrd="0" parTransId="{FE1A7EB1-D877-49BA-9FB6-565A8525B9D9}" sibTransId="{273C4529-748D-48CE-AA4E-EEC967B49BAF}"/>
    <dgm:cxn modelId="{CCD21BF7-2B06-47B6-AE8D-FCAE089A9160}" srcId="{6A2E52D4-01FD-4459-A505-829293788724}" destId="{87EC8F8D-2941-4284-95FE-C8F5D2DD2ECC}" srcOrd="3" destOrd="0" parTransId="{160B1D01-F88B-4A89-8904-76B727622D26}" sibTransId="{B6A32633-F79A-415D-8AD2-A2D403665B9C}"/>
    <dgm:cxn modelId="{8CCE17FF-1EDA-EE4B-AC90-4E97EBF6CA2A}" type="presOf" srcId="{273C4529-748D-48CE-AA4E-EEC967B49BAF}" destId="{4455863D-4A8F-42F7-AF22-E1B6E0E2A60D}" srcOrd="0" destOrd="0" presId="urn:microsoft.com/office/officeart/2018/2/layout/IconCircleList"/>
    <dgm:cxn modelId="{ED2BDEA5-5B92-EF4E-906A-F417F41BA234}" type="presParOf" srcId="{FE8355CD-0778-4C07-A959-3D903369CBD0}" destId="{84D8764F-8F5B-49F2-A356-81231439887E}" srcOrd="0" destOrd="0" presId="urn:microsoft.com/office/officeart/2018/2/layout/IconCircleList"/>
    <dgm:cxn modelId="{90EF3294-D35F-7645-AC44-136FA6EAC4AB}" type="presParOf" srcId="{84D8764F-8F5B-49F2-A356-81231439887E}" destId="{FF697A48-A9B5-48D6-9DF9-AC7B503156C7}" srcOrd="0" destOrd="0" presId="urn:microsoft.com/office/officeart/2018/2/layout/IconCircleList"/>
    <dgm:cxn modelId="{8E325A79-52A2-6546-96F2-C127337633E6}" type="presParOf" srcId="{FF697A48-A9B5-48D6-9DF9-AC7B503156C7}" destId="{2856116C-1854-41E7-B0C5-783BE335829B}" srcOrd="0" destOrd="0" presId="urn:microsoft.com/office/officeart/2018/2/layout/IconCircleList"/>
    <dgm:cxn modelId="{532B94FE-D18D-1B43-93F0-C0680B2967AE}" type="presParOf" srcId="{FF697A48-A9B5-48D6-9DF9-AC7B503156C7}" destId="{B4BDBD50-09DC-452B-B00A-B791CC77F7D1}" srcOrd="1" destOrd="0" presId="urn:microsoft.com/office/officeart/2018/2/layout/IconCircleList"/>
    <dgm:cxn modelId="{75C4C86C-289F-6946-AA4C-A3EA013A3B40}" type="presParOf" srcId="{FF697A48-A9B5-48D6-9DF9-AC7B503156C7}" destId="{5440D813-4736-4D14-84AA-A1E7CFE9B98E}" srcOrd="2" destOrd="0" presId="urn:microsoft.com/office/officeart/2018/2/layout/IconCircleList"/>
    <dgm:cxn modelId="{2ED31EE0-5E7B-2040-851B-A138B03D34E6}" type="presParOf" srcId="{FF697A48-A9B5-48D6-9DF9-AC7B503156C7}" destId="{B1BEA3B6-EA09-4900-84CF-EB7B7C5211D2}" srcOrd="3" destOrd="0" presId="urn:microsoft.com/office/officeart/2018/2/layout/IconCircleList"/>
    <dgm:cxn modelId="{3FE53276-B55C-394D-BBCA-765993C57A8E}" type="presParOf" srcId="{84D8764F-8F5B-49F2-A356-81231439887E}" destId="{4455863D-4A8F-42F7-AF22-E1B6E0E2A60D}" srcOrd="1" destOrd="0" presId="urn:microsoft.com/office/officeart/2018/2/layout/IconCircleList"/>
    <dgm:cxn modelId="{3B5970A1-DC95-E643-89BA-BC61CE618423}" type="presParOf" srcId="{84D8764F-8F5B-49F2-A356-81231439887E}" destId="{5A48610E-F712-46C8-A14B-4A157BCB3933}" srcOrd="2" destOrd="0" presId="urn:microsoft.com/office/officeart/2018/2/layout/IconCircleList"/>
    <dgm:cxn modelId="{A19D4664-F2D3-BD4D-BCDD-0D58743094A5}" type="presParOf" srcId="{5A48610E-F712-46C8-A14B-4A157BCB3933}" destId="{C616B95D-2A4E-467D-850B-704E641D0821}" srcOrd="0" destOrd="0" presId="urn:microsoft.com/office/officeart/2018/2/layout/IconCircleList"/>
    <dgm:cxn modelId="{AC10DDD1-F074-F347-B6CC-F5C6E9179696}" type="presParOf" srcId="{5A48610E-F712-46C8-A14B-4A157BCB3933}" destId="{185E2104-1CA2-4CEE-A131-40FB9C5FFA0C}" srcOrd="1" destOrd="0" presId="urn:microsoft.com/office/officeart/2018/2/layout/IconCircleList"/>
    <dgm:cxn modelId="{95437164-206D-EE4D-B479-7E654D0E13B1}" type="presParOf" srcId="{5A48610E-F712-46C8-A14B-4A157BCB3933}" destId="{CEBA7A3F-BEB1-4A4A-AE76-82A5659107B7}" srcOrd="2" destOrd="0" presId="urn:microsoft.com/office/officeart/2018/2/layout/IconCircleList"/>
    <dgm:cxn modelId="{7CDCADB4-E215-4948-8BCE-F135AC62873E}" type="presParOf" srcId="{5A48610E-F712-46C8-A14B-4A157BCB3933}" destId="{92544682-A650-48E6-85A0-8A8DC1430223}" srcOrd="3" destOrd="0" presId="urn:microsoft.com/office/officeart/2018/2/layout/IconCircleList"/>
    <dgm:cxn modelId="{8DDE0E3C-CB7D-5444-8B6E-44BA1ABE28E7}" type="presParOf" srcId="{84D8764F-8F5B-49F2-A356-81231439887E}" destId="{0069B80D-A319-409F-9233-1CCECDF859FB}" srcOrd="3" destOrd="0" presId="urn:microsoft.com/office/officeart/2018/2/layout/IconCircleList"/>
    <dgm:cxn modelId="{CA3C4CD5-E4DE-7341-B53C-13028DF666A8}" type="presParOf" srcId="{84D8764F-8F5B-49F2-A356-81231439887E}" destId="{0E2A8051-777B-4214-9A7B-8F2B323A2BFF}" srcOrd="4" destOrd="0" presId="urn:microsoft.com/office/officeart/2018/2/layout/IconCircleList"/>
    <dgm:cxn modelId="{6E217A89-C490-644C-8054-4A9C8AF2C3A0}" type="presParOf" srcId="{0E2A8051-777B-4214-9A7B-8F2B323A2BFF}" destId="{62D943B3-BFC3-4C68-A89A-DC800FEF3910}" srcOrd="0" destOrd="0" presId="urn:microsoft.com/office/officeart/2018/2/layout/IconCircleList"/>
    <dgm:cxn modelId="{D84D67E7-E139-C045-825E-4595A9C0B350}" type="presParOf" srcId="{0E2A8051-777B-4214-9A7B-8F2B323A2BFF}" destId="{DC803B2C-B922-473C-B1E0-9B0A9F4A46C1}" srcOrd="1" destOrd="0" presId="urn:microsoft.com/office/officeart/2018/2/layout/IconCircleList"/>
    <dgm:cxn modelId="{365264D4-BBC2-9945-83B9-8429615CB903}" type="presParOf" srcId="{0E2A8051-777B-4214-9A7B-8F2B323A2BFF}" destId="{81B811BF-ACE4-4DA2-9B15-0E56994755F2}" srcOrd="2" destOrd="0" presId="urn:microsoft.com/office/officeart/2018/2/layout/IconCircleList"/>
    <dgm:cxn modelId="{60DD2DB6-E4C1-F349-BF30-17B0A7FCF942}" type="presParOf" srcId="{0E2A8051-777B-4214-9A7B-8F2B323A2BFF}" destId="{7C8FAC7E-8133-49EA-AE3D-2DF01CF93BEE}" srcOrd="3" destOrd="0" presId="urn:microsoft.com/office/officeart/2018/2/layout/IconCircleList"/>
    <dgm:cxn modelId="{47FF2C0B-C1A4-EC47-92EB-9197613672E8}" type="presParOf" srcId="{84D8764F-8F5B-49F2-A356-81231439887E}" destId="{09B84FC8-7464-4C49-B95F-A65A69B43A7E}" srcOrd="5" destOrd="0" presId="urn:microsoft.com/office/officeart/2018/2/layout/IconCircleList"/>
    <dgm:cxn modelId="{404FA378-3FFB-AB48-A34E-536772B7AF10}" type="presParOf" srcId="{84D8764F-8F5B-49F2-A356-81231439887E}" destId="{8062F2B1-73FC-4D05-A599-9F07744D5915}" srcOrd="6" destOrd="0" presId="urn:microsoft.com/office/officeart/2018/2/layout/IconCircleList"/>
    <dgm:cxn modelId="{A44FDCA6-6474-5547-862C-34E3A37D8BE3}" type="presParOf" srcId="{8062F2B1-73FC-4D05-A599-9F07744D5915}" destId="{2EC0A0C8-1600-43AB-AE14-4849A9FE35EF}" srcOrd="0" destOrd="0" presId="urn:microsoft.com/office/officeart/2018/2/layout/IconCircleList"/>
    <dgm:cxn modelId="{142110C9-9EB1-1741-9F9C-AD7CF5B6B49A}" type="presParOf" srcId="{8062F2B1-73FC-4D05-A599-9F07744D5915}" destId="{2C1F375E-ACAE-4BCD-9483-0EC46A06BEA9}" srcOrd="1" destOrd="0" presId="urn:microsoft.com/office/officeart/2018/2/layout/IconCircleList"/>
    <dgm:cxn modelId="{8C0BDDF4-1818-1641-98C1-8FAAB4E34684}" type="presParOf" srcId="{8062F2B1-73FC-4D05-A599-9F07744D5915}" destId="{D3D03B94-62AF-4975-89BB-0D0883F8FDF6}" srcOrd="2" destOrd="0" presId="urn:microsoft.com/office/officeart/2018/2/layout/IconCircleList"/>
    <dgm:cxn modelId="{B1AF6A43-9F4F-724E-9EBC-CA5FBC02E3F8}" type="presParOf" srcId="{8062F2B1-73FC-4D05-A599-9F07744D5915}" destId="{976B121F-B5C5-42D7-8871-709D4FBC59C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D666D2-698E-404D-8D1F-C5204C9EEAD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AC221BA-1D41-4850-98D8-D0133EDCEEBF}">
      <dgm:prSet/>
      <dgm:spPr/>
      <dgm:t>
        <a:bodyPr/>
        <a:lstStyle/>
        <a:p>
          <a:pPr>
            <a:defRPr cap="all"/>
          </a:pPr>
          <a:r>
            <a:rPr lang="pt-BR"/>
            <a:t>Login e cadastro de usuários.</a:t>
          </a:r>
          <a:endParaRPr lang="en-US"/>
        </a:p>
      </dgm:t>
    </dgm:pt>
    <dgm:pt modelId="{BA47BC91-4303-4A1B-984D-6A79BAE540F2}" type="parTrans" cxnId="{80F5FD62-1B82-4BA2-BA98-474C140C166E}">
      <dgm:prSet/>
      <dgm:spPr/>
      <dgm:t>
        <a:bodyPr/>
        <a:lstStyle/>
        <a:p>
          <a:endParaRPr lang="en-US"/>
        </a:p>
      </dgm:t>
    </dgm:pt>
    <dgm:pt modelId="{C7509E9F-E6C5-4273-A0B7-452E3ABABFE7}" type="sibTrans" cxnId="{80F5FD62-1B82-4BA2-BA98-474C140C166E}">
      <dgm:prSet/>
      <dgm:spPr/>
      <dgm:t>
        <a:bodyPr/>
        <a:lstStyle/>
        <a:p>
          <a:endParaRPr lang="en-US"/>
        </a:p>
      </dgm:t>
    </dgm:pt>
    <dgm:pt modelId="{F8CB5F3E-7AA3-4CC6-890C-2A4C49F58DA4}">
      <dgm:prSet/>
      <dgm:spPr/>
      <dgm:t>
        <a:bodyPr/>
        <a:lstStyle/>
        <a:p>
          <a:pPr>
            <a:defRPr cap="all"/>
          </a:pPr>
          <a:r>
            <a:rPr lang="pt-BR"/>
            <a:t>Realização de quizzes.</a:t>
          </a:r>
          <a:endParaRPr lang="en-US"/>
        </a:p>
      </dgm:t>
    </dgm:pt>
    <dgm:pt modelId="{BBEA3FE0-1CF7-45F4-AF65-44DA3D93930E}" type="parTrans" cxnId="{AF56641D-765C-4DAD-AAFB-2A62C1908EE6}">
      <dgm:prSet/>
      <dgm:spPr/>
      <dgm:t>
        <a:bodyPr/>
        <a:lstStyle/>
        <a:p>
          <a:endParaRPr lang="en-US"/>
        </a:p>
      </dgm:t>
    </dgm:pt>
    <dgm:pt modelId="{0DC9AB72-E3BA-4E39-B8B1-C6E7041B9F59}" type="sibTrans" cxnId="{AF56641D-765C-4DAD-AAFB-2A62C1908EE6}">
      <dgm:prSet/>
      <dgm:spPr/>
      <dgm:t>
        <a:bodyPr/>
        <a:lstStyle/>
        <a:p>
          <a:endParaRPr lang="en-US"/>
        </a:p>
      </dgm:t>
    </dgm:pt>
    <dgm:pt modelId="{F29AF2FA-4A15-4DEA-A0E4-86B2F6307C8C}">
      <dgm:prSet/>
      <dgm:spPr/>
      <dgm:t>
        <a:bodyPr/>
        <a:lstStyle/>
        <a:p>
          <a:pPr>
            <a:defRPr cap="all"/>
          </a:pPr>
          <a:r>
            <a:rPr lang="pt-BR"/>
            <a:t>Sistema de perguntas com alternativas A–D.</a:t>
          </a:r>
          <a:endParaRPr lang="en-US"/>
        </a:p>
      </dgm:t>
    </dgm:pt>
    <dgm:pt modelId="{BD41BE5A-8F1B-44A3-95D9-068FCA409934}" type="parTrans" cxnId="{45F7B082-861B-4A35-B8A2-4694964B163C}">
      <dgm:prSet/>
      <dgm:spPr/>
      <dgm:t>
        <a:bodyPr/>
        <a:lstStyle/>
        <a:p>
          <a:endParaRPr lang="en-US"/>
        </a:p>
      </dgm:t>
    </dgm:pt>
    <dgm:pt modelId="{91076806-7C28-407D-8AE0-3E942667C983}" type="sibTrans" cxnId="{45F7B082-861B-4A35-B8A2-4694964B163C}">
      <dgm:prSet/>
      <dgm:spPr/>
      <dgm:t>
        <a:bodyPr/>
        <a:lstStyle/>
        <a:p>
          <a:endParaRPr lang="en-US"/>
        </a:p>
      </dgm:t>
    </dgm:pt>
    <dgm:pt modelId="{BD9676B1-EC91-441A-95B6-E53161D854DE}">
      <dgm:prSet/>
      <dgm:spPr/>
      <dgm:t>
        <a:bodyPr/>
        <a:lstStyle/>
        <a:p>
          <a:pPr>
            <a:defRPr cap="all"/>
          </a:pPr>
          <a:r>
            <a:rPr lang="pt-BR"/>
            <a:t>Correção automática e cálculo de pontuação.</a:t>
          </a:r>
          <a:endParaRPr lang="en-US"/>
        </a:p>
      </dgm:t>
    </dgm:pt>
    <dgm:pt modelId="{CA086BC1-CF88-485C-9A9C-583A960B69B4}" type="parTrans" cxnId="{065BF552-AA91-4561-B459-8370D1876034}">
      <dgm:prSet/>
      <dgm:spPr/>
      <dgm:t>
        <a:bodyPr/>
        <a:lstStyle/>
        <a:p>
          <a:endParaRPr lang="en-US"/>
        </a:p>
      </dgm:t>
    </dgm:pt>
    <dgm:pt modelId="{532126CF-A2BA-4AAC-A7D7-66066CC13515}" type="sibTrans" cxnId="{065BF552-AA91-4561-B459-8370D1876034}">
      <dgm:prSet/>
      <dgm:spPr/>
      <dgm:t>
        <a:bodyPr/>
        <a:lstStyle/>
        <a:p>
          <a:endParaRPr lang="en-US"/>
        </a:p>
      </dgm:t>
    </dgm:pt>
    <dgm:pt modelId="{0ADA8F32-BC1C-42A5-A0E5-CDC55847E1EE}">
      <dgm:prSet/>
      <dgm:spPr/>
      <dgm:t>
        <a:bodyPr/>
        <a:lstStyle/>
        <a:p>
          <a:pPr>
            <a:defRPr cap="all"/>
          </a:pPr>
          <a:r>
            <a:rPr lang="pt-BR"/>
            <a:t>Armazenamento dos resultados no bancos de dados.</a:t>
          </a:r>
          <a:endParaRPr lang="en-US"/>
        </a:p>
      </dgm:t>
    </dgm:pt>
    <dgm:pt modelId="{EC8253AA-06D4-4937-88B7-72A7E35F5EC7}" type="parTrans" cxnId="{E57B4F89-3E58-40D1-A9A0-1E2E83BF17F2}">
      <dgm:prSet/>
      <dgm:spPr/>
      <dgm:t>
        <a:bodyPr/>
        <a:lstStyle/>
        <a:p>
          <a:endParaRPr lang="en-US"/>
        </a:p>
      </dgm:t>
    </dgm:pt>
    <dgm:pt modelId="{37CE8C4B-685D-4001-BB10-438D63AEFB30}" type="sibTrans" cxnId="{E57B4F89-3E58-40D1-A9A0-1E2E83BF17F2}">
      <dgm:prSet/>
      <dgm:spPr/>
      <dgm:t>
        <a:bodyPr/>
        <a:lstStyle/>
        <a:p>
          <a:endParaRPr lang="en-US"/>
        </a:p>
      </dgm:t>
    </dgm:pt>
    <dgm:pt modelId="{EE413DE8-ED34-4AA8-9043-824555546505}">
      <dgm:prSet/>
      <dgm:spPr/>
      <dgm:t>
        <a:bodyPr/>
        <a:lstStyle/>
        <a:p>
          <a:pPr>
            <a:defRPr cap="all"/>
          </a:pPr>
          <a:r>
            <a:rPr lang="pt-BR"/>
            <a:t>Visualização de resultados pelo usuário aluno e professor.</a:t>
          </a:r>
          <a:endParaRPr lang="en-US"/>
        </a:p>
      </dgm:t>
    </dgm:pt>
    <dgm:pt modelId="{EA47DB36-54BC-42E7-8A90-7051BD7A57D5}" type="parTrans" cxnId="{AC7D39BA-C812-4222-9768-53A7DF90457B}">
      <dgm:prSet/>
      <dgm:spPr/>
      <dgm:t>
        <a:bodyPr/>
        <a:lstStyle/>
        <a:p>
          <a:endParaRPr lang="en-US"/>
        </a:p>
      </dgm:t>
    </dgm:pt>
    <dgm:pt modelId="{7E22B579-B8BB-4A21-8252-CB8169E0A474}" type="sibTrans" cxnId="{AC7D39BA-C812-4222-9768-53A7DF90457B}">
      <dgm:prSet/>
      <dgm:spPr/>
      <dgm:t>
        <a:bodyPr/>
        <a:lstStyle/>
        <a:p>
          <a:endParaRPr lang="en-US"/>
        </a:p>
      </dgm:t>
    </dgm:pt>
    <dgm:pt modelId="{7C64AE5A-74A6-4EB8-ABBD-6DCCCDA53F6F}" type="pres">
      <dgm:prSet presAssocID="{03D666D2-698E-404D-8D1F-C5204C9EEAD8}" presName="root" presStyleCnt="0">
        <dgm:presLayoutVars>
          <dgm:dir/>
          <dgm:resizeHandles val="exact"/>
        </dgm:presLayoutVars>
      </dgm:prSet>
      <dgm:spPr/>
    </dgm:pt>
    <dgm:pt modelId="{BF7A0EFA-6FDF-4952-A941-BEE12B942B21}" type="pres">
      <dgm:prSet presAssocID="{7AC221BA-1D41-4850-98D8-D0133EDCEEBF}" presName="compNode" presStyleCnt="0"/>
      <dgm:spPr/>
    </dgm:pt>
    <dgm:pt modelId="{AE01005F-7545-499F-BBE1-1B1A3CDEF913}" type="pres">
      <dgm:prSet presAssocID="{7AC221BA-1D41-4850-98D8-D0133EDCEEBF}" presName="iconBgRect" presStyleLbl="bgShp" presStyleIdx="0" presStyleCnt="6"/>
      <dgm:spPr/>
    </dgm:pt>
    <dgm:pt modelId="{DE08E5E2-DF99-4B8A-B136-24C4F2963965}" type="pres">
      <dgm:prSet presAssocID="{7AC221BA-1D41-4850-98D8-D0133EDCEEB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B8E6770-373A-4A69-83FE-2E6DB5826F0C}" type="pres">
      <dgm:prSet presAssocID="{7AC221BA-1D41-4850-98D8-D0133EDCEEBF}" presName="spaceRect" presStyleCnt="0"/>
      <dgm:spPr/>
    </dgm:pt>
    <dgm:pt modelId="{25AE07FC-E8D7-4503-9D5D-547E91036371}" type="pres">
      <dgm:prSet presAssocID="{7AC221BA-1D41-4850-98D8-D0133EDCEEBF}" presName="textRect" presStyleLbl="revTx" presStyleIdx="0" presStyleCnt="6">
        <dgm:presLayoutVars>
          <dgm:chMax val="1"/>
          <dgm:chPref val="1"/>
        </dgm:presLayoutVars>
      </dgm:prSet>
      <dgm:spPr/>
    </dgm:pt>
    <dgm:pt modelId="{9215B4B7-F6D5-4196-B399-8D698645B6C8}" type="pres">
      <dgm:prSet presAssocID="{C7509E9F-E6C5-4273-A0B7-452E3ABABFE7}" presName="sibTrans" presStyleCnt="0"/>
      <dgm:spPr/>
    </dgm:pt>
    <dgm:pt modelId="{92FBE18B-96BC-494A-8B9C-3610ED77F3C1}" type="pres">
      <dgm:prSet presAssocID="{F8CB5F3E-7AA3-4CC6-890C-2A4C49F58DA4}" presName="compNode" presStyleCnt="0"/>
      <dgm:spPr/>
    </dgm:pt>
    <dgm:pt modelId="{A5C03B3D-C31E-4332-89D0-D4951B923B26}" type="pres">
      <dgm:prSet presAssocID="{F8CB5F3E-7AA3-4CC6-890C-2A4C49F58DA4}" presName="iconBgRect" presStyleLbl="bgShp" presStyleIdx="1" presStyleCnt="6"/>
      <dgm:spPr/>
    </dgm:pt>
    <dgm:pt modelId="{DE769D09-D26B-4565-BC55-AEA4E4DAF806}" type="pres">
      <dgm:prSet presAssocID="{F8CB5F3E-7AA3-4CC6-890C-2A4C49F58DA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24E3C7E9-9629-49BA-B3C3-3923A701A7BB}" type="pres">
      <dgm:prSet presAssocID="{F8CB5F3E-7AA3-4CC6-890C-2A4C49F58DA4}" presName="spaceRect" presStyleCnt="0"/>
      <dgm:spPr/>
    </dgm:pt>
    <dgm:pt modelId="{AF54B1C1-4F6D-44C3-8BB6-06F99F553C61}" type="pres">
      <dgm:prSet presAssocID="{F8CB5F3E-7AA3-4CC6-890C-2A4C49F58DA4}" presName="textRect" presStyleLbl="revTx" presStyleIdx="1" presStyleCnt="6">
        <dgm:presLayoutVars>
          <dgm:chMax val="1"/>
          <dgm:chPref val="1"/>
        </dgm:presLayoutVars>
      </dgm:prSet>
      <dgm:spPr/>
    </dgm:pt>
    <dgm:pt modelId="{1F8D1171-BF13-4469-900D-8B690161EB86}" type="pres">
      <dgm:prSet presAssocID="{0DC9AB72-E3BA-4E39-B8B1-C6E7041B9F59}" presName="sibTrans" presStyleCnt="0"/>
      <dgm:spPr/>
    </dgm:pt>
    <dgm:pt modelId="{22722C22-1BCC-4A74-8702-37DF079BF6FF}" type="pres">
      <dgm:prSet presAssocID="{F29AF2FA-4A15-4DEA-A0E4-86B2F6307C8C}" presName="compNode" presStyleCnt="0"/>
      <dgm:spPr/>
    </dgm:pt>
    <dgm:pt modelId="{BB9D9FE3-9FE6-4975-9C1D-676DC0883954}" type="pres">
      <dgm:prSet presAssocID="{F29AF2FA-4A15-4DEA-A0E4-86B2F6307C8C}" presName="iconBgRect" presStyleLbl="bgShp" presStyleIdx="2" presStyleCnt="6"/>
      <dgm:spPr/>
    </dgm:pt>
    <dgm:pt modelId="{0358AB9D-D838-4E9A-91A3-7ECD0D15D8D9}" type="pres">
      <dgm:prSet presAssocID="{F29AF2FA-4A15-4DEA-A0E4-86B2F6307C8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8117428-8B08-4D50-947F-F7A18EC77E6D}" type="pres">
      <dgm:prSet presAssocID="{F29AF2FA-4A15-4DEA-A0E4-86B2F6307C8C}" presName="spaceRect" presStyleCnt="0"/>
      <dgm:spPr/>
    </dgm:pt>
    <dgm:pt modelId="{0EE382C6-001F-4BD1-81E7-9D69503DFA74}" type="pres">
      <dgm:prSet presAssocID="{F29AF2FA-4A15-4DEA-A0E4-86B2F6307C8C}" presName="textRect" presStyleLbl="revTx" presStyleIdx="2" presStyleCnt="6">
        <dgm:presLayoutVars>
          <dgm:chMax val="1"/>
          <dgm:chPref val="1"/>
        </dgm:presLayoutVars>
      </dgm:prSet>
      <dgm:spPr/>
    </dgm:pt>
    <dgm:pt modelId="{E03EDA85-C286-43B9-B07E-68BB49BAFBF6}" type="pres">
      <dgm:prSet presAssocID="{91076806-7C28-407D-8AE0-3E942667C983}" presName="sibTrans" presStyleCnt="0"/>
      <dgm:spPr/>
    </dgm:pt>
    <dgm:pt modelId="{ADBC651E-3262-40CF-A3BC-447CF9E92883}" type="pres">
      <dgm:prSet presAssocID="{BD9676B1-EC91-441A-95B6-E53161D854DE}" presName="compNode" presStyleCnt="0"/>
      <dgm:spPr/>
    </dgm:pt>
    <dgm:pt modelId="{42CF55F4-17A6-4273-AB5A-24D18D45CBC9}" type="pres">
      <dgm:prSet presAssocID="{BD9676B1-EC91-441A-95B6-E53161D854DE}" presName="iconBgRect" presStyleLbl="bgShp" presStyleIdx="3" presStyleCnt="6"/>
      <dgm:spPr/>
    </dgm:pt>
    <dgm:pt modelId="{D75A0D4E-6199-4BEC-8136-5495E434B333}" type="pres">
      <dgm:prSet presAssocID="{BD9676B1-EC91-441A-95B6-E53161D854D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A79BA9DA-7D62-42B2-8E79-365C3FA27D49}" type="pres">
      <dgm:prSet presAssocID="{BD9676B1-EC91-441A-95B6-E53161D854DE}" presName="spaceRect" presStyleCnt="0"/>
      <dgm:spPr/>
    </dgm:pt>
    <dgm:pt modelId="{AC77758F-6A23-4917-86CB-6481213C3C7A}" type="pres">
      <dgm:prSet presAssocID="{BD9676B1-EC91-441A-95B6-E53161D854DE}" presName="textRect" presStyleLbl="revTx" presStyleIdx="3" presStyleCnt="6">
        <dgm:presLayoutVars>
          <dgm:chMax val="1"/>
          <dgm:chPref val="1"/>
        </dgm:presLayoutVars>
      </dgm:prSet>
      <dgm:spPr/>
    </dgm:pt>
    <dgm:pt modelId="{B3D7D9F0-0C08-4E5B-B3F1-8BF6D22572DB}" type="pres">
      <dgm:prSet presAssocID="{532126CF-A2BA-4AAC-A7D7-66066CC13515}" presName="sibTrans" presStyleCnt="0"/>
      <dgm:spPr/>
    </dgm:pt>
    <dgm:pt modelId="{A5BDE33E-039A-49BE-8970-B4C669BC089D}" type="pres">
      <dgm:prSet presAssocID="{0ADA8F32-BC1C-42A5-A0E5-CDC55847E1EE}" presName="compNode" presStyleCnt="0"/>
      <dgm:spPr/>
    </dgm:pt>
    <dgm:pt modelId="{60464716-4C63-45F0-AA55-2A0199BA1168}" type="pres">
      <dgm:prSet presAssocID="{0ADA8F32-BC1C-42A5-A0E5-CDC55847E1EE}" presName="iconBgRect" presStyleLbl="bgShp" presStyleIdx="4" presStyleCnt="6"/>
      <dgm:spPr/>
    </dgm:pt>
    <dgm:pt modelId="{E71C7422-10CC-4028-B1AA-E6E5585175F0}" type="pres">
      <dgm:prSet presAssocID="{0ADA8F32-BC1C-42A5-A0E5-CDC55847E1E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F6AA961D-27A2-43CE-B612-53C01C637892}" type="pres">
      <dgm:prSet presAssocID="{0ADA8F32-BC1C-42A5-A0E5-CDC55847E1EE}" presName="spaceRect" presStyleCnt="0"/>
      <dgm:spPr/>
    </dgm:pt>
    <dgm:pt modelId="{85485A6A-46AB-42AA-8CE6-05E8DACD5ECE}" type="pres">
      <dgm:prSet presAssocID="{0ADA8F32-BC1C-42A5-A0E5-CDC55847E1EE}" presName="textRect" presStyleLbl="revTx" presStyleIdx="4" presStyleCnt="6">
        <dgm:presLayoutVars>
          <dgm:chMax val="1"/>
          <dgm:chPref val="1"/>
        </dgm:presLayoutVars>
      </dgm:prSet>
      <dgm:spPr/>
    </dgm:pt>
    <dgm:pt modelId="{1CE18E97-49C0-4134-A29E-75FF249812E4}" type="pres">
      <dgm:prSet presAssocID="{37CE8C4B-685D-4001-BB10-438D63AEFB30}" presName="sibTrans" presStyleCnt="0"/>
      <dgm:spPr/>
    </dgm:pt>
    <dgm:pt modelId="{D4AFF801-8C6D-4C1E-90D5-FD16F6D32F5C}" type="pres">
      <dgm:prSet presAssocID="{EE413DE8-ED34-4AA8-9043-824555546505}" presName="compNode" presStyleCnt="0"/>
      <dgm:spPr/>
    </dgm:pt>
    <dgm:pt modelId="{F8245EE6-BFFF-4C73-BF5D-3FFD5D4C2EE3}" type="pres">
      <dgm:prSet presAssocID="{EE413DE8-ED34-4AA8-9043-824555546505}" presName="iconBgRect" presStyleLbl="bgShp" presStyleIdx="5" presStyleCnt="6"/>
      <dgm:spPr/>
    </dgm:pt>
    <dgm:pt modelId="{1346A5FC-7B30-485C-8D45-D05E4FC64373}" type="pres">
      <dgm:prSet presAssocID="{EE413DE8-ED34-4AA8-9043-82455554650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4732E148-5482-438F-AAC6-FD4A4AE08AE7}" type="pres">
      <dgm:prSet presAssocID="{EE413DE8-ED34-4AA8-9043-824555546505}" presName="spaceRect" presStyleCnt="0"/>
      <dgm:spPr/>
    </dgm:pt>
    <dgm:pt modelId="{1B119B04-E505-4B1D-B1BE-ED2ED805F455}" type="pres">
      <dgm:prSet presAssocID="{EE413DE8-ED34-4AA8-9043-82455554650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6180C0F-CE55-41B8-962F-C270B9A036AC}" type="presOf" srcId="{7AC221BA-1D41-4850-98D8-D0133EDCEEBF}" destId="{25AE07FC-E8D7-4503-9D5D-547E91036371}" srcOrd="0" destOrd="0" presId="urn:microsoft.com/office/officeart/2018/5/layout/IconCircleLabelList"/>
    <dgm:cxn modelId="{B82C7E13-D0E8-4298-9756-1D0EB49F82AE}" type="presOf" srcId="{BD9676B1-EC91-441A-95B6-E53161D854DE}" destId="{AC77758F-6A23-4917-86CB-6481213C3C7A}" srcOrd="0" destOrd="0" presId="urn:microsoft.com/office/officeart/2018/5/layout/IconCircleLabelList"/>
    <dgm:cxn modelId="{AF56641D-765C-4DAD-AAFB-2A62C1908EE6}" srcId="{03D666D2-698E-404D-8D1F-C5204C9EEAD8}" destId="{F8CB5F3E-7AA3-4CC6-890C-2A4C49F58DA4}" srcOrd="1" destOrd="0" parTransId="{BBEA3FE0-1CF7-45F4-AF65-44DA3D93930E}" sibTransId="{0DC9AB72-E3BA-4E39-B8B1-C6E7041B9F59}"/>
    <dgm:cxn modelId="{DCF33C2D-787C-45CB-8F16-142F0A08E835}" type="presOf" srcId="{F8CB5F3E-7AA3-4CC6-890C-2A4C49F58DA4}" destId="{AF54B1C1-4F6D-44C3-8BB6-06F99F553C61}" srcOrd="0" destOrd="0" presId="urn:microsoft.com/office/officeart/2018/5/layout/IconCircleLabelList"/>
    <dgm:cxn modelId="{80F5FD62-1B82-4BA2-BA98-474C140C166E}" srcId="{03D666D2-698E-404D-8D1F-C5204C9EEAD8}" destId="{7AC221BA-1D41-4850-98D8-D0133EDCEEBF}" srcOrd="0" destOrd="0" parTransId="{BA47BC91-4303-4A1B-984D-6A79BAE540F2}" sibTransId="{C7509E9F-E6C5-4273-A0B7-452E3ABABFE7}"/>
    <dgm:cxn modelId="{B72A4B71-64B2-4EC0-94AF-0BB1C4059ED0}" type="presOf" srcId="{03D666D2-698E-404D-8D1F-C5204C9EEAD8}" destId="{7C64AE5A-74A6-4EB8-ABBD-6DCCCDA53F6F}" srcOrd="0" destOrd="0" presId="urn:microsoft.com/office/officeart/2018/5/layout/IconCircleLabelList"/>
    <dgm:cxn modelId="{065BF552-AA91-4561-B459-8370D1876034}" srcId="{03D666D2-698E-404D-8D1F-C5204C9EEAD8}" destId="{BD9676B1-EC91-441A-95B6-E53161D854DE}" srcOrd="3" destOrd="0" parTransId="{CA086BC1-CF88-485C-9A9C-583A960B69B4}" sibTransId="{532126CF-A2BA-4AAC-A7D7-66066CC13515}"/>
    <dgm:cxn modelId="{45F7B082-861B-4A35-B8A2-4694964B163C}" srcId="{03D666D2-698E-404D-8D1F-C5204C9EEAD8}" destId="{F29AF2FA-4A15-4DEA-A0E4-86B2F6307C8C}" srcOrd="2" destOrd="0" parTransId="{BD41BE5A-8F1B-44A3-95D9-068FCA409934}" sibTransId="{91076806-7C28-407D-8AE0-3E942667C983}"/>
    <dgm:cxn modelId="{E57B4F89-3E58-40D1-A9A0-1E2E83BF17F2}" srcId="{03D666D2-698E-404D-8D1F-C5204C9EEAD8}" destId="{0ADA8F32-BC1C-42A5-A0E5-CDC55847E1EE}" srcOrd="4" destOrd="0" parTransId="{EC8253AA-06D4-4937-88B7-72A7E35F5EC7}" sibTransId="{37CE8C4B-685D-4001-BB10-438D63AEFB30}"/>
    <dgm:cxn modelId="{89B7149A-45A2-41A1-9286-0D0894DC0622}" type="presOf" srcId="{EE413DE8-ED34-4AA8-9043-824555546505}" destId="{1B119B04-E505-4B1D-B1BE-ED2ED805F455}" srcOrd="0" destOrd="0" presId="urn:microsoft.com/office/officeart/2018/5/layout/IconCircleLabelList"/>
    <dgm:cxn modelId="{4BF441B5-18AE-4DDA-9D53-97BAB7E52078}" type="presOf" srcId="{0ADA8F32-BC1C-42A5-A0E5-CDC55847E1EE}" destId="{85485A6A-46AB-42AA-8CE6-05E8DACD5ECE}" srcOrd="0" destOrd="0" presId="urn:microsoft.com/office/officeart/2018/5/layout/IconCircleLabelList"/>
    <dgm:cxn modelId="{AC7D39BA-C812-4222-9768-53A7DF90457B}" srcId="{03D666D2-698E-404D-8D1F-C5204C9EEAD8}" destId="{EE413DE8-ED34-4AA8-9043-824555546505}" srcOrd="5" destOrd="0" parTransId="{EA47DB36-54BC-42E7-8A90-7051BD7A57D5}" sibTransId="{7E22B579-B8BB-4A21-8252-CB8169E0A474}"/>
    <dgm:cxn modelId="{4CC9E3E4-717A-4DC9-AE4B-E5ADBB5A8F0A}" type="presOf" srcId="{F29AF2FA-4A15-4DEA-A0E4-86B2F6307C8C}" destId="{0EE382C6-001F-4BD1-81E7-9D69503DFA74}" srcOrd="0" destOrd="0" presId="urn:microsoft.com/office/officeart/2018/5/layout/IconCircleLabelList"/>
    <dgm:cxn modelId="{FB856DAA-138E-4416-9D1E-38D2D3526856}" type="presParOf" srcId="{7C64AE5A-74A6-4EB8-ABBD-6DCCCDA53F6F}" destId="{BF7A0EFA-6FDF-4952-A941-BEE12B942B21}" srcOrd="0" destOrd="0" presId="urn:microsoft.com/office/officeart/2018/5/layout/IconCircleLabelList"/>
    <dgm:cxn modelId="{73C0BC95-EA9D-46E5-A5AA-8E8CC5D9F91F}" type="presParOf" srcId="{BF7A0EFA-6FDF-4952-A941-BEE12B942B21}" destId="{AE01005F-7545-499F-BBE1-1B1A3CDEF913}" srcOrd="0" destOrd="0" presId="urn:microsoft.com/office/officeart/2018/5/layout/IconCircleLabelList"/>
    <dgm:cxn modelId="{B9061857-CB65-472F-91AC-332C53B80CD9}" type="presParOf" srcId="{BF7A0EFA-6FDF-4952-A941-BEE12B942B21}" destId="{DE08E5E2-DF99-4B8A-B136-24C4F2963965}" srcOrd="1" destOrd="0" presId="urn:microsoft.com/office/officeart/2018/5/layout/IconCircleLabelList"/>
    <dgm:cxn modelId="{BE64FFEA-B20A-4A2F-9EBB-DDD9D31E2C48}" type="presParOf" srcId="{BF7A0EFA-6FDF-4952-A941-BEE12B942B21}" destId="{FB8E6770-373A-4A69-83FE-2E6DB5826F0C}" srcOrd="2" destOrd="0" presId="urn:microsoft.com/office/officeart/2018/5/layout/IconCircleLabelList"/>
    <dgm:cxn modelId="{E70476DD-FAA3-4432-9C66-084E90724F3A}" type="presParOf" srcId="{BF7A0EFA-6FDF-4952-A941-BEE12B942B21}" destId="{25AE07FC-E8D7-4503-9D5D-547E91036371}" srcOrd="3" destOrd="0" presId="urn:microsoft.com/office/officeart/2018/5/layout/IconCircleLabelList"/>
    <dgm:cxn modelId="{15B87745-9D6D-4A9D-8998-E47BF10C984F}" type="presParOf" srcId="{7C64AE5A-74A6-4EB8-ABBD-6DCCCDA53F6F}" destId="{9215B4B7-F6D5-4196-B399-8D698645B6C8}" srcOrd="1" destOrd="0" presId="urn:microsoft.com/office/officeart/2018/5/layout/IconCircleLabelList"/>
    <dgm:cxn modelId="{6AD5CDCD-61FA-4C79-B010-20BC725BC05B}" type="presParOf" srcId="{7C64AE5A-74A6-4EB8-ABBD-6DCCCDA53F6F}" destId="{92FBE18B-96BC-494A-8B9C-3610ED77F3C1}" srcOrd="2" destOrd="0" presId="urn:microsoft.com/office/officeart/2018/5/layout/IconCircleLabelList"/>
    <dgm:cxn modelId="{58037C72-45D5-4609-8A3D-4789F2DEF633}" type="presParOf" srcId="{92FBE18B-96BC-494A-8B9C-3610ED77F3C1}" destId="{A5C03B3D-C31E-4332-89D0-D4951B923B26}" srcOrd="0" destOrd="0" presId="urn:microsoft.com/office/officeart/2018/5/layout/IconCircleLabelList"/>
    <dgm:cxn modelId="{73CB60D6-8C1D-4DB5-BF51-73E472AFF40F}" type="presParOf" srcId="{92FBE18B-96BC-494A-8B9C-3610ED77F3C1}" destId="{DE769D09-D26B-4565-BC55-AEA4E4DAF806}" srcOrd="1" destOrd="0" presId="urn:microsoft.com/office/officeart/2018/5/layout/IconCircleLabelList"/>
    <dgm:cxn modelId="{D78621D2-A940-49FD-A85B-93C00B4C0969}" type="presParOf" srcId="{92FBE18B-96BC-494A-8B9C-3610ED77F3C1}" destId="{24E3C7E9-9629-49BA-B3C3-3923A701A7BB}" srcOrd="2" destOrd="0" presId="urn:microsoft.com/office/officeart/2018/5/layout/IconCircleLabelList"/>
    <dgm:cxn modelId="{17E5D0DD-CEE9-41FD-98E0-1E27D3048A3C}" type="presParOf" srcId="{92FBE18B-96BC-494A-8B9C-3610ED77F3C1}" destId="{AF54B1C1-4F6D-44C3-8BB6-06F99F553C61}" srcOrd="3" destOrd="0" presId="urn:microsoft.com/office/officeart/2018/5/layout/IconCircleLabelList"/>
    <dgm:cxn modelId="{C8BBA48C-42F3-49C2-85A2-E3A9902D4D76}" type="presParOf" srcId="{7C64AE5A-74A6-4EB8-ABBD-6DCCCDA53F6F}" destId="{1F8D1171-BF13-4469-900D-8B690161EB86}" srcOrd="3" destOrd="0" presId="urn:microsoft.com/office/officeart/2018/5/layout/IconCircleLabelList"/>
    <dgm:cxn modelId="{82B40565-62CF-45E1-B5AA-CBBB25C9BCE6}" type="presParOf" srcId="{7C64AE5A-74A6-4EB8-ABBD-6DCCCDA53F6F}" destId="{22722C22-1BCC-4A74-8702-37DF079BF6FF}" srcOrd="4" destOrd="0" presId="urn:microsoft.com/office/officeart/2018/5/layout/IconCircleLabelList"/>
    <dgm:cxn modelId="{84DEC6C7-EEEC-43EF-A517-3D52D9B7D8D7}" type="presParOf" srcId="{22722C22-1BCC-4A74-8702-37DF079BF6FF}" destId="{BB9D9FE3-9FE6-4975-9C1D-676DC0883954}" srcOrd="0" destOrd="0" presId="urn:microsoft.com/office/officeart/2018/5/layout/IconCircleLabelList"/>
    <dgm:cxn modelId="{71B60AE3-CA71-4F21-B442-94379B896288}" type="presParOf" srcId="{22722C22-1BCC-4A74-8702-37DF079BF6FF}" destId="{0358AB9D-D838-4E9A-91A3-7ECD0D15D8D9}" srcOrd="1" destOrd="0" presId="urn:microsoft.com/office/officeart/2018/5/layout/IconCircleLabelList"/>
    <dgm:cxn modelId="{8E750F0B-1D22-4069-A70B-43CCC177A2AF}" type="presParOf" srcId="{22722C22-1BCC-4A74-8702-37DF079BF6FF}" destId="{C8117428-8B08-4D50-947F-F7A18EC77E6D}" srcOrd="2" destOrd="0" presId="urn:microsoft.com/office/officeart/2018/5/layout/IconCircleLabelList"/>
    <dgm:cxn modelId="{267F58DC-886C-4B45-B459-9F14F2508C96}" type="presParOf" srcId="{22722C22-1BCC-4A74-8702-37DF079BF6FF}" destId="{0EE382C6-001F-4BD1-81E7-9D69503DFA74}" srcOrd="3" destOrd="0" presId="urn:microsoft.com/office/officeart/2018/5/layout/IconCircleLabelList"/>
    <dgm:cxn modelId="{850148DA-80B2-4F10-AF7F-15BF5F4D8D78}" type="presParOf" srcId="{7C64AE5A-74A6-4EB8-ABBD-6DCCCDA53F6F}" destId="{E03EDA85-C286-43B9-B07E-68BB49BAFBF6}" srcOrd="5" destOrd="0" presId="urn:microsoft.com/office/officeart/2018/5/layout/IconCircleLabelList"/>
    <dgm:cxn modelId="{6D9EAAC4-D4A6-44FC-913C-3C82F1A5F198}" type="presParOf" srcId="{7C64AE5A-74A6-4EB8-ABBD-6DCCCDA53F6F}" destId="{ADBC651E-3262-40CF-A3BC-447CF9E92883}" srcOrd="6" destOrd="0" presId="urn:microsoft.com/office/officeart/2018/5/layout/IconCircleLabelList"/>
    <dgm:cxn modelId="{320D52A9-2A52-4AC2-8C9E-F2425689616C}" type="presParOf" srcId="{ADBC651E-3262-40CF-A3BC-447CF9E92883}" destId="{42CF55F4-17A6-4273-AB5A-24D18D45CBC9}" srcOrd="0" destOrd="0" presId="urn:microsoft.com/office/officeart/2018/5/layout/IconCircleLabelList"/>
    <dgm:cxn modelId="{F44FCAF5-87FD-4167-8109-F33E44510ED4}" type="presParOf" srcId="{ADBC651E-3262-40CF-A3BC-447CF9E92883}" destId="{D75A0D4E-6199-4BEC-8136-5495E434B333}" srcOrd="1" destOrd="0" presId="urn:microsoft.com/office/officeart/2018/5/layout/IconCircleLabelList"/>
    <dgm:cxn modelId="{2EEC5A65-EBF9-425F-BAA3-E7F5B0BE9C45}" type="presParOf" srcId="{ADBC651E-3262-40CF-A3BC-447CF9E92883}" destId="{A79BA9DA-7D62-42B2-8E79-365C3FA27D49}" srcOrd="2" destOrd="0" presId="urn:microsoft.com/office/officeart/2018/5/layout/IconCircleLabelList"/>
    <dgm:cxn modelId="{E639840D-908B-449D-895A-0BF37B0DBEC6}" type="presParOf" srcId="{ADBC651E-3262-40CF-A3BC-447CF9E92883}" destId="{AC77758F-6A23-4917-86CB-6481213C3C7A}" srcOrd="3" destOrd="0" presId="urn:microsoft.com/office/officeart/2018/5/layout/IconCircleLabelList"/>
    <dgm:cxn modelId="{F2B82E68-4B73-43A1-9B36-CFD2BAAE912A}" type="presParOf" srcId="{7C64AE5A-74A6-4EB8-ABBD-6DCCCDA53F6F}" destId="{B3D7D9F0-0C08-4E5B-B3F1-8BF6D22572DB}" srcOrd="7" destOrd="0" presId="urn:microsoft.com/office/officeart/2018/5/layout/IconCircleLabelList"/>
    <dgm:cxn modelId="{DAA129DB-1D6B-44EE-82F5-CE15123AE182}" type="presParOf" srcId="{7C64AE5A-74A6-4EB8-ABBD-6DCCCDA53F6F}" destId="{A5BDE33E-039A-49BE-8970-B4C669BC089D}" srcOrd="8" destOrd="0" presId="urn:microsoft.com/office/officeart/2018/5/layout/IconCircleLabelList"/>
    <dgm:cxn modelId="{CD1B1FB9-61FB-4C7F-B06B-00691E0881F6}" type="presParOf" srcId="{A5BDE33E-039A-49BE-8970-B4C669BC089D}" destId="{60464716-4C63-45F0-AA55-2A0199BA1168}" srcOrd="0" destOrd="0" presId="urn:microsoft.com/office/officeart/2018/5/layout/IconCircleLabelList"/>
    <dgm:cxn modelId="{C5055B8D-BBFE-4103-80B3-54A29F3A713E}" type="presParOf" srcId="{A5BDE33E-039A-49BE-8970-B4C669BC089D}" destId="{E71C7422-10CC-4028-B1AA-E6E5585175F0}" srcOrd="1" destOrd="0" presId="urn:microsoft.com/office/officeart/2018/5/layout/IconCircleLabelList"/>
    <dgm:cxn modelId="{E36E10C7-996B-4284-B26D-CC70EE6A3883}" type="presParOf" srcId="{A5BDE33E-039A-49BE-8970-B4C669BC089D}" destId="{F6AA961D-27A2-43CE-B612-53C01C637892}" srcOrd="2" destOrd="0" presId="urn:microsoft.com/office/officeart/2018/5/layout/IconCircleLabelList"/>
    <dgm:cxn modelId="{1F6667A4-96A6-46CD-8389-63D0C37D9B28}" type="presParOf" srcId="{A5BDE33E-039A-49BE-8970-B4C669BC089D}" destId="{85485A6A-46AB-42AA-8CE6-05E8DACD5ECE}" srcOrd="3" destOrd="0" presId="urn:microsoft.com/office/officeart/2018/5/layout/IconCircleLabelList"/>
    <dgm:cxn modelId="{B4A1ED64-4822-4D53-8C7C-3746AFE87F67}" type="presParOf" srcId="{7C64AE5A-74A6-4EB8-ABBD-6DCCCDA53F6F}" destId="{1CE18E97-49C0-4134-A29E-75FF249812E4}" srcOrd="9" destOrd="0" presId="urn:microsoft.com/office/officeart/2018/5/layout/IconCircleLabelList"/>
    <dgm:cxn modelId="{D723A048-B707-406B-AF1F-01AEB57DDB0F}" type="presParOf" srcId="{7C64AE5A-74A6-4EB8-ABBD-6DCCCDA53F6F}" destId="{D4AFF801-8C6D-4C1E-90D5-FD16F6D32F5C}" srcOrd="10" destOrd="0" presId="urn:microsoft.com/office/officeart/2018/5/layout/IconCircleLabelList"/>
    <dgm:cxn modelId="{B5516512-F345-4A56-B36F-87E489E66510}" type="presParOf" srcId="{D4AFF801-8C6D-4C1E-90D5-FD16F6D32F5C}" destId="{F8245EE6-BFFF-4C73-BF5D-3FFD5D4C2EE3}" srcOrd="0" destOrd="0" presId="urn:microsoft.com/office/officeart/2018/5/layout/IconCircleLabelList"/>
    <dgm:cxn modelId="{83747BB0-4ACF-48C0-B23E-6E5C7A53BAF2}" type="presParOf" srcId="{D4AFF801-8C6D-4C1E-90D5-FD16F6D32F5C}" destId="{1346A5FC-7B30-485C-8D45-D05E4FC64373}" srcOrd="1" destOrd="0" presId="urn:microsoft.com/office/officeart/2018/5/layout/IconCircleLabelList"/>
    <dgm:cxn modelId="{38487F1B-D7BA-4B9F-90E2-9EDE5C67AE22}" type="presParOf" srcId="{D4AFF801-8C6D-4C1E-90D5-FD16F6D32F5C}" destId="{4732E148-5482-438F-AAC6-FD4A4AE08AE7}" srcOrd="2" destOrd="0" presId="urn:microsoft.com/office/officeart/2018/5/layout/IconCircleLabelList"/>
    <dgm:cxn modelId="{33282A47-986C-4B74-AEB8-9B9844C39B1C}" type="presParOf" srcId="{D4AFF801-8C6D-4C1E-90D5-FD16F6D32F5C}" destId="{1B119B04-E505-4B1D-B1BE-ED2ED805F45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56FF92-1615-401D-BA34-B934299BC955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C037BEA-6AE7-4010-9D08-5EA180897CAB}">
      <dgm:prSet/>
      <dgm:spPr/>
      <dgm:t>
        <a:bodyPr/>
        <a:lstStyle/>
        <a:p>
          <a:r>
            <a:rPr lang="pt-BR"/>
            <a:t>Tabelas:</a:t>
          </a:r>
          <a:endParaRPr lang="en-US"/>
        </a:p>
      </dgm:t>
    </dgm:pt>
    <dgm:pt modelId="{2BCCE7FF-67DF-40E9-AAAE-11BC1B693FC2}" type="parTrans" cxnId="{371E1C17-0D24-4B70-9366-B5919CB6ECCF}">
      <dgm:prSet/>
      <dgm:spPr/>
      <dgm:t>
        <a:bodyPr/>
        <a:lstStyle/>
        <a:p>
          <a:endParaRPr lang="en-US"/>
        </a:p>
      </dgm:t>
    </dgm:pt>
    <dgm:pt modelId="{369CEBB2-5025-499A-857B-16A81FC730E5}" type="sibTrans" cxnId="{371E1C17-0D24-4B70-9366-B5919CB6ECCF}">
      <dgm:prSet/>
      <dgm:spPr/>
      <dgm:t>
        <a:bodyPr/>
        <a:lstStyle/>
        <a:p>
          <a:endParaRPr lang="en-US"/>
        </a:p>
      </dgm:t>
    </dgm:pt>
    <dgm:pt modelId="{D424EA1F-7372-4F03-90ED-66BF2238CEDA}">
      <dgm:prSet/>
      <dgm:spPr/>
      <dgm:t>
        <a:bodyPr/>
        <a:lstStyle/>
        <a:p>
          <a:r>
            <a:rPr lang="pt-BR"/>
            <a:t>users: usuários com id, nome, senha.</a:t>
          </a:r>
          <a:endParaRPr lang="en-US"/>
        </a:p>
      </dgm:t>
    </dgm:pt>
    <dgm:pt modelId="{AF10D9B2-B82D-4E5A-A566-EF3FA691BC1B}" type="parTrans" cxnId="{5CD670D6-4B9A-44E9-8F88-E706FA77C7AF}">
      <dgm:prSet/>
      <dgm:spPr/>
      <dgm:t>
        <a:bodyPr/>
        <a:lstStyle/>
        <a:p>
          <a:endParaRPr lang="en-US"/>
        </a:p>
      </dgm:t>
    </dgm:pt>
    <dgm:pt modelId="{64A7A140-7487-4904-97BD-519403128668}" type="sibTrans" cxnId="{5CD670D6-4B9A-44E9-8F88-E706FA77C7AF}">
      <dgm:prSet/>
      <dgm:spPr/>
      <dgm:t>
        <a:bodyPr/>
        <a:lstStyle/>
        <a:p>
          <a:endParaRPr lang="en-US"/>
        </a:p>
      </dgm:t>
    </dgm:pt>
    <dgm:pt modelId="{90571DFE-38EF-4367-B784-6B8ACD74EB25}">
      <dgm:prSet/>
      <dgm:spPr/>
      <dgm:t>
        <a:bodyPr/>
        <a:lstStyle/>
        <a:p>
          <a:r>
            <a:rPr lang="pt-BR"/>
            <a:t>questions: perguntas e alternativas.</a:t>
          </a:r>
          <a:endParaRPr lang="en-US"/>
        </a:p>
      </dgm:t>
    </dgm:pt>
    <dgm:pt modelId="{294E69CD-6EF3-4195-BB26-5BDA40B4C20E}" type="parTrans" cxnId="{449BACA0-B89E-411D-9968-471999342481}">
      <dgm:prSet/>
      <dgm:spPr/>
      <dgm:t>
        <a:bodyPr/>
        <a:lstStyle/>
        <a:p>
          <a:endParaRPr lang="en-US"/>
        </a:p>
      </dgm:t>
    </dgm:pt>
    <dgm:pt modelId="{F17EDFEC-2C97-4CC0-B296-2F2D1BD8DC09}" type="sibTrans" cxnId="{449BACA0-B89E-411D-9968-471999342481}">
      <dgm:prSet/>
      <dgm:spPr/>
      <dgm:t>
        <a:bodyPr/>
        <a:lstStyle/>
        <a:p>
          <a:endParaRPr lang="en-US"/>
        </a:p>
      </dgm:t>
    </dgm:pt>
    <dgm:pt modelId="{2C1C3D7D-6446-4D18-AF7F-1E1AE8C9DF4B}">
      <dgm:prSet/>
      <dgm:spPr/>
      <dgm:t>
        <a:bodyPr/>
        <a:lstStyle/>
        <a:p>
          <a:r>
            <a:rPr lang="pt-BR"/>
            <a:t>results: score por id e quiz.</a:t>
          </a:r>
          <a:endParaRPr lang="en-US"/>
        </a:p>
      </dgm:t>
    </dgm:pt>
    <dgm:pt modelId="{DF4E7CF9-4552-4BE0-BEEF-7485994747A1}" type="parTrans" cxnId="{3BCFE5F8-EF5B-4752-B61F-0A6309FF3ECA}">
      <dgm:prSet/>
      <dgm:spPr/>
      <dgm:t>
        <a:bodyPr/>
        <a:lstStyle/>
        <a:p>
          <a:endParaRPr lang="en-US"/>
        </a:p>
      </dgm:t>
    </dgm:pt>
    <dgm:pt modelId="{95D9BAEF-1CBD-4A7D-AD07-A51ED5C11655}" type="sibTrans" cxnId="{3BCFE5F8-EF5B-4752-B61F-0A6309FF3ECA}">
      <dgm:prSet/>
      <dgm:spPr/>
      <dgm:t>
        <a:bodyPr/>
        <a:lstStyle/>
        <a:p>
          <a:endParaRPr lang="en-US"/>
        </a:p>
      </dgm:t>
    </dgm:pt>
    <dgm:pt modelId="{CD46C983-02BE-4EB2-A7DC-EBA8481906EB}">
      <dgm:prSet/>
      <dgm:spPr/>
      <dgm:t>
        <a:bodyPr/>
        <a:lstStyle/>
        <a:p>
          <a:r>
            <a:rPr lang="pt-BR"/>
            <a:t>quizzes e quiz_questions: mapeamento dos quizzes.</a:t>
          </a:r>
          <a:endParaRPr lang="en-US"/>
        </a:p>
      </dgm:t>
    </dgm:pt>
    <dgm:pt modelId="{617C2AC7-1B22-4025-89E1-5DE5C57EC78A}" type="parTrans" cxnId="{06E6FD24-91B1-416E-8636-75FB43C666F4}">
      <dgm:prSet/>
      <dgm:spPr/>
      <dgm:t>
        <a:bodyPr/>
        <a:lstStyle/>
        <a:p>
          <a:endParaRPr lang="en-US"/>
        </a:p>
      </dgm:t>
    </dgm:pt>
    <dgm:pt modelId="{1914A292-8E01-4BB0-9771-E2B3F4EB083B}" type="sibTrans" cxnId="{06E6FD24-91B1-416E-8636-75FB43C666F4}">
      <dgm:prSet/>
      <dgm:spPr/>
      <dgm:t>
        <a:bodyPr/>
        <a:lstStyle/>
        <a:p>
          <a:endParaRPr lang="en-US"/>
        </a:p>
      </dgm:t>
    </dgm:pt>
    <dgm:pt modelId="{140A183F-F32D-4447-B760-28F5E43B91C1}">
      <dgm:prSet/>
      <dgm:spPr/>
      <dgm:t>
        <a:bodyPr/>
        <a:lstStyle/>
        <a:p>
          <a:r>
            <a:rPr lang="pt-BR"/>
            <a:t>Operações CRUD </a:t>
          </a:r>
          <a:endParaRPr lang="en-US"/>
        </a:p>
      </dgm:t>
    </dgm:pt>
    <dgm:pt modelId="{AC606179-8548-4ABB-8197-EC784E8EDDA8}" type="parTrans" cxnId="{0CE6C430-10CD-4399-A4BE-7BC5FF4CA3B9}">
      <dgm:prSet/>
      <dgm:spPr/>
      <dgm:t>
        <a:bodyPr/>
        <a:lstStyle/>
        <a:p>
          <a:endParaRPr lang="en-US"/>
        </a:p>
      </dgm:t>
    </dgm:pt>
    <dgm:pt modelId="{A12395A6-ED86-4C5F-9D31-901B982D73BE}" type="sibTrans" cxnId="{0CE6C430-10CD-4399-A4BE-7BC5FF4CA3B9}">
      <dgm:prSet/>
      <dgm:spPr/>
      <dgm:t>
        <a:bodyPr/>
        <a:lstStyle/>
        <a:p>
          <a:endParaRPr lang="en-US"/>
        </a:p>
      </dgm:t>
    </dgm:pt>
    <dgm:pt modelId="{7786459F-DD19-40DE-AB75-6B3B295881B0}">
      <dgm:prSet/>
      <dgm:spPr/>
      <dgm:t>
        <a:bodyPr/>
        <a:lstStyle/>
        <a:p>
          <a:r>
            <a:rPr lang="pt-BR"/>
            <a:t>Create. </a:t>
          </a:r>
          <a:endParaRPr lang="en-US"/>
        </a:p>
      </dgm:t>
    </dgm:pt>
    <dgm:pt modelId="{E90D67CC-7C7C-499E-89ED-639E1A728FBF}" type="parTrans" cxnId="{AA5F7530-448F-461F-ABA2-7F7A43F25C32}">
      <dgm:prSet/>
      <dgm:spPr/>
      <dgm:t>
        <a:bodyPr/>
        <a:lstStyle/>
        <a:p>
          <a:endParaRPr lang="en-US"/>
        </a:p>
      </dgm:t>
    </dgm:pt>
    <dgm:pt modelId="{4031D1D0-A9DF-4A1F-BEDB-E66F5507B50B}" type="sibTrans" cxnId="{AA5F7530-448F-461F-ABA2-7F7A43F25C32}">
      <dgm:prSet/>
      <dgm:spPr/>
      <dgm:t>
        <a:bodyPr/>
        <a:lstStyle/>
        <a:p>
          <a:endParaRPr lang="en-US"/>
        </a:p>
      </dgm:t>
    </dgm:pt>
    <dgm:pt modelId="{98F7C02D-889C-40A7-A906-AD2440A5EA30}">
      <dgm:prSet/>
      <dgm:spPr/>
      <dgm:t>
        <a:bodyPr/>
        <a:lstStyle/>
        <a:p>
          <a:r>
            <a:rPr lang="pt-BR"/>
            <a:t>Read.</a:t>
          </a:r>
          <a:endParaRPr lang="en-US"/>
        </a:p>
      </dgm:t>
    </dgm:pt>
    <dgm:pt modelId="{08674AD3-8F78-4696-879D-ED2946CB33BF}" type="parTrans" cxnId="{43F498B4-9EAF-456F-8945-EAF3E629B8AD}">
      <dgm:prSet/>
      <dgm:spPr/>
      <dgm:t>
        <a:bodyPr/>
        <a:lstStyle/>
        <a:p>
          <a:endParaRPr lang="en-US"/>
        </a:p>
      </dgm:t>
    </dgm:pt>
    <dgm:pt modelId="{9CEF2178-9546-4AB1-B0F5-5217EB352401}" type="sibTrans" cxnId="{43F498B4-9EAF-456F-8945-EAF3E629B8AD}">
      <dgm:prSet/>
      <dgm:spPr/>
      <dgm:t>
        <a:bodyPr/>
        <a:lstStyle/>
        <a:p>
          <a:endParaRPr lang="en-US"/>
        </a:p>
      </dgm:t>
    </dgm:pt>
    <dgm:pt modelId="{66180934-4C7A-4B2A-8307-49DA565BFAC8}">
      <dgm:prSet/>
      <dgm:spPr/>
      <dgm:t>
        <a:bodyPr/>
        <a:lstStyle/>
        <a:p>
          <a:r>
            <a:rPr lang="pt-BR"/>
            <a:t>Update.</a:t>
          </a:r>
          <a:endParaRPr lang="en-US"/>
        </a:p>
      </dgm:t>
    </dgm:pt>
    <dgm:pt modelId="{6DA9F14D-06A1-4A4E-BA5F-20C23D1436E7}" type="parTrans" cxnId="{2EE77952-9C79-4024-90B6-7CEEC7233B4A}">
      <dgm:prSet/>
      <dgm:spPr/>
      <dgm:t>
        <a:bodyPr/>
        <a:lstStyle/>
        <a:p>
          <a:endParaRPr lang="en-US"/>
        </a:p>
      </dgm:t>
    </dgm:pt>
    <dgm:pt modelId="{16CE086A-4A8F-43A9-869C-8766F076C537}" type="sibTrans" cxnId="{2EE77952-9C79-4024-90B6-7CEEC7233B4A}">
      <dgm:prSet/>
      <dgm:spPr/>
      <dgm:t>
        <a:bodyPr/>
        <a:lstStyle/>
        <a:p>
          <a:endParaRPr lang="en-US"/>
        </a:p>
      </dgm:t>
    </dgm:pt>
    <dgm:pt modelId="{60F65B75-C43F-4FF6-99F6-6B0C975974A1}">
      <dgm:prSet/>
      <dgm:spPr/>
      <dgm:t>
        <a:bodyPr/>
        <a:lstStyle/>
        <a:p>
          <a:r>
            <a:rPr lang="pt-BR"/>
            <a:t>Delete.</a:t>
          </a:r>
          <a:br>
            <a:rPr lang="pt-BR"/>
          </a:br>
          <a:endParaRPr lang="en-US"/>
        </a:p>
      </dgm:t>
    </dgm:pt>
    <dgm:pt modelId="{E0274C74-75DB-404A-9ED2-CF4F8730F953}" type="parTrans" cxnId="{E4776EF5-4C02-4775-8F63-6394ED004D79}">
      <dgm:prSet/>
      <dgm:spPr/>
      <dgm:t>
        <a:bodyPr/>
        <a:lstStyle/>
        <a:p>
          <a:endParaRPr lang="en-US"/>
        </a:p>
      </dgm:t>
    </dgm:pt>
    <dgm:pt modelId="{A571673F-260D-4FF2-B677-CF3E15E3B1CF}" type="sibTrans" cxnId="{E4776EF5-4C02-4775-8F63-6394ED004D79}">
      <dgm:prSet/>
      <dgm:spPr/>
      <dgm:t>
        <a:bodyPr/>
        <a:lstStyle/>
        <a:p>
          <a:endParaRPr lang="en-US"/>
        </a:p>
      </dgm:t>
    </dgm:pt>
    <dgm:pt modelId="{E18D53E7-857F-DD43-B6FB-FAF0EC774311}" type="pres">
      <dgm:prSet presAssocID="{C556FF92-1615-401D-BA34-B934299BC955}" presName="Name0" presStyleCnt="0">
        <dgm:presLayoutVars>
          <dgm:dir/>
          <dgm:animLvl val="lvl"/>
          <dgm:resizeHandles val="exact"/>
        </dgm:presLayoutVars>
      </dgm:prSet>
      <dgm:spPr/>
    </dgm:pt>
    <dgm:pt modelId="{48068108-65FB-CC4C-9EF8-3875E877B9FD}" type="pres">
      <dgm:prSet presAssocID="{8C037BEA-6AE7-4010-9D08-5EA180897CAB}" presName="linNode" presStyleCnt="0"/>
      <dgm:spPr/>
    </dgm:pt>
    <dgm:pt modelId="{BC371F58-8E08-A944-88D4-71EA3D199919}" type="pres">
      <dgm:prSet presAssocID="{8C037BEA-6AE7-4010-9D08-5EA180897CAB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2F08E4FF-05CC-9243-9EB3-1868483C50CD}" type="pres">
      <dgm:prSet presAssocID="{8C037BEA-6AE7-4010-9D08-5EA180897CAB}" presName="descendantText" presStyleLbl="alignAccFollowNode1" presStyleIdx="0" presStyleCnt="2">
        <dgm:presLayoutVars>
          <dgm:bulletEnabled val="1"/>
        </dgm:presLayoutVars>
      </dgm:prSet>
      <dgm:spPr/>
    </dgm:pt>
    <dgm:pt modelId="{C8CA79D1-3E87-2241-8F0A-72797473DCBD}" type="pres">
      <dgm:prSet presAssocID="{369CEBB2-5025-499A-857B-16A81FC730E5}" presName="sp" presStyleCnt="0"/>
      <dgm:spPr/>
    </dgm:pt>
    <dgm:pt modelId="{0DE74234-CFED-DF45-9259-2B5DDBA64B1C}" type="pres">
      <dgm:prSet presAssocID="{140A183F-F32D-4447-B760-28F5E43B91C1}" presName="linNode" presStyleCnt="0"/>
      <dgm:spPr/>
    </dgm:pt>
    <dgm:pt modelId="{9524F157-20F3-1247-A64B-59B325C6C990}" type="pres">
      <dgm:prSet presAssocID="{140A183F-F32D-4447-B760-28F5E43B91C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1D98299-AD97-3941-B75E-D3C9C375AAF9}" type="pres">
      <dgm:prSet presAssocID="{140A183F-F32D-4447-B760-28F5E43B91C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AC10A13-85D6-994D-8178-09E396D0CF1D}" type="presOf" srcId="{2C1C3D7D-6446-4D18-AF7F-1E1AE8C9DF4B}" destId="{2F08E4FF-05CC-9243-9EB3-1868483C50CD}" srcOrd="0" destOrd="2" presId="urn:microsoft.com/office/officeart/2005/8/layout/vList5"/>
    <dgm:cxn modelId="{371E1C17-0D24-4B70-9366-B5919CB6ECCF}" srcId="{C556FF92-1615-401D-BA34-B934299BC955}" destId="{8C037BEA-6AE7-4010-9D08-5EA180897CAB}" srcOrd="0" destOrd="0" parTransId="{2BCCE7FF-67DF-40E9-AAAE-11BC1B693FC2}" sibTransId="{369CEBB2-5025-499A-857B-16A81FC730E5}"/>
    <dgm:cxn modelId="{EDEF9E1F-6545-314E-A61C-5888CA41BC8A}" type="presOf" srcId="{90571DFE-38EF-4367-B784-6B8ACD74EB25}" destId="{2F08E4FF-05CC-9243-9EB3-1868483C50CD}" srcOrd="0" destOrd="1" presId="urn:microsoft.com/office/officeart/2005/8/layout/vList5"/>
    <dgm:cxn modelId="{06E6FD24-91B1-416E-8636-75FB43C666F4}" srcId="{8C037BEA-6AE7-4010-9D08-5EA180897CAB}" destId="{CD46C983-02BE-4EB2-A7DC-EBA8481906EB}" srcOrd="3" destOrd="0" parTransId="{617C2AC7-1B22-4025-89E1-5DE5C57EC78A}" sibTransId="{1914A292-8E01-4BB0-9771-E2B3F4EB083B}"/>
    <dgm:cxn modelId="{AA5F7530-448F-461F-ABA2-7F7A43F25C32}" srcId="{140A183F-F32D-4447-B760-28F5E43B91C1}" destId="{7786459F-DD19-40DE-AB75-6B3B295881B0}" srcOrd="0" destOrd="0" parTransId="{E90D67CC-7C7C-499E-89ED-639E1A728FBF}" sibTransId="{4031D1D0-A9DF-4A1F-BEDB-E66F5507B50B}"/>
    <dgm:cxn modelId="{0CE6C430-10CD-4399-A4BE-7BC5FF4CA3B9}" srcId="{C556FF92-1615-401D-BA34-B934299BC955}" destId="{140A183F-F32D-4447-B760-28F5E43B91C1}" srcOrd="1" destOrd="0" parTransId="{AC606179-8548-4ABB-8197-EC784E8EDDA8}" sibTransId="{A12395A6-ED86-4C5F-9D31-901B982D73BE}"/>
    <dgm:cxn modelId="{22DCC546-707A-D641-B524-DF5DCAE2CD7E}" type="presOf" srcId="{140A183F-F32D-4447-B760-28F5E43B91C1}" destId="{9524F157-20F3-1247-A64B-59B325C6C990}" srcOrd="0" destOrd="0" presId="urn:microsoft.com/office/officeart/2005/8/layout/vList5"/>
    <dgm:cxn modelId="{643E586E-52C8-0343-BC30-6E14BFE59408}" type="presOf" srcId="{7786459F-DD19-40DE-AB75-6B3B295881B0}" destId="{91D98299-AD97-3941-B75E-D3C9C375AAF9}" srcOrd="0" destOrd="0" presId="urn:microsoft.com/office/officeart/2005/8/layout/vList5"/>
    <dgm:cxn modelId="{2EE77952-9C79-4024-90B6-7CEEC7233B4A}" srcId="{140A183F-F32D-4447-B760-28F5E43B91C1}" destId="{66180934-4C7A-4B2A-8307-49DA565BFAC8}" srcOrd="2" destOrd="0" parTransId="{6DA9F14D-06A1-4A4E-BA5F-20C23D1436E7}" sibTransId="{16CE086A-4A8F-43A9-869C-8766F076C537}"/>
    <dgm:cxn modelId="{4FC6FD54-C9EA-E244-88D7-572F442C6592}" type="presOf" srcId="{98F7C02D-889C-40A7-A906-AD2440A5EA30}" destId="{91D98299-AD97-3941-B75E-D3C9C375AAF9}" srcOrd="0" destOrd="1" presId="urn:microsoft.com/office/officeart/2005/8/layout/vList5"/>
    <dgm:cxn modelId="{449BACA0-B89E-411D-9968-471999342481}" srcId="{8C037BEA-6AE7-4010-9D08-5EA180897CAB}" destId="{90571DFE-38EF-4367-B784-6B8ACD74EB25}" srcOrd="1" destOrd="0" parTransId="{294E69CD-6EF3-4195-BB26-5BDA40B4C20E}" sibTransId="{F17EDFEC-2C97-4CC0-B296-2F2D1BD8DC09}"/>
    <dgm:cxn modelId="{D00486A5-0D4D-A945-96D5-28D889A036E1}" type="presOf" srcId="{66180934-4C7A-4B2A-8307-49DA565BFAC8}" destId="{91D98299-AD97-3941-B75E-D3C9C375AAF9}" srcOrd="0" destOrd="2" presId="urn:microsoft.com/office/officeart/2005/8/layout/vList5"/>
    <dgm:cxn modelId="{E0A802A7-A5EB-A044-9D0F-C47109B251EA}" type="presOf" srcId="{D424EA1F-7372-4F03-90ED-66BF2238CEDA}" destId="{2F08E4FF-05CC-9243-9EB3-1868483C50CD}" srcOrd="0" destOrd="0" presId="urn:microsoft.com/office/officeart/2005/8/layout/vList5"/>
    <dgm:cxn modelId="{DB0191B4-CD97-D643-907C-B214C57B8131}" type="presOf" srcId="{8C037BEA-6AE7-4010-9D08-5EA180897CAB}" destId="{BC371F58-8E08-A944-88D4-71EA3D199919}" srcOrd="0" destOrd="0" presId="urn:microsoft.com/office/officeart/2005/8/layout/vList5"/>
    <dgm:cxn modelId="{43F498B4-9EAF-456F-8945-EAF3E629B8AD}" srcId="{140A183F-F32D-4447-B760-28F5E43B91C1}" destId="{98F7C02D-889C-40A7-A906-AD2440A5EA30}" srcOrd="1" destOrd="0" parTransId="{08674AD3-8F78-4696-879D-ED2946CB33BF}" sibTransId="{9CEF2178-9546-4AB1-B0F5-5217EB352401}"/>
    <dgm:cxn modelId="{4F6D2AB9-02B4-5B41-8349-95370FD5F9C3}" type="presOf" srcId="{CD46C983-02BE-4EB2-A7DC-EBA8481906EB}" destId="{2F08E4FF-05CC-9243-9EB3-1868483C50CD}" srcOrd="0" destOrd="3" presId="urn:microsoft.com/office/officeart/2005/8/layout/vList5"/>
    <dgm:cxn modelId="{F02D20BE-CFE7-B54F-9AA7-FEA17923A3ED}" type="presOf" srcId="{C556FF92-1615-401D-BA34-B934299BC955}" destId="{E18D53E7-857F-DD43-B6FB-FAF0EC774311}" srcOrd="0" destOrd="0" presId="urn:microsoft.com/office/officeart/2005/8/layout/vList5"/>
    <dgm:cxn modelId="{5CD670D6-4B9A-44E9-8F88-E706FA77C7AF}" srcId="{8C037BEA-6AE7-4010-9D08-5EA180897CAB}" destId="{D424EA1F-7372-4F03-90ED-66BF2238CEDA}" srcOrd="0" destOrd="0" parTransId="{AF10D9B2-B82D-4E5A-A566-EF3FA691BC1B}" sibTransId="{64A7A140-7487-4904-97BD-519403128668}"/>
    <dgm:cxn modelId="{24CE90EC-90F4-0E44-BB7E-8663961F51B4}" type="presOf" srcId="{60F65B75-C43F-4FF6-99F6-6B0C975974A1}" destId="{91D98299-AD97-3941-B75E-D3C9C375AAF9}" srcOrd="0" destOrd="3" presId="urn:microsoft.com/office/officeart/2005/8/layout/vList5"/>
    <dgm:cxn modelId="{E4776EF5-4C02-4775-8F63-6394ED004D79}" srcId="{140A183F-F32D-4447-B760-28F5E43B91C1}" destId="{60F65B75-C43F-4FF6-99F6-6B0C975974A1}" srcOrd="3" destOrd="0" parTransId="{E0274C74-75DB-404A-9ED2-CF4F8730F953}" sibTransId="{A571673F-260D-4FF2-B677-CF3E15E3B1CF}"/>
    <dgm:cxn modelId="{3BCFE5F8-EF5B-4752-B61F-0A6309FF3ECA}" srcId="{8C037BEA-6AE7-4010-9D08-5EA180897CAB}" destId="{2C1C3D7D-6446-4D18-AF7F-1E1AE8C9DF4B}" srcOrd="2" destOrd="0" parTransId="{DF4E7CF9-4552-4BE0-BEEF-7485994747A1}" sibTransId="{95D9BAEF-1CBD-4A7D-AD07-A51ED5C11655}"/>
    <dgm:cxn modelId="{24CD961F-CB17-1447-AA03-C0F6CEC126C4}" type="presParOf" srcId="{E18D53E7-857F-DD43-B6FB-FAF0EC774311}" destId="{48068108-65FB-CC4C-9EF8-3875E877B9FD}" srcOrd="0" destOrd="0" presId="urn:microsoft.com/office/officeart/2005/8/layout/vList5"/>
    <dgm:cxn modelId="{CFB0EF70-1E93-B149-85CC-5B4D3A29C9DE}" type="presParOf" srcId="{48068108-65FB-CC4C-9EF8-3875E877B9FD}" destId="{BC371F58-8E08-A944-88D4-71EA3D199919}" srcOrd="0" destOrd="0" presId="urn:microsoft.com/office/officeart/2005/8/layout/vList5"/>
    <dgm:cxn modelId="{C2D564BC-61A1-E14E-8631-0FB4888FAAFB}" type="presParOf" srcId="{48068108-65FB-CC4C-9EF8-3875E877B9FD}" destId="{2F08E4FF-05CC-9243-9EB3-1868483C50CD}" srcOrd="1" destOrd="0" presId="urn:microsoft.com/office/officeart/2005/8/layout/vList5"/>
    <dgm:cxn modelId="{FE654659-7DA6-6E4E-9A6A-915D230159FE}" type="presParOf" srcId="{E18D53E7-857F-DD43-B6FB-FAF0EC774311}" destId="{C8CA79D1-3E87-2241-8F0A-72797473DCBD}" srcOrd="1" destOrd="0" presId="urn:microsoft.com/office/officeart/2005/8/layout/vList5"/>
    <dgm:cxn modelId="{90B8160F-B4A5-7546-B7FA-26E1A442424E}" type="presParOf" srcId="{E18D53E7-857F-DD43-B6FB-FAF0EC774311}" destId="{0DE74234-CFED-DF45-9259-2B5DDBA64B1C}" srcOrd="2" destOrd="0" presId="urn:microsoft.com/office/officeart/2005/8/layout/vList5"/>
    <dgm:cxn modelId="{C88A6507-EEBC-A447-8B27-AC782D153EB0}" type="presParOf" srcId="{0DE74234-CFED-DF45-9259-2B5DDBA64B1C}" destId="{9524F157-20F3-1247-A64B-59B325C6C990}" srcOrd="0" destOrd="0" presId="urn:microsoft.com/office/officeart/2005/8/layout/vList5"/>
    <dgm:cxn modelId="{0C9903DF-10CC-FF43-9BB1-2A23732D145B}" type="presParOf" srcId="{0DE74234-CFED-DF45-9259-2B5DDBA64B1C}" destId="{91D98299-AD97-3941-B75E-D3C9C375AA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7625E8-A78A-404D-B832-2C5D01BC48B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545B9F0-DC6E-4622-8C8D-FCCE7D8E485B}">
      <dgm:prSet/>
      <dgm:spPr/>
      <dgm:t>
        <a:bodyPr/>
        <a:lstStyle/>
        <a:p>
          <a:r>
            <a:rPr lang="pt-BR"/>
            <a:t>Verificação de usuários duplicados.</a:t>
          </a:r>
          <a:endParaRPr lang="en-US"/>
        </a:p>
      </dgm:t>
    </dgm:pt>
    <dgm:pt modelId="{65BA2510-88DF-41E8-B56D-FDBBD3DBDA61}" type="parTrans" cxnId="{76FE8048-A4C3-4387-ABA5-EE556EDF5019}">
      <dgm:prSet/>
      <dgm:spPr/>
      <dgm:t>
        <a:bodyPr/>
        <a:lstStyle/>
        <a:p>
          <a:endParaRPr lang="en-US"/>
        </a:p>
      </dgm:t>
    </dgm:pt>
    <dgm:pt modelId="{64337F0D-2028-45FF-8076-9AEE3CD064E5}" type="sibTrans" cxnId="{76FE8048-A4C3-4387-ABA5-EE556EDF5019}">
      <dgm:prSet/>
      <dgm:spPr/>
      <dgm:t>
        <a:bodyPr/>
        <a:lstStyle/>
        <a:p>
          <a:endParaRPr lang="en-US"/>
        </a:p>
      </dgm:t>
    </dgm:pt>
    <dgm:pt modelId="{2194ADC6-32E2-4A20-820B-C37BEB020EDE}">
      <dgm:prSet/>
      <dgm:spPr/>
      <dgm:t>
        <a:bodyPr/>
        <a:lstStyle/>
        <a:p>
          <a:r>
            <a:rPr lang="pt-BR"/>
            <a:t>Utilizacao do mesmo ID para um eventual Re-login.</a:t>
          </a:r>
          <a:endParaRPr lang="en-US"/>
        </a:p>
      </dgm:t>
    </dgm:pt>
    <dgm:pt modelId="{33914D8F-01B7-4B79-9255-6ABECDC6E879}" type="parTrans" cxnId="{567EF3B0-84FF-4A83-8085-D548AE7F5ECE}">
      <dgm:prSet/>
      <dgm:spPr/>
      <dgm:t>
        <a:bodyPr/>
        <a:lstStyle/>
        <a:p>
          <a:endParaRPr lang="en-US"/>
        </a:p>
      </dgm:t>
    </dgm:pt>
    <dgm:pt modelId="{CF0745F1-D8D8-4486-A3A3-F594E7A94E49}" type="sibTrans" cxnId="{567EF3B0-84FF-4A83-8085-D548AE7F5ECE}">
      <dgm:prSet/>
      <dgm:spPr/>
      <dgm:t>
        <a:bodyPr/>
        <a:lstStyle/>
        <a:p>
          <a:endParaRPr lang="en-US"/>
        </a:p>
      </dgm:t>
    </dgm:pt>
    <dgm:pt modelId="{E40F9866-9949-4833-8490-ED5755FD5281}">
      <dgm:prSet/>
      <dgm:spPr/>
      <dgm:t>
        <a:bodyPr/>
        <a:lstStyle/>
        <a:p>
          <a:r>
            <a:rPr lang="pt-BR"/>
            <a:t>Organização dos dados no banco.</a:t>
          </a:r>
          <a:endParaRPr lang="en-US"/>
        </a:p>
      </dgm:t>
    </dgm:pt>
    <dgm:pt modelId="{1373F92C-0652-4EE1-ABAB-E0E547B2821E}" type="parTrans" cxnId="{BD299C19-86DB-4076-A058-008742419216}">
      <dgm:prSet/>
      <dgm:spPr/>
      <dgm:t>
        <a:bodyPr/>
        <a:lstStyle/>
        <a:p>
          <a:endParaRPr lang="en-US"/>
        </a:p>
      </dgm:t>
    </dgm:pt>
    <dgm:pt modelId="{AE3A91EB-47C7-412F-999F-4FFCCC6148FC}" type="sibTrans" cxnId="{BD299C19-86DB-4076-A058-008742419216}">
      <dgm:prSet/>
      <dgm:spPr/>
      <dgm:t>
        <a:bodyPr/>
        <a:lstStyle/>
        <a:p>
          <a:endParaRPr lang="en-US"/>
        </a:p>
      </dgm:t>
    </dgm:pt>
    <dgm:pt modelId="{529B972E-B96C-4124-A233-1703F4820C07}">
      <dgm:prSet/>
      <dgm:spPr/>
      <dgm:t>
        <a:bodyPr/>
        <a:lstStyle/>
        <a:p>
          <a:r>
            <a:rPr lang="pt-BR"/>
            <a:t>Integração entre GUI e banco de dados.</a:t>
          </a:r>
          <a:endParaRPr lang="en-US"/>
        </a:p>
      </dgm:t>
    </dgm:pt>
    <dgm:pt modelId="{9F9E4A0C-B89E-4D09-A95B-2D0E1A17C13D}" type="parTrans" cxnId="{CC7E41F2-D643-4D46-916C-F3500A130567}">
      <dgm:prSet/>
      <dgm:spPr/>
      <dgm:t>
        <a:bodyPr/>
        <a:lstStyle/>
        <a:p>
          <a:endParaRPr lang="en-US"/>
        </a:p>
      </dgm:t>
    </dgm:pt>
    <dgm:pt modelId="{9D5AC958-9982-4727-8408-11CC3666EB37}" type="sibTrans" cxnId="{CC7E41F2-D643-4D46-916C-F3500A130567}">
      <dgm:prSet/>
      <dgm:spPr/>
      <dgm:t>
        <a:bodyPr/>
        <a:lstStyle/>
        <a:p>
          <a:endParaRPr lang="en-US"/>
        </a:p>
      </dgm:t>
    </dgm:pt>
    <dgm:pt modelId="{F4E1BC69-E4D3-492C-9B18-5A8E8C68D98F}">
      <dgm:prSet/>
      <dgm:spPr/>
      <dgm:t>
        <a:bodyPr/>
        <a:lstStyle/>
        <a:p>
          <a:r>
            <a:rPr lang="pt-BR"/>
            <a:t>Formatação dos botões nas perguntas (Cores, formas geométricas e espaçamento).</a:t>
          </a:r>
          <a:endParaRPr lang="en-US"/>
        </a:p>
      </dgm:t>
    </dgm:pt>
    <dgm:pt modelId="{C3839551-827A-4A0E-BA73-0C0029B701B0}" type="parTrans" cxnId="{1C81CF20-DE72-4E38-91C6-B7899ACBC0A4}">
      <dgm:prSet/>
      <dgm:spPr/>
      <dgm:t>
        <a:bodyPr/>
        <a:lstStyle/>
        <a:p>
          <a:endParaRPr lang="en-US"/>
        </a:p>
      </dgm:t>
    </dgm:pt>
    <dgm:pt modelId="{38F81781-459F-4C15-8C58-B5959C766CB4}" type="sibTrans" cxnId="{1C81CF20-DE72-4E38-91C6-B7899ACBC0A4}">
      <dgm:prSet/>
      <dgm:spPr/>
      <dgm:t>
        <a:bodyPr/>
        <a:lstStyle/>
        <a:p>
          <a:endParaRPr lang="en-US"/>
        </a:p>
      </dgm:t>
    </dgm:pt>
    <dgm:pt modelId="{10712D89-7EC7-B949-8446-CDB06914B5E1}" type="pres">
      <dgm:prSet presAssocID="{A07625E8-A78A-404D-B832-2C5D01BC48B6}" presName="diagram" presStyleCnt="0">
        <dgm:presLayoutVars>
          <dgm:dir/>
          <dgm:resizeHandles val="exact"/>
        </dgm:presLayoutVars>
      </dgm:prSet>
      <dgm:spPr/>
    </dgm:pt>
    <dgm:pt modelId="{AB2D02B0-D266-6D40-9029-2A44A67CFD1F}" type="pres">
      <dgm:prSet presAssocID="{4545B9F0-DC6E-4622-8C8D-FCCE7D8E485B}" presName="node" presStyleLbl="node1" presStyleIdx="0" presStyleCnt="5">
        <dgm:presLayoutVars>
          <dgm:bulletEnabled val="1"/>
        </dgm:presLayoutVars>
      </dgm:prSet>
      <dgm:spPr/>
    </dgm:pt>
    <dgm:pt modelId="{3DF0FFB4-CE6D-AD45-9DB6-E2F30831F421}" type="pres">
      <dgm:prSet presAssocID="{64337F0D-2028-45FF-8076-9AEE3CD064E5}" presName="sibTrans" presStyleCnt="0"/>
      <dgm:spPr/>
    </dgm:pt>
    <dgm:pt modelId="{EB1AE54E-5C01-1849-BE97-C351BE3D00F1}" type="pres">
      <dgm:prSet presAssocID="{2194ADC6-32E2-4A20-820B-C37BEB020EDE}" presName="node" presStyleLbl="node1" presStyleIdx="1" presStyleCnt="5">
        <dgm:presLayoutVars>
          <dgm:bulletEnabled val="1"/>
        </dgm:presLayoutVars>
      </dgm:prSet>
      <dgm:spPr/>
    </dgm:pt>
    <dgm:pt modelId="{85508DD5-795B-1647-8E26-56B47DAE92FB}" type="pres">
      <dgm:prSet presAssocID="{CF0745F1-D8D8-4486-A3A3-F594E7A94E49}" presName="sibTrans" presStyleCnt="0"/>
      <dgm:spPr/>
    </dgm:pt>
    <dgm:pt modelId="{0AB2DCEC-AF49-AC4D-89D8-C7A30D7DAD47}" type="pres">
      <dgm:prSet presAssocID="{E40F9866-9949-4833-8490-ED5755FD5281}" presName="node" presStyleLbl="node1" presStyleIdx="2" presStyleCnt="5">
        <dgm:presLayoutVars>
          <dgm:bulletEnabled val="1"/>
        </dgm:presLayoutVars>
      </dgm:prSet>
      <dgm:spPr/>
    </dgm:pt>
    <dgm:pt modelId="{CFEB8720-D7EA-6D42-92CA-A4BF5E038911}" type="pres">
      <dgm:prSet presAssocID="{AE3A91EB-47C7-412F-999F-4FFCCC6148FC}" presName="sibTrans" presStyleCnt="0"/>
      <dgm:spPr/>
    </dgm:pt>
    <dgm:pt modelId="{184367D2-4389-0E46-909F-15C29AEC4785}" type="pres">
      <dgm:prSet presAssocID="{529B972E-B96C-4124-A233-1703F4820C07}" presName="node" presStyleLbl="node1" presStyleIdx="3" presStyleCnt="5">
        <dgm:presLayoutVars>
          <dgm:bulletEnabled val="1"/>
        </dgm:presLayoutVars>
      </dgm:prSet>
      <dgm:spPr/>
    </dgm:pt>
    <dgm:pt modelId="{DE3406E5-4F4A-184F-8392-1FFDA4263AAF}" type="pres">
      <dgm:prSet presAssocID="{9D5AC958-9982-4727-8408-11CC3666EB37}" presName="sibTrans" presStyleCnt="0"/>
      <dgm:spPr/>
    </dgm:pt>
    <dgm:pt modelId="{63D1A65F-73D9-2848-8AF3-2F4ACFA3158B}" type="pres">
      <dgm:prSet presAssocID="{F4E1BC69-E4D3-492C-9B18-5A8E8C68D98F}" presName="node" presStyleLbl="node1" presStyleIdx="4" presStyleCnt="5">
        <dgm:presLayoutVars>
          <dgm:bulletEnabled val="1"/>
        </dgm:presLayoutVars>
      </dgm:prSet>
      <dgm:spPr/>
    </dgm:pt>
  </dgm:ptLst>
  <dgm:cxnLst>
    <dgm:cxn modelId="{BD299C19-86DB-4076-A058-008742419216}" srcId="{A07625E8-A78A-404D-B832-2C5D01BC48B6}" destId="{E40F9866-9949-4833-8490-ED5755FD5281}" srcOrd="2" destOrd="0" parTransId="{1373F92C-0652-4EE1-ABAB-E0E547B2821E}" sibTransId="{AE3A91EB-47C7-412F-999F-4FFCCC6148FC}"/>
    <dgm:cxn modelId="{1C81CF20-DE72-4E38-91C6-B7899ACBC0A4}" srcId="{A07625E8-A78A-404D-B832-2C5D01BC48B6}" destId="{F4E1BC69-E4D3-492C-9B18-5A8E8C68D98F}" srcOrd="4" destOrd="0" parTransId="{C3839551-827A-4A0E-BA73-0C0029B701B0}" sibTransId="{38F81781-459F-4C15-8C58-B5959C766CB4}"/>
    <dgm:cxn modelId="{AE0FED28-4407-754A-98A5-2DD7D03C6BC0}" type="presOf" srcId="{2194ADC6-32E2-4A20-820B-C37BEB020EDE}" destId="{EB1AE54E-5C01-1849-BE97-C351BE3D00F1}" srcOrd="0" destOrd="0" presId="urn:microsoft.com/office/officeart/2005/8/layout/default"/>
    <dgm:cxn modelId="{D8167D37-2A38-C94B-A726-D02C2E40C751}" type="presOf" srcId="{A07625E8-A78A-404D-B832-2C5D01BC48B6}" destId="{10712D89-7EC7-B949-8446-CDB06914B5E1}" srcOrd="0" destOrd="0" presId="urn:microsoft.com/office/officeart/2005/8/layout/default"/>
    <dgm:cxn modelId="{76FE8048-A4C3-4387-ABA5-EE556EDF5019}" srcId="{A07625E8-A78A-404D-B832-2C5D01BC48B6}" destId="{4545B9F0-DC6E-4622-8C8D-FCCE7D8E485B}" srcOrd="0" destOrd="0" parTransId="{65BA2510-88DF-41E8-B56D-FDBBD3DBDA61}" sibTransId="{64337F0D-2028-45FF-8076-9AEE3CD064E5}"/>
    <dgm:cxn modelId="{DA524050-2C9D-8740-BF11-B550A16E04BA}" type="presOf" srcId="{E40F9866-9949-4833-8490-ED5755FD5281}" destId="{0AB2DCEC-AF49-AC4D-89D8-C7A30D7DAD47}" srcOrd="0" destOrd="0" presId="urn:microsoft.com/office/officeart/2005/8/layout/default"/>
    <dgm:cxn modelId="{A817AB75-8E91-2940-866C-932DDBFD28DC}" type="presOf" srcId="{529B972E-B96C-4124-A233-1703F4820C07}" destId="{184367D2-4389-0E46-909F-15C29AEC4785}" srcOrd="0" destOrd="0" presId="urn:microsoft.com/office/officeart/2005/8/layout/default"/>
    <dgm:cxn modelId="{4E21FB7F-033D-E34F-94F3-2B4056B083C3}" type="presOf" srcId="{F4E1BC69-E4D3-492C-9B18-5A8E8C68D98F}" destId="{63D1A65F-73D9-2848-8AF3-2F4ACFA3158B}" srcOrd="0" destOrd="0" presId="urn:microsoft.com/office/officeart/2005/8/layout/default"/>
    <dgm:cxn modelId="{567EF3B0-84FF-4A83-8085-D548AE7F5ECE}" srcId="{A07625E8-A78A-404D-B832-2C5D01BC48B6}" destId="{2194ADC6-32E2-4A20-820B-C37BEB020EDE}" srcOrd="1" destOrd="0" parTransId="{33914D8F-01B7-4B79-9255-6ABECDC6E879}" sibTransId="{CF0745F1-D8D8-4486-A3A3-F594E7A94E49}"/>
    <dgm:cxn modelId="{18EF77E7-6584-3442-9859-927FC4C20A7E}" type="presOf" srcId="{4545B9F0-DC6E-4622-8C8D-FCCE7D8E485B}" destId="{AB2D02B0-D266-6D40-9029-2A44A67CFD1F}" srcOrd="0" destOrd="0" presId="urn:microsoft.com/office/officeart/2005/8/layout/default"/>
    <dgm:cxn modelId="{CC7E41F2-D643-4D46-916C-F3500A130567}" srcId="{A07625E8-A78A-404D-B832-2C5D01BC48B6}" destId="{529B972E-B96C-4124-A233-1703F4820C07}" srcOrd="3" destOrd="0" parTransId="{9F9E4A0C-B89E-4D09-A95B-2D0E1A17C13D}" sibTransId="{9D5AC958-9982-4727-8408-11CC3666EB37}"/>
    <dgm:cxn modelId="{E2E013FC-D60E-4549-B74D-450AFE4DC1C9}" type="presParOf" srcId="{10712D89-7EC7-B949-8446-CDB06914B5E1}" destId="{AB2D02B0-D266-6D40-9029-2A44A67CFD1F}" srcOrd="0" destOrd="0" presId="urn:microsoft.com/office/officeart/2005/8/layout/default"/>
    <dgm:cxn modelId="{2953DCA4-4591-8F4C-A3FC-F2F4A163742F}" type="presParOf" srcId="{10712D89-7EC7-B949-8446-CDB06914B5E1}" destId="{3DF0FFB4-CE6D-AD45-9DB6-E2F30831F421}" srcOrd="1" destOrd="0" presId="urn:microsoft.com/office/officeart/2005/8/layout/default"/>
    <dgm:cxn modelId="{E791F816-68C8-E340-98E4-1C157A53EE04}" type="presParOf" srcId="{10712D89-7EC7-B949-8446-CDB06914B5E1}" destId="{EB1AE54E-5C01-1849-BE97-C351BE3D00F1}" srcOrd="2" destOrd="0" presId="urn:microsoft.com/office/officeart/2005/8/layout/default"/>
    <dgm:cxn modelId="{7F5E3AE5-AD90-4542-8156-19DEDBFA9D98}" type="presParOf" srcId="{10712D89-7EC7-B949-8446-CDB06914B5E1}" destId="{85508DD5-795B-1647-8E26-56B47DAE92FB}" srcOrd="3" destOrd="0" presId="urn:microsoft.com/office/officeart/2005/8/layout/default"/>
    <dgm:cxn modelId="{914D24F1-F4EC-084D-9261-F74AB93EE90F}" type="presParOf" srcId="{10712D89-7EC7-B949-8446-CDB06914B5E1}" destId="{0AB2DCEC-AF49-AC4D-89D8-C7A30D7DAD47}" srcOrd="4" destOrd="0" presId="urn:microsoft.com/office/officeart/2005/8/layout/default"/>
    <dgm:cxn modelId="{A09D90E0-B75A-0941-81A6-CE659CCB83FF}" type="presParOf" srcId="{10712D89-7EC7-B949-8446-CDB06914B5E1}" destId="{CFEB8720-D7EA-6D42-92CA-A4BF5E038911}" srcOrd="5" destOrd="0" presId="urn:microsoft.com/office/officeart/2005/8/layout/default"/>
    <dgm:cxn modelId="{6A039C78-41FF-5D43-BD0D-31790DB5E901}" type="presParOf" srcId="{10712D89-7EC7-B949-8446-CDB06914B5E1}" destId="{184367D2-4389-0E46-909F-15C29AEC4785}" srcOrd="6" destOrd="0" presId="urn:microsoft.com/office/officeart/2005/8/layout/default"/>
    <dgm:cxn modelId="{CB37A5D3-C5F5-CB42-A9B9-0BC1F403A0B6}" type="presParOf" srcId="{10712D89-7EC7-B949-8446-CDB06914B5E1}" destId="{DE3406E5-4F4A-184F-8392-1FFDA4263AAF}" srcOrd="7" destOrd="0" presId="urn:microsoft.com/office/officeart/2005/8/layout/default"/>
    <dgm:cxn modelId="{A9BDD1D6-6469-A94B-B48B-DED9542C6254}" type="presParOf" srcId="{10712D89-7EC7-B949-8446-CDB06914B5E1}" destId="{63D1A65F-73D9-2848-8AF3-2F4ACFA3158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25284F-B24F-49FC-A503-A35244733EF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D0041A4-8CD2-4EB0-B6B7-167932296778}">
      <dgm:prSet/>
      <dgm:spPr/>
      <dgm:t>
        <a:bodyPr/>
        <a:lstStyle/>
        <a:p>
          <a:r>
            <a:rPr lang="pt-BR"/>
            <a:t>Conexão Java ↔ MySQL usando JDBC.</a:t>
          </a:r>
          <a:endParaRPr lang="en-US"/>
        </a:p>
      </dgm:t>
    </dgm:pt>
    <dgm:pt modelId="{5BE75661-247C-4888-9E82-6943D53D4BEB}" type="parTrans" cxnId="{EB024D16-437B-4E85-B757-A3CD6B895214}">
      <dgm:prSet/>
      <dgm:spPr/>
      <dgm:t>
        <a:bodyPr/>
        <a:lstStyle/>
        <a:p>
          <a:endParaRPr lang="en-US"/>
        </a:p>
      </dgm:t>
    </dgm:pt>
    <dgm:pt modelId="{605F3DAF-01D5-4480-8B8E-5BD7D32A6FF8}" type="sibTrans" cxnId="{EB024D16-437B-4E85-B757-A3CD6B895214}">
      <dgm:prSet/>
      <dgm:spPr/>
      <dgm:t>
        <a:bodyPr/>
        <a:lstStyle/>
        <a:p>
          <a:endParaRPr lang="en-US"/>
        </a:p>
      </dgm:t>
    </dgm:pt>
    <dgm:pt modelId="{B6149F8C-35E1-46EA-9789-3F50A06EC4A3}">
      <dgm:prSet/>
      <dgm:spPr/>
      <dgm:t>
        <a:bodyPr/>
        <a:lstStyle/>
        <a:p>
          <a:r>
            <a:rPr lang="pt-BR"/>
            <a:t>Manipulação de GUI com Swing.</a:t>
          </a:r>
          <a:endParaRPr lang="en-US"/>
        </a:p>
      </dgm:t>
    </dgm:pt>
    <dgm:pt modelId="{7E42DE05-B124-4756-B272-7EE8E6AEC83F}" type="parTrans" cxnId="{8E43B2D7-0E96-4E9B-B922-735128CF510C}">
      <dgm:prSet/>
      <dgm:spPr/>
      <dgm:t>
        <a:bodyPr/>
        <a:lstStyle/>
        <a:p>
          <a:endParaRPr lang="en-US"/>
        </a:p>
      </dgm:t>
    </dgm:pt>
    <dgm:pt modelId="{084DDA89-A6D0-4428-8C9D-3CDF393965BC}" type="sibTrans" cxnId="{8E43B2D7-0E96-4E9B-B922-735128CF510C}">
      <dgm:prSet/>
      <dgm:spPr/>
      <dgm:t>
        <a:bodyPr/>
        <a:lstStyle/>
        <a:p>
          <a:endParaRPr lang="en-US"/>
        </a:p>
      </dgm:t>
    </dgm:pt>
    <dgm:pt modelId="{EE78F5E7-B2FA-491D-9520-E9E4021FAAE8}">
      <dgm:prSet/>
      <dgm:spPr/>
      <dgm:t>
        <a:bodyPr/>
        <a:lstStyle/>
        <a:p>
          <a:r>
            <a:rPr lang="pt-BR"/>
            <a:t>Estruturação de projetos com organização e reutilização de código (POO).</a:t>
          </a:r>
          <a:endParaRPr lang="en-US"/>
        </a:p>
      </dgm:t>
    </dgm:pt>
    <dgm:pt modelId="{A4EFCEAE-5BDE-4358-A5E8-DEB0DF766E70}" type="parTrans" cxnId="{0E308822-93F2-4099-8B05-7D717C8A7E65}">
      <dgm:prSet/>
      <dgm:spPr/>
      <dgm:t>
        <a:bodyPr/>
        <a:lstStyle/>
        <a:p>
          <a:endParaRPr lang="en-US"/>
        </a:p>
      </dgm:t>
    </dgm:pt>
    <dgm:pt modelId="{20E9DD1A-AF63-42A1-90D7-D69FAE3A807C}" type="sibTrans" cxnId="{0E308822-93F2-4099-8B05-7D717C8A7E65}">
      <dgm:prSet/>
      <dgm:spPr/>
      <dgm:t>
        <a:bodyPr/>
        <a:lstStyle/>
        <a:p>
          <a:endParaRPr lang="en-US"/>
        </a:p>
      </dgm:t>
    </dgm:pt>
    <dgm:pt modelId="{1A158E0C-3E73-0E46-A927-93AAC939945E}" type="pres">
      <dgm:prSet presAssocID="{5625284F-B24F-49FC-A503-A35244733E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0AD374-8F52-3C4B-B31E-113FC4B6AAE6}" type="pres">
      <dgm:prSet presAssocID="{FD0041A4-8CD2-4EB0-B6B7-167932296778}" presName="hierRoot1" presStyleCnt="0"/>
      <dgm:spPr/>
    </dgm:pt>
    <dgm:pt modelId="{A87DC4BB-A092-9147-BB30-F10972F30240}" type="pres">
      <dgm:prSet presAssocID="{FD0041A4-8CD2-4EB0-B6B7-167932296778}" presName="composite" presStyleCnt="0"/>
      <dgm:spPr/>
    </dgm:pt>
    <dgm:pt modelId="{861A614E-A0C8-D84E-A62C-2D42772D8FB8}" type="pres">
      <dgm:prSet presAssocID="{FD0041A4-8CD2-4EB0-B6B7-167932296778}" presName="background" presStyleLbl="node0" presStyleIdx="0" presStyleCnt="3"/>
      <dgm:spPr/>
    </dgm:pt>
    <dgm:pt modelId="{476E8342-7293-4241-BBB0-840F8955FBAE}" type="pres">
      <dgm:prSet presAssocID="{FD0041A4-8CD2-4EB0-B6B7-167932296778}" presName="text" presStyleLbl="fgAcc0" presStyleIdx="0" presStyleCnt="3">
        <dgm:presLayoutVars>
          <dgm:chPref val="3"/>
        </dgm:presLayoutVars>
      </dgm:prSet>
      <dgm:spPr/>
    </dgm:pt>
    <dgm:pt modelId="{2E4C6180-E074-9D44-B0B0-8F322BECA0A4}" type="pres">
      <dgm:prSet presAssocID="{FD0041A4-8CD2-4EB0-B6B7-167932296778}" presName="hierChild2" presStyleCnt="0"/>
      <dgm:spPr/>
    </dgm:pt>
    <dgm:pt modelId="{17BC51D3-C284-614D-AD31-39C9EF96FC8B}" type="pres">
      <dgm:prSet presAssocID="{B6149F8C-35E1-46EA-9789-3F50A06EC4A3}" presName="hierRoot1" presStyleCnt="0"/>
      <dgm:spPr/>
    </dgm:pt>
    <dgm:pt modelId="{0F9467C8-9202-BB4A-9D27-B8959968D571}" type="pres">
      <dgm:prSet presAssocID="{B6149F8C-35E1-46EA-9789-3F50A06EC4A3}" presName="composite" presStyleCnt="0"/>
      <dgm:spPr/>
    </dgm:pt>
    <dgm:pt modelId="{5771D9B8-3FE3-DB48-AB73-95B11A119C81}" type="pres">
      <dgm:prSet presAssocID="{B6149F8C-35E1-46EA-9789-3F50A06EC4A3}" presName="background" presStyleLbl="node0" presStyleIdx="1" presStyleCnt="3"/>
      <dgm:spPr/>
    </dgm:pt>
    <dgm:pt modelId="{C5AA63A0-01FF-994A-A988-FF7738692938}" type="pres">
      <dgm:prSet presAssocID="{B6149F8C-35E1-46EA-9789-3F50A06EC4A3}" presName="text" presStyleLbl="fgAcc0" presStyleIdx="1" presStyleCnt="3">
        <dgm:presLayoutVars>
          <dgm:chPref val="3"/>
        </dgm:presLayoutVars>
      </dgm:prSet>
      <dgm:spPr/>
    </dgm:pt>
    <dgm:pt modelId="{10B2CC56-4494-484A-ADF6-46A7A8E08576}" type="pres">
      <dgm:prSet presAssocID="{B6149F8C-35E1-46EA-9789-3F50A06EC4A3}" presName="hierChild2" presStyleCnt="0"/>
      <dgm:spPr/>
    </dgm:pt>
    <dgm:pt modelId="{DD87D240-855F-A34D-9A2B-01D2EFFE732E}" type="pres">
      <dgm:prSet presAssocID="{EE78F5E7-B2FA-491D-9520-E9E4021FAAE8}" presName="hierRoot1" presStyleCnt="0"/>
      <dgm:spPr/>
    </dgm:pt>
    <dgm:pt modelId="{3E51673E-1072-604A-913C-484669C8E598}" type="pres">
      <dgm:prSet presAssocID="{EE78F5E7-B2FA-491D-9520-E9E4021FAAE8}" presName="composite" presStyleCnt="0"/>
      <dgm:spPr/>
    </dgm:pt>
    <dgm:pt modelId="{E4D0BCD6-FADB-E148-AFC0-9D40B88385B1}" type="pres">
      <dgm:prSet presAssocID="{EE78F5E7-B2FA-491D-9520-E9E4021FAAE8}" presName="background" presStyleLbl="node0" presStyleIdx="2" presStyleCnt="3"/>
      <dgm:spPr/>
    </dgm:pt>
    <dgm:pt modelId="{16031CE6-C41F-D941-8CDE-B37CC873105C}" type="pres">
      <dgm:prSet presAssocID="{EE78F5E7-B2FA-491D-9520-E9E4021FAAE8}" presName="text" presStyleLbl="fgAcc0" presStyleIdx="2" presStyleCnt="3">
        <dgm:presLayoutVars>
          <dgm:chPref val="3"/>
        </dgm:presLayoutVars>
      </dgm:prSet>
      <dgm:spPr/>
    </dgm:pt>
    <dgm:pt modelId="{F44849DF-A00B-954F-8911-2BD15CFF3992}" type="pres">
      <dgm:prSet presAssocID="{EE78F5E7-B2FA-491D-9520-E9E4021FAAE8}" presName="hierChild2" presStyleCnt="0"/>
      <dgm:spPr/>
    </dgm:pt>
  </dgm:ptLst>
  <dgm:cxnLst>
    <dgm:cxn modelId="{EB024D16-437B-4E85-B757-A3CD6B895214}" srcId="{5625284F-B24F-49FC-A503-A35244733EF9}" destId="{FD0041A4-8CD2-4EB0-B6B7-167932296778}" srcOrd="0" destOrd="0" parTransId="{5BE75661-247C-4888-9E82-6943D53D4BEB}" sibTransId="{605F3DAF-01D5-4480-8B8E-5BD7D32A6FF8}"/>
    <dgm:cxn modelId="{0E308822-93F2-4099-8B05-7D717C8A7E65}" srcId="{5625284F-B24F-49FC-A503-A35244733EF9}" destId="{EE78F5E7-B2FA-491D-9520-E9E4021FAAE8}" srcOrd="2" destOrd="0" parTransId="{A4EFCEAE-5BDE-4358-A5E8-DEB0DF766E70}" sibTransId="{20E9DD1A-AF63-42A1-90D7-D69FAE3A807C}"/>
    <dgm:cxn modelId="{EAF9713D-6404-FE44-BF90-27A2C444C604}" type="presOf" srcId="{EE78F5E7-B2FA-491D-9520-E9E4021FAAE8}" destId="{16031CE6-C41F-D941-8CDE-B37CC873105C}" srcOrd="0" destOrd="0" presId="urn:microsoft.com/office/officeart/2005/8/layout/hierarchy1"/>
    <dgm:cxn modelId="{054DE149-7BB9-6147-B729-2F479BD60131}" type="presOf" srcId="{5625284F-B24F-49FC-A503-A35244733EF9}" destId="{1A158E0C-3E73-0E46-A927-93AAC939945E}" srcOrd="0" destOrd="0" presId="urn:microsoft.com/office/officeart/2005/8/layout/hierarchy1"/>
    <dgm:cxn modelId="{E69678A0-405C-5F47-8837-462B03CC676F}" type="presOf" srcId="{FD0041A4-8CD2-4EB0-B6B7-167932296778}" destId="{476E8342-7293-4241-BBB0-840F8955FBAE}" srcOrd="0" destOrd="0" presId="urn:microsoft.com/office/officeart/2005/8/layout/hierarchy1"/>
    <dgm:cxn modelId="{8E43B2D7-0E96-4E9B-B922-735128CF510C}" srcId="{5625284F-B24F-49FC-A503-A35244733EF9}" destId="{B6149F8C-35E1-46EA-9789-3F50A06EC4A3}" srcOrd="1" destOrd="0" parTransId="{7E42DE05-B124-4756-B272-7EE8E6AEC83F}" sibTransId="{084DDA89-A6D0-4428-8C9D-3CDF393965BC}"/>
    <dgm:cxn modelId="{632DE5F6-0765-1D4A-B25F-CF84ECF8976C}" type="presOf" srcId="{B6149F8C-35E1-46EA-9789-3F50A06EC4A3}" destId="{C5AA63A0-01FF-994A-A988-FF7738692938}" srcOrd="0" destOrd="0" presId="urn:microsoft.com/office/officeart/2005/8/layout/hierarchy1"/>
    <dgm:cxn modelId="{AB26FB5C-CB91-F74E-83EC-6ADA49E8DC9D}" type="presParOf" srcId="{1A158E0C-3E73-0E46-A927-93AAC939945E}" destId="{730AD374-8F52-3C4B-B31E-113FC4B6AAE6}" srcOrd="0" destOrd="0" presId="urn:microsoft.com/office/officeart/2005/8/layout/hierarchy1"/>
    <dgm:cxn modelId="{1EA16486-B482-3D4E-B858-A6AE981F9C7E}" type="presParOf" srcId="{730AD374-8F52-3C4B-B31E-113FC4B6AAE6}" destId="{A87DC4BB-A092-9147-BB30-F10972F30240}" srcOrd="0" destOrd="0" presId="urn:microsoft.com/office/officeart/2005/8/layout/hierarchy1"/>
    <dgm:cxn modelId="{53BB6124-57A4-1743-BC0C-83ACB92FA525}" type="presParOf" srcId="{A87DC4BB-A092-9147-BB30-F10972F30240}" destId="{861A614E-A0C8-D84E-A62C-2D42772D8FB8}" srcOrd="0" destOrd="0" presId="urn:microsoft.com/office/officeart/2005/8/layout/hierarchy1"/>
    <dgm:cxn modelId="{ABD5E961-6B99-2344-B15D-01FF8357BD1A}" type="presParOf" srcId="{A87DC4BB-A092-9147-BB30-F10972F30240}" destId="{476E8342-7293-4241-BBB0-840F8955FBAE}" srcOrd="1" destOrd="0" presId="urn:microsoft.com/office/officeart/2005/8/layout/hierarchy1"/>
    <dgm:cxn modelId="{3D3C7BB8-E163-964F-9C6E-23ED92621E36}" type="presParOf" srcId="{730AD374-8F52-3C4B-B31E-113FC4B6AAE6}" destId="{2E4C6180-E074-9D44-B0B0-8F322BECA0A4}" srcOrd="1" destOrd="0" presId="urn:microsoft.com/office/officeart/2005/8/layout/hierarchy1"/>
    <dgm:cxn modelId="{62106CC7-6A99-2F46-8F28-96BE80E02C41}" type="presParOf" srcId="{1A158E0C-3E73-0E46-A927-93AAC939945E}" destId="{17BC51D3-C284-614D-AD31-39C9EF96FC8B}" srcOrd="1" destOrd="0" presId="urn:microsoft.com/office/officeart/2005/8/layout/hierarchy1"/>
    <dgm:cxn modelId="{06D5B8C2-A665-0345-8DBA-CC45D0496FDD}" type="presParOf" srcId="{17BC51D3-C284-614D-AD31-39C9EF96FC8B}" destId="{0F9467C8-9202-BB4A-9D27-B8959968D571}" srcOrd="0" destOrd="0" presId="urn:microsoft.com/office/officeart/2005/8/layout/hierarchy1"/>
    <dgm:cxn modelId="{0B8E378F-221A-0842-9F80-F5BB3B829CA2}" type="presParOf" srcId="{0F9467C8-9202-BB4A-9D27-B8959968D571}" destId="{5771D9B8-3FE3-DB48-AB73-95B11A119C81}" srcOrd="0" destOrd="0" presId="urn:microsoft.com/office/officeart/2005/8/layout/hierarchy1"/>
    <dgm:cxn modelId="{8B2B9200-BFB6-A240-B2D3-2D213D582B42}" type="presParOf" srcId="{0F9467C8-9202-BB4A-9D27-B8959968D571}" destId="{C5AA63A0-01FF-994A-A988-FF7738692938}" srcOrd="1" destOrd="0" presId="urn:microsoft.com/office/officeart/2005/8/layout/hierarchy1"/>
    <dgm:cxn modelId="{572B3E20-3EE0-9740-9E5A-ABD101F1A132}" type="presParOf" srcId="{17BC51D3-C284-614D-AD31-39C9EF96FC8B}" destId="{10B2CC56-4494-484A-ADF6-46A7A8E08576}" srcOrd="1" destOrd="0" presId="urn:microsoft.com/office/officeart/2005/8/layout/hierarchy1"/>
    <dgm:cxn modelId="{BCEED249-9B85-2D40-8B1C-3AD3D5CBAD25}" type="presParOf" srcId="{1A158E0C-3E73-0E46-A927-93AAC939945E}" destId="{DD87D240-855F-A34D-9A2B-01D2EFFE732E}" srcOrd="2" destOrd="0" presId="urn:microsoft.com/office/officeart/2005/8/layout/hierarchy1"/>
    <dgm:cxn modelId="{27BB6B1A-5322-3A41-B1F2-87C6CC2AF080}" type="presParOf" srcId="{DD87D240-855F-A34D-9A2B-01D2EFFE732E}" destId="{3E51673E-1072-604A-913C-484669C8E598}" srcOrd="0" destOrd="0" presId="urn:microsoft.com/office/officeart/2005/8/layout/hierarchy1"/>
    <dgm:cxn modelId="{95A14458-FC19-4045-84E2-61926707AE37}" type="presParOf" srcId="{3E51673E-1072-604A-913C-484669C8E598}" destId="{E4D0BCD6-FADB-E148-AFC0-9D40B88385B1}" srcOrd="0" destOrd="0" presId="urn:microsoft.com/office/officeart/2005/8/layout/hierarchy1"/>
    <dgm:cxn modelId="{65B18D8A-1485-374F-AD26-C909839B8F0A}" type="presParOf" srcId="{3E51673E-1072-604A-913C-484669C8E598}" destId="{16031CE6-C41F-D941-8CDE-B37CC873105C}" srcOrd="1" destOrd="0" presId="urn:microsoft.com/office/officeart/2005/8/layout/hierarchy1"/>
    <dgm:cxn modelId="{0D7B27D5-2DE0-744C-81EA-F80A98FE9053}" type="presParOf" srcId="{DD87D240-855F-A34D-9A2B-01D2EFFE732E}" destId="{F44849DF-A00B-954F-8911-2BD15CFF39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6116C-1854-41E7-B0C5-783BE335829B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DBD50-09DC-452B-B00A-B791CC77F7D1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EA3B6-EA09-4900-84CF-EB7B7C5211D2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Objetivo: Desenvolver um app interativo com conexão ao MySql</a:t>
          </a:r>
          <a:endParaRPr lang="en-US" sz="2400" kern="1200"/>
        </a:p>
      </dsp:txBody>
      <dsp:txXfrm>
        <a:off x="1948202" y="368029"/>
        <a:ext cx="3233964" cy="1371985"/>
      </dsp:txXfrm>
    </dsp:sp>
    <dsp:sp modelId="{C616B95D-2A4E-467D-850B-704E641D0821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5E2104-1CA2-4CEE-A131-40FB9C5FFA0C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44682-A650-48E6-85A0-8A8DC1430223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Linguagem: Java + Swing (GUI)</a:t>
          </a:r>
          <a:endParaRPr lang="en-US" sz="2400" kern="1200"/>
        </a:p>
      </dsp:txBody>
      <dsp:txXfrm>
        <a:off x="7411643" y="368029"/>
        <a:ext cx="3233964" cy="1371985"/>
      </dsp:txXfrm>
    </dsp:sp>
    <dsp:sp modelId="{62D943B3-BFC3-4C68-A89A-DC800FEF3910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03B2C-B922-473C-B1E0-9B0A9F4A46C1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FAC7E-8133-49EA-AE3D-2DF01CF93BEE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Banco de dados: MySQL</a:t>
          </a:r>
          <a:endParaRPr lang="en-US" sz="2400" kern="1200"/>
        </a:p>
      </dsp:txBody>
      <dsp:txXfrm>
        <a:off x="1948202" y="2452790"/>
        <a:ext cx="3233964" cy="1371985"/>
      </dsp:txXfrm>
    </dsp:sp>
    <dsp:sp modelId="{2EC0A0C8-1600-43AB-AE14-4849A9FE35EF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F375E-ACAE-4BCD-9483-0EC46A06BEA9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B121F-B5C5-42D7-8871-709D4FBC59C6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Aplicação orientada a objetos (POO)</a:t>
          </a:r>
          <a:endParaRPr lang="en-US" sz="2400" kern="120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1005F-7545-499F-BBE1-1B1A3CDEF913}">
      <dsp:nvSpPr>
        <dsp:cNvPr id="0" name=""/>
        <dsp:cNvSpPr/>
      </dsp:nvSpPr>
      <dsp:spPr>
        <a:xfrm>
          <a:off x="311379" y="1142964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8E5E2-DF99-4B8A-B136-24C4F2963965}">
      <dsp:nvSpPr>
        <dsp:cNvPr id="0" name=""/>
        <dsp:cNvSpPr/>
      </dsp:nvSpPr>
      <dsp:spPr>
        <a:xfrm>
          <a:off x="517957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E07FC-E8D7-4503-9D5D-547E91036371}">
      <dsp:nvSpPr>
        <dsp:cNvPr id="0" name=""/>
        <dsp:cNvSpPr/>
      </dsp:nvSpPr>
      <dsp:spPr>
        <a:xfrm>
          <a:off x="1512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Login e cadastro de usuários.</a:t>
          </a:r>
          <a:endParaRPr lang="en-US" sz="1100" kern="1200"/>
        </a:p>
      </dsp:txBody>
      <dsp:txXfrm>
        <a:off x="1512" y="2414215"/>
        <a:ext cx="1589062" cy="635625"/>
      </dsp:txXfrm>
    </dsp:sp>
    <dsp:sp modelId="{A5C03B3D-C31E-4332-89D0-D4951B923B26}">
      <dsp:nvSpPr>
        <dsp:cNvPr id="0" name=""/>
        <dsp:cNvSpPr/>
      </dsp:nvSpPr>
      <dsp:spPr>
        <a:xfrm>
          <a:off x="2178527" y="1142964"/>
          <a:ext cx="969328" cy="969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69D09-D26B-4565-BC55-AEA4E4DAF806}">
      <dsp:nvSpPr>
        <dsp:cNvPr id="0" name=""/>
        <dsp:cNvSpPr/>
      </dsp:nvSpPr>
      <dsp:spPr>
        <a:xfrm>
          <a:off x="2385105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4B1C1-4F6D-44C3-8BB6-06F99F553C61}">
      <dsp:nvSpPr>
        <dsp:cNvPr id="0" name=""/>
        <dsp:cNvSpPr/>
      </dsp:nvSpPr>
      <dsp:spPr>
        <a:xfrm>
          <a:off x="1868660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Realização de quizzes.</a:t>
          </a:r>
          <a:endParaRPr lang="en-US" sz="1100" kern="1200"/>
        </a:p>
      </dsp:txBody>
      <dsp:txXfrm>
        <a:off x="1868660" y="2414215"/>
        <a:ext cx="1589062" cy="635625"/>
      </dsp:txXfrm>
    </dsp:sp>
    <dsp:sp modelId="{BB9D9FE3-9FE6-4975-9C1D-676DC0883954}">
      <dsp:nvSpPr>
        <dsp:cNvPr id="0" name=""/>
        <dsp:cNvSpPr/>
      </dsp:nvSpPr>
      <dsp:spPr>
        <a:xfrm>
          <a:off x="4045676" y="1142964"/>
          <a:ext cx="969328" cy="9693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8AB9D-D838-4E9A-91A3-7ECD0D15D8D9}">
      <dsp:nvSpPr>
        <dsp:cNvPr id="0" name=""/>
        <dsp:cNvSpPr/>
      </dsp:nvSpPr>
      <dsp:spPr>
        <a:xfrm>
          <a:off x="4252254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382C6-001F-4BD1-81E7-9D69503DFA74}">
      <dsp:nvSpPr>
        <dsp:cNvPr id="0" name=""/>
        <dsp:cNvSpPr/>
      </dsp:nvSpPr>
      <dsp:spPr>
        <a:xfrm>
          <a:off x="3735809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Sistema de perguntas com alternativas A–D.</a:t>
          </a:r>
          <a:endParaRPr lang="en-US" sz="1100" kern="1200"/>
        </a:p>
      </dsp:txBody>
      <dsp:txXfrm>
        <a:off x="3735809" y="2414215"/>
        <a:ext cx="1589062" cy="635625"/>
      </dsp:txXfrm>
    </dsp:sp>
    <dsp:sp modelId="{42CF55F4-17A6-4273-AB5A-24D18D45CBC9}">
      <dsp:nvSpPr>
        <dsp:cNvPr id="0" name=""/>
        <dsp:cNvSpPr/>
      </dsp:nvSpPr>
      <dsp:spPr>
        <a:xfrm>
          <a:off x="5912824" y="1142964"/>
          <a:ext cx="969328" cy="9693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A0D4E-6199-4BEC-8136-5495E434B333}">
      <dsp:nvSpPr>
        <dsp:cNvPr id="0" name=""/>
        <dsp:cNvSpPr/>
      </dsp:nvSpPr>
      <dsp:spPr>
        <a:xfrm>
          <a:off x="6119402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7758F-6A23-4917-86CB-6481213C3C7A}">
      <dsp:nvSpPr>
        <dsp:cNvPr id="0" name=""/>
        <dsp:cNvSpPr/>
      </dsp:nvSpPr>
      <dsp:spPr>
        <a:xfrm>
          <a:off x="5602957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Correção automática e cálculo de pontuação.</a:t>
          </a:r>
          <a:endParaRPr lang="en-US" sz="1100" kern="1200"/>
        </a:p>
      </dsp:txBody>
      <dsp:txXfrm>
        <a:off x="5602957" y="2414215"/>
        <a:ext cx="1589062" cy="635625"/>
      </dsp:txXfrm>
    </dsp:sp>
    <dsp:sp modelId="{60464716-4C63-45F0-AA55-2A0199BA1168}">
      <dsp:nvSpPr>
        <dsp:cNvPr id="0" name=""/>
        <dsp:cNvSpPr/>
      </dsp:nvSpPr>
      <dsp:spPr>
        <a:xfrm>
          <a:off x="7779973" y="1142964"/>
          <a:ext cx="969328" cy="9693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C7422-10CC-4028-B1AA-E6E5585175F0}">
      <dsp:nvSpPr>
        <dsp:cNvPr id="0" name=""/>
        <dsp:cNvSpPr/>
      </dsp:nvSpPr>
      <dsp:spPr>
        <a:xfrm>
          <a:off x="7986551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85A6A-46AB-42AA-8CE6-05E8DACD5ECE}">
      <dsp:nvSpPr>
        <dsp:cNvPr id="0" name=""/>
        <dsp:cNvSpPr/>
      </dsp:nvSpPr>
      <dsp:spPr>
        <a:xfrm>
          <a:off x="7470105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Armazenamento dos resultados no bancos de dados.</a:t>
          </a:r>
          <a:endParaRPr lang="en-US" sz="1100" kern="1200"/>
        </a:p>
      </dsp:txBody>
      <dsp:txXfrm>
        <a:off x="7470105" y="2414215"/>
        <a:ext cx="1589062" cy="635625"/>
      </dsp:txXfrm>
    </dsp:sp>
    <dsp:sp modelId="{F8245EE6-BFFF-4C73-BF5D-3FFD5D4C2EE3}">
      <dsp:nvSpPr>
        <dsp:cNvPr id="0" name=""/>
        <dsp:cNvSpPr/>
      </dsp:nvSpPr>
      <dsp:spPr>
        <a:xfrm>
          <a:off x="9647121" y="1142964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46A5FC-7B30-485C-8D45-D05E4FC64373}">
      <dsp:nvSpPr>
        <dsp:cNvPr id="0" name=""/>
        <dsp:cNvSpPr/>
      </dsp:nvSpPr>
      <dsp:spPr>
        <a:xfrm>
          <a:off x="9853699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19B04-E505-4B1D-B1BE-ED2ED805F455}">
      <dsp:nvSpPr>
        <dsp:cNvPr id="0" name=""/>
        <dsp:cNvSpPr/>
      </dsp:nvSpPr>
      <dsp:spPr>
        <a:xfrm>
          <a:off x="9337254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kern="1200"/>
            <a:t>Visualização de resultados pelo usuário aluno e professor.</a:t>
          </a:r>
          <a:endParaRPr lang="en-US" sz="1100" kern="1200"/>
        </a:p>
      </dsp:txBody>
      <dsp:txXfrm>
        <a:off x="9337254" y="2414215"/>
        <a:ext cx="1589062" cy="6356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8E4FF-05CC-9243-9EB3-1868483C50CD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users: usuários com id, nome, senha.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questions: perguntas e alternativas.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results: score por id e quiz.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quizzes e quiz_questions: mapeamento dos quizzes.</a:t>
          </a:r>
          <a:endParaRPr lang="en-US" sz="1800" kern="1200"/>
        </a:p>
      </dsp:txBody>
      <dsp:txXfrm rot="-5400000">
        <a:off x="3785616" y="295201"/>
        <a:ext cx="6647092" cy="1532257"/>
      </dsp:txXfrm>
    </dsp:sp>
    <dsp:sp modelId="{BC371F58-8E08-A944-88D4-71EA3D199919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0" kern="1200"/>
            <a:t>Tabelas:</a:t>
          </a:r>
          <a:endParaRPr lang="en-US" sz="5000" kern="1200"/>
        </a:p>
      </dsp:txBody>
      <dsp:txXfrm>
        <a:off x="103614" y="103667"/>
        <a:ext cx="3578388" cy="1915324"/>
      </dsp:txXfrm>
    </dsp:sp>
    <dsp:sp modelId="{91D98299-AD97-3941-B75E-D3C9C375AAF9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Create.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Read.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Update.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/>
            <a:t>Delete.</a:t>
          </a:r>
          <a:br>
            <a:rPr lang="pt-BR" sz="1800" kern="1200"/>
          </a:br>
          <a:endParaRPr lang="en-US" sz="1800" kern="1200"/>
        </a:p>
      </dsp:txBody>
      <dsp:txXfrm rot="-5400000">
        <a:off x="3785616" y="2523880"/>
        <a:ext cx="6647092" cy="1532257"/>
      </dsp:txXfrm>
    </dsp:sp>
    <dsp:sp modelId="{9524F157-20F3-1247-A64B-59B325C6C990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95250" rIns="190500" bIns="9525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0" kern="1200"/>
            <a:t>Operações CRUD </a:t>
          </a:r>
          <a:endParaRPr lang="en-US" sz="5000" kern="1200"/>
        </a:p>
      </dsp:txBody>
      <dsp:txXfrm>
        <a:off x="103614" y="2332346"/>
        <a:ext cx="3578388" cy="19153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2D02B0-D266-6D40-9029-2A44A67CFD1F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Verificação de usuários duplicados.</a:t>
          </a:r>
          <a:endParaRPr lang="en-US" sz="2400" kern="1200"/>
        </a:p>
      </dsp:txBody>
      <dsp:txXfrm>
        <a:off x="307345" y="1546"/>
        <a:ext cx="3222855" cy="1933713"/>
      </dsp:txXfrm>
    </dsp:sp>
    <dsp:sp modelId="{EB1AE54E-5C01-1849-BE97-C351BE3D00F1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Utilizacao do mesmo ID para um eventual Re-login.</a:t>
          </a:r>
          <a:endParaRPr lang="en-US" sz="2400" kern="1200"/>
        </a:p>
      </dsp:txBody>
      <dsp:txXfrm>
        <a:off x="3852486" y="1546"/>
        <a:ext cx="3222855" cy="1933713"/>
      </dsp:txXfrm>
    </dsp:sp>
    <dsp:sp modelId="{0AB2DCEC-AF49-AC4D-89D8-C7A30D7DAD47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Organização dos dados no banco.</a:t>
          </a:r>
          <a:endParaRPr lang="en-US" sz="2400" kern="1200"/>
        </a:p>
      </dsp:txBody>
      <dsp:txXfrm>
        <a:off x="7397627" y="1546"/>
        <a:ext cx="3222855" cy="1933713"/>
      </dsp:txXfrm>
    </dsp:sp>
    <dsp:sp modelId="{184367D2-4389-0E46-909F-15C29AEC4785}">
      <dsp:nvSpPr>
        <dsp:cNvPr id="0" name=""/>
        <dsp:cNvSpPr/>
      </dsp:nvSpPr>
      <dsp:spPr>
        <a:xfrm>
          <a:off x="2079915" y="2257545"/>
          <a:ext cx="3222855" cy="1933713"/>
        </a:xfrm>
        <a:prstGeom prst="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Integração entre GUI e banco de dados.</a:t>
          </a:r>
          <a:endParaRPr lang="en-US" sz="2400" kern="1200"/>
        </a:p>
      </dsp:txBody>
      <dsp:txXfrm>
        <a:off x="2079915" y="2257545"/>
        <a:ext cx="3222855" cy="1933713"/>
      </dsp:txXfrm>
    </dsp:sp>
    <dsp:sp modelId="{63D1A65F-73D9-2848-8AF3-2F4ACFA3158B}">
      <dsp:nvSpPr>
        <dsp:cNvPr id="0" name=""/>
        <dsp:cNvSpPr/>
      </dsp:nvSpPr>
      <dsp:spPr>
        <a:xfrm>
          <a:off x="5625057" y="2257545"/>
          <a:ext cx="3222855" cy="1933713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Formatação dos botões nas perguntas (Cores, formas geométricas e espaçamento).</a:t>
          </a:r>
          <a:endParaRPr lang="en-US" sz="2400" kern="1200"/>
        </a:p>
      </dsp:txBody>
      <dsp:txXfrm>
        <a:off x="5625057" y="2257545"/>
        <a:ext cx="3222855" cy="19337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1A614E-A0C8-D84E-A62C-2D42772D8FB8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E8342-7293-4241-BBB0-840F8955FBAE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Conexão Java ↔ MySQL usando JDBC.</a:t>
          </a:r>
          <a:endParaRPr lang="en-US" sz="2300" kern="1200"/>
        </a:p>
      </dsp:txBody>
      <dsp:txXfrm>
        <a:off x="398656" y="1088253"/>
        <a:ext cx="2959127" cy="1837317"/>
      </dsp:txXfrm>
    </dsp:sp>
    <dsp:sp modelId="{5771D9B8-3FE3-DB48-AB73-95B11A119C81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A63A0-01FF-994A-A988-FF7738692938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Manipulação de GUI com Swing.</a:t>
          </a:r>
          <a:endParaRPr lang="en-US" sz="2300" kern="1200"/>
        </a:p>
      </dsp:txBody>
      <dsp:txXfrm>
        <a:off x="4155097" y="1088253"/>
        <a:ext cx="2959127" cy="1837317"/>
      </dsp:txXfrm>
    </dsp:sp>
    <dsp:sp modelId="{E4D0BCD6-FADB-E148-AFC0-9D40B88385B1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31CE6-C41F-D941-8CDE-B37CC873105C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Estruturação de projetos com organização e reutilização de código (POO).</a:t>
          </a:r>
          <a:endParaRPr lang="en-US" sz="2300" kern="120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F4337-27DB-ADBD-38BE-0C31226AA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3164B7-F279-9686-3165-FA7EB034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EE41E3-327B-FB8C-2A4A-B2665DC77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D67CDB-1B2B-58FF-99AC-1874D202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B6FE73-81EA-32B7-80AA-502A5434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78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182F2-0709-B3C1-EB95-8C43774F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6FFF3E-B6A4-403D-7758-6D4F6304A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25E62C-CE0E-4F0D-FBFD-310781F2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3B8E9E-6221-4843-BDDF-7F8BDAA78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239C26-6B1F-C0F6-588A-440A2AF1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38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08FF8-0677-C897-31C5-9C3865576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7CB496-3FF1-3BFA-BA91-A2295F222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9F7ED4-81D2-1956-4376-4344AC7C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878DF1-1688-ECA8-C3AA-C9935E68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A2F7B7-A61F-E745-2898-E2A355C4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16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2E029-5086-96D2-A6BF-79037EA8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5B735F-7A49-FC1D-D311-E9749B935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DDE8B9-86EB-4AD2-8AF9-C1D5C9D2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CB2A04-D4B4-7A8A-00D0-B11693D1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8801C4-55C9-68B4-0DCD-690A27AF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900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0A312-0156-E2B6-07EE-BEF91249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2BFF6F-595C-577F-AC8D-66A93AE27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09BBA4-5A10-A02D-162E-FCF6DB4D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D3CEBC-EB0F-CBCF-6D9B-29F18750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A85916-E5DC-FBB2-E359-DC1957EE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061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6442E1-402E-7E11-453B-9A6F0D4F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F260AC-2D8A-D335-55B4-15F4D6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39DBC2-EFDD-DE2C-DB14-E314BD882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A76EBB-A4BA-3EEA-3651-76EF84E3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410FD7-8F54-CDB7-3CB4-056173C2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659416-C4D7-2E8C-86D9-2159DA49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41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261E0-C8F1-3794-0021-9E5D639C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53B4BF-5FC7-953F-E7A8-217E3FB38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520DB9-F557-5274-1223-1384B2CBB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21ECCF8-7435-445F-9CB7-51A03D83D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804F101-8056-1D19-1F42-A92511D2D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2ACA3C-A79A-9415-7D36-2B329E63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6D0A6D4-17E2-1E30-BE30-7ACB23C3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5A722A-2E35-D14D-166C-0F44DF0A0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2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39A75-8F97-58B1-80DC-E2AB86126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8D5FA9-F4D3-C173-4AC3-11F19831B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1EFF5E-C5FE-F3AD-2793-AFD631B8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4FA431A-86E5-D618-1C80-5FDB7988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834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3CE72B-9A6A-FED0-5479-481913BB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1621B3-90FC-52CA-F8E4-1E7E54E2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CA295C-609A-20F7-0747-ECCBC1216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61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C6E1F-B9E7-DB8F-6995-39DF3D433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5CE5C0-8019-A68F-196B-722A6E54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AA8814-D11C-3563-54D0-C0B4388A5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F79A4E-6EE8-D64B-5B67-411843EB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8F3D96-1EB7-6490-A9E1-3CB0CD3D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5C8B2B-A7D9-0C12-BDFC-DB7B4636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69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7260A-AAA4-6928-E28D-F7427ADC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BAFCBD-2198-B867-01ED-636744EAE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497E63-E688-14D8-844F-2F1D8B3B6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AC8A1C-DDF2-1005-5AFD-206CB8C3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D1EE8E-0EDA-40A1-8E25-5071318E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64B21-5D1A-9C37-2CA0-EC44A445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4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1B9E4E-8679-B0A7-8DE9-EE9FF332D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087B75-8E04-3428-07B0-15D08272D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B4B7B0-D585-DB18-0799-E6343BB69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A3393-A511-C64A-997C-E663051A2590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3E7961-9188-1D6A-9D49-946129430F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1A9F9E-565F-635F-DC5F-620E28F0B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D0C134-4478-F041-85A9-921FC4C7FA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641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5967245F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microsoft.com/office/2018/10/relationships/comments" Target="../comments/modernComment_106_F38FF0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microsoft.com/office/2018/10/relationships/comments" Target="../comments/modernComment_107_9898164C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microsoft.com/office/2018/10/relationships/comments" Target="../comments/modernComment_101_E4BA5CBC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9_F0DE0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microsoft.com/office/2018/10/relationships/comments" Target="../comments/modernComment_102_1A75E4B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108_59E89D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microsoft.com/office/2018/10/relationships/comments" Target="../comments/modernComment_103_59AB20D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3.jpeg"/><Relationship Id="rId7" Type="http://schemas.openxmlformats.org/officeDocument/2006/relationships/diagramColors" Target="../diagrams/colors3.xml"/><Relationship Id="rId2" Type="http://schemas.microsoft.com/office/2018/10/relationships/comments" Target="../comments/modernComment_104_ED3C705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8/10/relationships/comments" Target="../comments/modernComment_10A_87CC7E7A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microsoft.com/office/2018/10/relationships/comments" Target="../comments/modernComment_105_30B231B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C030EF-E4AC-3C88-1AB4-38426ECEA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4" y="818984"/>
            <a:ext cx="10221771" cy="2721658"/>
          </a:xfrm>
        </p:spPr>
        <p:txBody>
          <a:bodyPr anchor="ctr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Quiz educacional em Java com </a:t>
            </a:r>
            <a:r>
              <a:rPr lang="pt-BR" sz="4800" dirty="0" err="1">
                <a:solidFill>
                  <a:srgbClr val="FFFFFF"/>
                </a:solidFill>
              </a:rPr>
              <a:t>MySql</a:t>
            </a:r>
            <a:endParaRPr lang="pt-BR" sz="48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749B0B-26B4-3CB0-DD00-58433B598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749" y="3944679"/>
            <a:ext cx="10906885" cy="2094337"/>
          </a:xfrm>
        </p:spPr>
        <p:txBody>
          <a:bodyPr>
            <a:normAutofit/>
          </a:bodyPr>
          <a:lstStyle/>
          <a:p>
            <a:pPr algn="l"/>
            <a:r>
              <a:rPr lang="pt-BR" sz="1800" dirty="0">
                <a:solidFill>
                  <a:srgbClr val="FFFFFF"/>
                </a:solidFill>
              </a:rPr>
              <a:t>FELIPE FAZIO DA COSTA; RA: 23.00055-4 </a:t>
            </a:r>
          </a:p>
          <a:p>
            <a:pPr algn="l"/>
            <a:r>
              <a:rPr lang="pt-BR" sz="1800" dirty="0">
                <a:solidFill>
                  <a:srgbClr val="FFFFFF"/>
                </a:solidFill>
              </a:rPr>
              <a:t>FERNANDO GODOI GRINEVICIUS; RA: 22-00832-2 </a:t>
            </a:r>
          </a:p>
          <a:p>
            <a:pPr algn="l"/>
            <a:r>
              <a:rPr lang="pt-BR" sz="1800" dirty="0">
                <a:solidFill>
                  <a:srgbClr val="FFFFFF"/>
                </a:solidFill>
              </a:rPr>
              <a:t>MATHEUS ANTÔNIO DA LUZ CARDOSO; 22.01059-9 </a:t>
            </a:r>
          </a:p>
          <a:p>
            <a:pPr algn="l"/>
            <a:r>
              <a:rPr lang="pt-BR" sz="1800" dirty="0">
                <a:solidFill>
                  <a:srgbClr val="FFFFFF"/>
                </a:solidFill>
              </a:rPr>
              <a:t>RUTH RAMOS ROMEU; RA: 22.01003-3 </a:t>
            </a:r>
          </a:p>
          <a:p>
            <a:pPr algn="l"/>
            <a:r>
              <a:rPr lang="pt-BR" sz="1800" dirty="0">
                <a:solidFill>
                  <a:srgbClr val="FFFFFF"/>
                </a:solidFill>
              </a:rPr>
              <a:t>JONAS FERNANDO DA SILVA EBOLI MACHADO; </a:t>
            </a:r>
            <a:r>
              <a:rPr lang="pt-BR" sz="1800" dirty="0">
                <a:solidFill>
                  <a:schemeClr val="bg1"/>
                </a:solidFill>
              </a:rPr>
              <a:t>22.00910-8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3174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44E5A2-FC80-EA4C-9B58-10C9642D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Aprendizados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F7B0E84-761B-C291-248C-698EE3209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081751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62965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Um padrão 3D em forma de anéis conectados por linhas">
            <a:extLst>
              <a:ext uri="{FF2B5EF4-FFF2-40B4-BE49-F238E27FC236}">
                <a16:creationId xmlns:a16="http://schemas.microsoft.com/office/drawing/2014/main" id="{11038722-34CA-5ED7-F945-63B4BA5557E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5000"/>
          </a:blip>
          <a:srcRect/>
          <a:stretch>
            <a:fillRect/>
          </a:stretch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534C27-3F4C-B251-236F-2C5F275D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Próximos passos / Melhorias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6BBB20-6AEC-7AE5-5798-7A4C023E1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125" y="591345"/>
            <a:ext cx="6906491" cy="6640728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Integração imediata com o </a:t>
            </a:r>
            <a:r>
              <a:rPr lang="pt-BR" err="1">
                <a:solidFill>
                  <a:srgbClr val="FFFFFF"/>
                </a:solidFill>
              </a:rPr>
              <a:t>MySql</a:t>
            </a:r>
            <a:r>
              <a:rPr lang="pt-BR">
                <a:solidFill>
                  <a:srgbClr val="FFFFFF"/>
                </a:solidFill>
              </a:rPr>
              <a:t> pelo VS </a:t>
            </a:r>
            <a:r>
              <a:rPr lang="pt-BR" err="1">
                <a:solidFill>
                  <a:srgbClr val="FFFFFF"/>
                </a:solidFill>
              </a:rPr>
              <a:t>Code</a:t>
            </a:r>
            <a:r>
              <a:rPr lang="pt-BR">
                <a:solidFill>
                  <a:srgbClr val="FFFFFF"/>
                </a:solidFill>
              </a:rPr>
              <a:t>.</a:t>
            </a:r>
          </a:p>
          <a:p>
            <a:r>
              <a:rPr lang="pt-BR">
                <a:solidFill>
                  <a:srgbClr val="FFFFFF"/>
                </a:solidFill>
              </a:rPr>
              <a:t>Atribuir professores e senhas através do Banco de dados.</a:t>
            </a:r>
          </a:p>
          <a:p>
            <a:r>
              <a:rPr lang="pt-BR">
                <a:solidFill>
                  <a:srgbClr val="FFFFFF"/>
                </a:solidFill>
              </a:rPr>
              <a:t>Plataformas multiplayer.</a:t>
            </a:r>
          </a:p>
          <a:p>
            <a:r>
              <a:rPr lang="pt-BR">
                <a:solidFill>
                  <a:srgbClr val="FFFFFF"/>
                </a:solidFill>
              </a:rPr>
              <a:t>Possibilidade de apagar </a:t>
            </a:r>
            <a:r>
              <a:rPr lang="pt-BR" err="1">
                <a:solidFill>
                  <a:srgbClr val="FFFFFF"/>
                </a:solidFill>
              </a:rPr>
              <a:t>quizzes</a:t>
            </a:r>
            <a:r>
              <a:rPr lang="pt-BR">
                <a:solidFill>
                  <a:srgbClr val="FFFFFF"/>
                </a:solidFill>
              </a:rPr>
              <a:t> criados pelo professor.</a:t>
            </a:r>
          </a:p>
          <a:p>
            <a:r>
              <a:rPr lang="pt-BR">
                <a:solidFill>
                  <a:srgbClr val="FFFFFF"/>
                </a:solidFill>
              </a:rPr>
              <a:t>Melhoria da interface.</a:t>
            </a:r>
          </a:p>
          <a:p>
            <a:pPr lvl="1"/>
            <a:r>
              <a:rPr lang="pt-BR">
                <a:solidFill>
                  <a:srgbClr val="FFFFFF"/>
                </a:solidFill>
              </a:rPr>
              <a:t>Restringir a navegação do usuário ate que seja finalizada ou fechada corretamente.</a:t>
            </a:r>
          </a:p>
          <a:p>
            <a:pPr lvl="1"/>
            <a:r>
              <a:rPr lang="pt-BR">
                <a:solidFill>
                  <a:srgbClr val="FFFFFF"/>
                </a:solidFill>
              </a:rPr>
              <a:t>Utilização do </a:t>
            </a:r>
            <a:r>
              <a:rPr lang="pt-BR" err="1">
                <a:solidFill>
                  <a:srgbClr val="FFFFFF"/>
                </a:solidFill>
              </a:rPr>
              <a:t>JMenuBar</a:t>
            </a:r>
            <a:r>
              <a:rPr lang="pt-BR">
                <a:solidFill>
                  <a:srgbClr val="FFFFFF"/>
                </a:solidFill>
              </a:rPr>
              <a:t>.</a:t>
            </a:r>
          </a:p>
          <a:p>
            <a:pPr lvl="1"/>
            <a:endParaRPr lang="pt-BR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pt-BR">
              <a:solidFill>
                <a:srgbClr val="FFFFFF"/>
              </a:solidFill>
            </a:endParaRPr>
          </a:p>
          <a:p>
            <a:endParaRPr lang="pt-BR">
              <a:solidFill>
                <a:srgbClr val="FFFFFF"/>
              </a:solidFill>
            </a:endParaRPr>
          </a:p>
          <a:p>
            <a:endParaRPr lang="pt-B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0401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F94947-B6E6-1B73-41DD-DA392B7A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Introdução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7BED2D6-5E21-FE6D-8C0C-8453A4376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6508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74186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EAFC04-3464-31AB-4B40-5768F4156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7495D-03D8-473B-CEA0-4D2CB3590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BC0BA-8431-58B9-A24B-2912E7164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E7B77-19EA-F46B-9757-A53908FB4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0E2EF5-916C-55D2-8A71-C7361173E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F92B98-C36D-5061-7045-3986104D5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Requisitos</a:t>
            </a:r>
            <a:endParaRPr lang="pt-BR" sz="4000" dirty="0">
              <a:solidFill>
                <a:srgbClr val="FFFFFF"/>
              </a:solidFill>
            </a:endParaRPr>
          </a:p>
        </p:txBody>
      </p:sp>
      <p:pic>
        <p:nvPicPr>
          <p:cNvPr id="3" name="Imagem 2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F9FBBD7C-7D37-0F9E-B6F7-E1F988F59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7" y="1657515"/>
            <a:ext cx="9013156" cy="51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0844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5ECA18-EC8F-AC96-B6D4-06E62C5D5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/>
              <a:t>Estrutura do projeto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9EE7EF-95C0-E989-03E6-4A5C310F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46623"/>
            <a:ext cx="4243589" cy="33206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BR" sz="1900" err="1">
                <a:latin typeface="Consolas"/>
              </a:rPr>
              <a:t>Banco.sql</a:t>
            </a:r>
            <a:r>
              <a:rPr lang="pt-BR" sz="1900">
                <a:latin typeface="Aptos"/>
              </a:rPr>
              <a:t>:</a:t>
            </a:r>
            <a:r>
              <a:rPr lang="pt-BR" sz="1900">
                <a:ea typeface="+mn-lt"/>
                <a:cs typeface="+mn-lt"/>
              </a:rPr>
              <a:t> banco </a:t>
            </a:r>
            <a:r>
              <a:rPr lang="pt-BR" sz="1900" err="1">
                <a:ea typeface="+mn-lt"/>
                <a:cs typeface="+mn-lt"/>
              </a:rPr>
              <a:t>SQLite</a:t>
            </a:r>
            <a:r>
              <a:rPr lang="pt-BR" sz="1900">
                <a:ea typeface="+mn-lt"/>
                <a:cs typeface="+mn-lt"/>
              </a:rPr>
              <a:t> utilizado.</a:t>
            </a:r>
            <a:endParaRPr lang="pt-BR">
              <a:ea typeface="+mn-lt"/>
              <a:cs typeface="+mn-lt"/>
            </a:endParaRPr>
          </a:p>
          <a:p>
            <a:r>
              <a:rPr lang="pt-BR" sz="1900" err="1">
                <a:latin typeface="Consolas"/>
              </a:rPr>
              <a:t>README.md</a:t>
            </a:r>
            <a:r>
              <a:rPr lang="pt-BR" sz="1900">
                <a:ea typeface="+mn-lt"/>
                <a:cs typeface="+mn-lt"/>
              </a:rPr>
              <a:t>: instruções do projeto.</a:t>
            </a:r>
            <a:endParaRPr lang="pt-BR"/>
          </a:p>
          <a:p>
            <a:r>
              <a:rPr lang="pt-BR" sz="1900">
                <a:latin typeface="Consolas"/>
              </a:rPr>
              <a:t>Diagramas/</a:t>
            </a:r>
            <a:r>
              <a:rPr lang="pt-BR" sz="1900">
                <a:ea typeface="+mn-lt"/>
                <a:cs typeface="+mn-lt"/>
              </a:rPr>
              <a:t>: capturas de tela da interface.</a:t>
            </a:r>
            <a:endParaRPr lang="pt-BR">
              <a:ea typeface="+mn-lt"/>
              <a:cs typeface="+mn-lt"/>
            </a:endParaRPr>
          </a:p>
          <a:p>
            <a:r>
              <a:rPr lang="pt-BR" sz="1900" err="1">
                <a:latin typeface="Consolas"/>
              </a:rPr>
              <a:t>relatorio</a:t>
            </a:r>
            <a:r>
              <a:rPr lang="pt-BR" sz="1900">
                <a:latin typeface="Consolas"/>
              </a:rPr>
              <a:t>/</a:t>
            </a:r>
            <a:r>
              <a:rPr lang="pt-BR" sz="1900">
                <a:ea typeface="+mn-lt"/>
                <a:cs typeface="+mn-lt"/>
              </a:rPr>
              <a:t>: relatório em PDF.</a:t>
            </a:r>
            <a:endParaRPr lang="pt-BR">
              <a:ea typeface="+mn-lt"/>
              <a:cs typeface="+mn-lt"/>
            </a:endParaRPr>
          </a:p>
          <a:p>
            <a:r>
              <a:rPr lang="pt-BR" sz="1900" err="1">
                <a:latin typeface="Consolas"/>
              </a:rPr>
              <a:t>src</a:t>
            </a:r>
            <a:r>
              <a:rPr lang="pt-BR" sz="1900">
                <a:latin typeface="Consolas"/>
              </a:rPr>
              <a:t>/</a:t>
            </a:r>
            <a:r>
              <a:rPr lang="pt-BR" sz="1900">
                <a:ea typeface="+mn-lt"/>
                <a:cs typeface="+mn-lt"/>
              </a:rPr>
              <a:t>: código-fonte organizado em pacotes:</a:t>
            </a:r>
            <a:endParaRPr lang="pt-BR"/>
          </a:p>
          <a:p>
            <a:r>
              <a:rPr lang="pt-BR" sz="1900">
                <a:latin typeface="Consolas"/>
              </a:rPr>
              <a:t>banco</a:t>
            </a:r>
            <a:r>
              <a:rPr lang="pt-BR" sz="1900">
                <a:ea typeface="+mn-lt"/>
                <a:cs typeface="+mn-lt"/>
              </a:rPr>
              <a:t>: lógica de negócio e modelo.</a:t>
            </a:r>
            <a:endParaRPr lang="pt-BR">
              <a:ea typeface="+mn-lt"/>
              <a:cs typeface="+mn-lt"/>
            </a:endParaRPr>
          </a:p>
          <a:p>
            <a:r>
              <a:rPr lang="pt-BR" sz="1900" err="1">
                <a:latin typeface="Consolas"/>
              </a:rPr>
              <a:t>gui</a:t>
            </a:r>
            <a:r>
              <a:rPr lang="pt-BR" sz="1900">
                <a:ea typeface="+mn-lt"/>
                <a:cs typeface="+mn-lt"/>
              </a:rPr>
              <a:t>: interface gráfica com Java Swing.</a:t>
            </a:r>
            <a:br>
              <a:rPr lang="pt-BR" sz="1900"/>
            </a:br>
            <a:endParaRPr lang="pt-BR" sz="1900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03AB5EC0-4C6A-0A19-4778-880B54E8F9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3047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393388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3096A6-9207-4D12-5086-775424B06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F4E243-3871-9D4E-289B-41B84F5E7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7094A5-FB42-07B7-0722-0E6D4E5F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9114F1-D1E9-5209-D6EA-4C3B44BF1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7A1614-60B3-FAA8-E316-585ED8268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4DAE2B-555E-E90C-8565-7E0C752F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Estrutura do projeto</a:t>
            </a:r>
          </a:p>
        </p:txBody>
      </p:sp>
      <p:pic>
        <p:nvPicPr>
          <p:cNvPr id="29" name="Imagem 28" descr="Diagrama&#10;&#10;O conteúdo gerado por IA pode estar incorreto.">
            <a:extLst>
              <a:ext uri="{FF2B5EF4-FFF2-40B4-BE49-F238E27FC236}">
                <a16:creationId xmlns:a16="http://schemas.microsoft.com/office/drawing/2014/main" id="{8E4A8CA1-E319-7EAA-B095-2A7884D5C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8532" y="1575459"/>
            <a:ext cx="7594935" cy="519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1680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6E737C-C5C1-354B-60AB-43043055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Funcionalidades principais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90CC61E-B4FF-6311-31E3-4632B632C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92276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043872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91D64C-76C5-068A-8E7F-E191768E50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5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B6844F-EB49-E78F-BA2A-A5E2391A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/>
              <a:t>Banco de dados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EE53122C-B857-581D-8EA5-4E63EECAD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7814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801611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656EE4-268D-11BA-3BDF-A13F2289E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3A816E-D8D6-84E4-EED7-8D0FB615A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A0B5BC-6583-0617-E042-E8B27DB56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1B713-5082-59F3-BD80-621E69CCD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B5E1-02EB-1265-9EBF-86F3BA513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E0CDB0-0773-28DC-D126-6F63DC1C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Banco de dados</a:t>
            </a:r>
            <a:endParaRPr lang="pt-BR" sz="4000" dirty="0">
              <a:solidFill>
                <a:srgbClr val="FFFFFF"/>
              </a:solidFill>
            </a:endParaRPr>
          </a:p>
        </p:txBody>
      </p:sp>
      <p:pic>
        <p:nvPicPr>
          <p:cNvPr id="3" name="Imagem 2" descr="Diagrama&#10;&#10;O conteúdo gerado por IA pode estar incorreto.">
            <a:extLst>
              <a:ext uri="{FF2B5EF4-FFF2-40B4-BE49-F238E27FC236}">
                <a16:creationId xmlns:a16="http://schemas.microsoft.com/office/drawing/2014/main" id="{266E21B2-5FB1-0F7E-3D1B-96B392A43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994" y="1575459"/>
            <a:ext cx="6672011" cy="522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258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3F2CA4-C326-3D63-5DA4-93492700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Desafios enfrentados</a:t>
            </a:r>
          </a:p>
        </p:txBody>
      </p:sp>
      <p:graphicFrame>
        <p:nvGraphicFramePr>
          <p:cNvPr id="15" name="Espaço Reservado para Conteúdo 2">
            <a:extLst>
              <a:ext uri="{FF2B5EF4-FFF2-40B4-BE49-F238E27FC236}">
                <a16:creationId xmlns:a16="http://schemas.microsoft.com/office/drawing/2014/main" id="{93263F67-D19D-27DA-E093-0EC92F325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34939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69844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357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Consolas</vt:lpstr>
      <vt:lpstr>Tema do Office</vt:lpstr>
      <vt:lpstr>Quiz educacional em Java com MySql</vt:lpstr>
      <vt:lpstr>Introdução</vt:lpstr>
      <vt:lpstr>Requisitos</vt:lpstr>
      <vt:lpstr>Estrutura do projeto</vt:lpstr>
      <vt:lpstr>Estrutura do projeto</vt:lpstr>
      <vt:lpstr>Funcionalidades principais</vt:lpstr>
      <vt:lpstr>Banco de dados</vt:lpstr>
      <vt:lpstr>Banco de dados</vt:lpstr>
      <vt:lpstr>Desafios enfrentados</vt:lpstr>
      <vt:lpstr>Aprendizados</vt:lpstr>
      <vt:lpstr>Próximos passos / Melhorias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ANTONIO DA LUZ CARDOSO</dc:creator>
  <cp:lastModifiedBy>Felipe Fazio da Costa</cp:lastModifiedBy>
  <cp:revision>46</cp:revision>
  <dcterms:created xsi:type="dcterms:W3CDTF">2025-06-02T17:24:16Z</dcterms:created>
  <dcterms:modified xsi:type="dcterms:W3CDTF">2025-06-02T23:07:52Z</dcterms:modified>
</cp:coreProperties>
</file>