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804" r:id="rId2"/>
    <p:sldMasterId id="2147483898" r:id="rId3"/>
  </p:sldMasterIdLst>
  <p:notesMasterIdLst>
    <p:notesMasterId r:id="rId17"/>
  </p:notesMasterIdLst>
  <p:sldIdLst>
    <p:sldId id="256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85" r:id="rId15"/>
    <p:sldId id="28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2307A3E2-D5E8-42EE-A29B-472352B3BEC0}">
          <p14:sldIdLst>
            <p14:sldId id="256"/>
            <p14:sldId id="258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5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FE82E-ACD0-4155-A817-898C08174632}" type="datetimeFigureOut">
              <a:rPr lang="pl-PL" smtClean="0"/>
              <a:t>05.05.2022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E16AA8-6BBF-43C6-850D-E168A6DC3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742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6A3E-F3C1-428D-8B6C-4DCDB3995773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300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CC2B-4059-4D04-930E-4B600C1C44F3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08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44C00-BE7D-41A7-BF74-516F74C162ED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1455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0340-62B8-40DE-8AD7-4A101022365F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777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F1AC7-F92A-4D48-84CC-DCB431E245CB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3193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8E59A-9256-4DD8-80D5-45C69C2CD20B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976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C9A7-5EF7-49E4-83A6-65F66CEEAD8F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3678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3D4C9-7058-4D59-B259-DC22ABBF2254}" type="datetime1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243E-9AF0-4274-96AF-FC178D35B3E8}" type="datetime1">
              <a:rPr lang="pl-PL" smtClean="0"/>
              <a:t>05.05.2022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686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CA50E-C715-4D59-9765-77D2C0D5A221}" type="datetime1">
              <a:rPr lang="pl-PL" smtClean="0"/>
              <a:t>05.05.2022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3096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0E5B-DD3D-4702-830B-B6972EA48248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680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20EEF-D5E3-4239-A310-0BECF0F18227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38859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ABC21-D707-4D9F-9298-EEA946A61713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132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C8C2D-4CF5-4514-A492-008191F098E2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36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0362"/>
            <a:ext cx="1971675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0365"/>
            <a:ext cx="5800725" cy="5811837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3CA97-56A8-46E3-BB0F-A0A14AD0142D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89462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F0D77067-67D7-4722-A16E-7ED76E1FFD37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6889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41086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33962569-9556-45A8-8D2F-D146A95F11FA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8718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14216CDC-DB47-4489-B2B0-E2C302252A07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2403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793B794C-6AF9-4D34-9905-59FAAC1F7299}" type="datetime1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01134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56A6-A3A4-4AA7-9483-F9596B9F8027}" type="datetime1">
              <a:rPr lang="pl-PL" smtClean="0"/>
              <a:t>05.05.2022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4144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C45AE5EF-10FA-43CF-A262-30D7E1A4134D}" type="datetime1">
              <a:rPr lang="pl-PL" smtClean="0"/>
              <a:t>05.05.2022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5764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1548-7198-4604-B5C3-A085512EAE01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8667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5DC48-FBB7-4B3C-A63A-D0BEC1930A4D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087849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890CB04C-5D05-4234-96DB-057418BEDEB9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95518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5B508-DFAE-4939-BFEC-76F77D968EE2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21673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A53AD67C-9010-4B10-8048-B92225A2B8E9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85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3"/>
            <a:ext cx="3886200" cy="4351337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274D-7725-4136-A5A9-67D1F565B339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465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2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3"/>
            <a:ext cx="3867150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7553"/>
            <a:ext cx="3886201" cy="3680525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B92B-FB89-4442-ACB4-2B43A19DD318}" type="datetime1">
              <a:rPr lang="pl-PL" smtClean="0"/>
              <a:t>05.05.2022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10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E71C-2CD6-47D6-80B3-50F7BE7ECE0F}" type="datetime1">
              <a:rPr lang="pl-PL" smtClean="0"/>
              <a:t>05.05.2022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91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93520-CFBF-4AC2-B1B4-6641FB051F21}" type="datetime1">
              <a:rPr lang="pl-PL" smtClean="0"/>
              <a:t>05.05.2022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0036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3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3D1D-C5DB-49D4-BA5B-2B608ADB59A9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799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E311-F2D0-46BA-9C18-EE323766D8AE}" type="datetime1">
              <a:rPr lang="pl-PL" smtClean="0"/>
              <a:t>05.05.2022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212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4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3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0D89EEB-8478-4F7C-9DA9-A3FDFB880818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647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5B370-DB7D-4E83-AB37-3A6ACFD44D30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C100F-4B46-4644-9DF6-6EF097F6261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320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hf hdr="0" ftr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ffman.ooz.ie/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  <a:noFill/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</p:sp>
      </p:grp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31A6BBE-1244-4279-967D-87115C48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3BCEAEB-57AF-4308-BE55-BCD03B35B5BA}" type="datetime1">
              <a:rPr lang="pl-PL" smtClean="0"/>
              <a:pPr>
                <a:spcAft>
                  <a:spcPts val="600"/>
                </a:spcAft>
              </a:pPr>
              <a:t>05.05.2022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AEEAA7-0639-4190-A07C-450015D2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/>
              <a:pPr>
                <a:spcAft>
                  <a:spcPts val="600"/>
                </a:spcAft>
              </a:pPr>
              <a:t>1</a:t>
            </a:fld>
            <a:endParaRPr lang="pl-PL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9E593EB-7CCA-462F-99A2-2EBFBDC624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427" y="2075504"/>
            <a:ext cx="6509936" cy="1748729"/>
          </a:xfrm>
        </p:spPr>
        <p:txBody>
          <a:bodyPr>
            <a:normAutofit/>
          </a:bodyPr>
          <a:lstStyle/>
          <a:p>
            <a:r>
              <a:rPr lang="pl-PL" dirty="0"/>
              <a:t>Teoria informacji</a:t>
            </a:r>
            <a:br>
              <a:rPr lang="pl-PL" dirty="0"/>
            </a:br>
            <a:r>
              <a:rPr lang="pl-PL" dirty="0"/>
              <a:t>i kodowania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D903CA-1B23-400D-BDF1-B84E976F6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427" y="3906266"/>
            <a:ext cx="6505071" cy="1322587"/>
          </a:xfrm>
        </p:spPr>
        <p:txBody>
          <a:bodyPr>
            <a:normAutofit/>
          </a:bodyPr>
          <a:lstStyle/>
          <a:p>
            <a:r>
              <a:rPr lang="pl-PL" dirty="0"/>
              <a:t>Laboratorium </a:t>
            </a:r>
          </a:p>
          <a:p>
            <a:r>
              <a:rPr lang="pl-PL" dirty="0"/>
              <a:t>Temat 2: Implementacja metody kompresji bezstratnej. Drzewo kodowania. Tabela kodowa.</a:t>
            </a:r>
          </a:p>
        </p:txBody>
      </p:sp>
    </p:spTree>
    <p:extLst>
      <p:ext uri="{BB962C8B-B14F-4D97-AF65-F5344CB8AC3E}">
        <p14:creationId xmlns:p14="http://schemas.microsoft.com/office/powerpoint/2010/main" val="1490654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(drzewo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przykładowy wynik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2049" y="1193582"/>
            <a:ext cx="6321441" cy="28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925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(tablica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przykładowy wynik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132" y="1129406"/>
            <a:ext cx="2570995" cy="2948259"/>
          </a:xfrm>
        </p:spPr>
      </p:pic>
    </p:spTree>
    <p:extLst>
      <p:ext uri="{BB962C8B-B14F-4D97-AF65-F5344CB8AC3E}">
        <p14:creationId xmlns:p14="http://schemas.microsoft.com/office/powerpoint/2010/main" val="312838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(tablica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przykładowy wynik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12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7251" y="1129406"/>
            <a:ext cx="2596711" cy="3196895"/>
          </a:xfrm>
        </p:spPr>
      </p:pic>
    </p:spTree>
    <p:extLst>
      <p:ext uri="{BB962C8B-B14F-4D97-AF65-F5344CB8AC3E}">
        <p14:creationId xmlns:p14="http://schemas.microsoft.com/office/powerpoint/2010/main" val="297217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Przykładowa weryfikacja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2400" spc="-150" dirty="0">
                <a:solidFill>
                  <a:schemeClr val="bg1"/>
                </a:solidFill>
                <a:hlinkClick r:id="rId2"/>
              </a:rPr>
              <a:t>https://huffman.ooz.ie/</a:t>
            </a:r>
            <a:r>
              <a:rPr lang="pl-PL" sz="2400" spc="-150" dirty="0">
                <a:solidFill>
                  <a:schemeClr val="bg1"/>
                </a:solidFill>
              </a:rPr>
              <a:t> 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4B5F601-5CC4-4FB1-83AE-C291E472F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5581" y="23018"/>
            <a:ext cx="5860539" cy="4909796"/>
          </a:xfrm>
        </p:spPr>
      </p:pic>
    </p:spTree>
    <p:extLst>
      <p:ext uri="{BB962C8B-B14F-4D97-AF65-F5344CB8AC3E}">
        <p14:creationId xmlns:p14="http://schemas.microsoft.com/office/powerpoint/2010/main" val="229426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Tematy zajęć laboratoryjnych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1. Implementacja metody kompresji bezstratnej. Model źródła informacji.</a:t>
            </a:r>
          </a:p>
          <a:p>
            <a:r>
              <a:rPr lang="pl-PL" u="sng" dirty="0">
                <a:solidFill>
                  <a:srgbClr val="FF0000"/>
                </a:solidFill>
              </a:rPr>
              <a:t>2. Implementacja metody kompresji bezstratnej. Drzewo kodowania. Tabela kodowa.</a:t>
            </a:r>
          </a:p>
          <a:p>
            <a:r>
              <a:rPr lang="pl-PL" dirty="0"/>
              <a:t>3. Implementacja metody kompresji bezstratnej. Kompresja. Dekompresja.</a:t>
            </a:r>
          </a:p>
          <a:p>
            <a:r>
              <a:rPr lang="pl-PL" b="1" dirty="0"/>
              <a:t>4. Implementacja metody kompresji bezstratnej. Zaliczenie zadania 1.</a:t>
            </a:r>
          </a:p>
          <a:p>
            <a:r>
              <a:rPr lang="pl-PL" dirty="0"/>
              <a:t>5. Implementacja funkcji CRC. Obliczanie CRC.</a:t>
            </a:r>
          </a:p>
          <a:p>
            <a:r>
              <a:rPr lang="pl-PL" dirty="0"/>
              <a:t>6. Implementacja funkcji CRC. Dopisanie wartości CRC do pliku.</a:t>
            </a:r>
          </a:p>
          <a:p>
            <a:r>
              <a:rPr lang="pl-PL" b="1" dirty="0"/>
              <a:t>7. Implementacja funkcji CRC. Zaliczenie zadania 2.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05.05.2022</a:t>
            </a:fld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8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9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11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206091" y="-15796"/>
            <a:ext cx="5933937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10896"/>
            <a:ext cx="27432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5A84B48-7C11-4217-B43D-6ADF69C4D4F7}" type="datetime1">
              <a:rPr lang="pl-PL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2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687312" y="-6726"/>
            <a:ext cx="4448744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75146" y="-3116"/>
            <a:ext cx="5075230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4852" y="0"/>
            <a:ext cx="3929148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196" y="1124998"/>
            <a:ext cx="2592091" cy="4589717"/>
          </a:xfrm>
        </p:spPr>
        <p:txBody>
          <a:bodyPr>
            <a:normAutofit/>
          </a:bodyPr>
          <a:lstStyle/>
          <a:p>
            <a:r>
              <a:rPr lang="pl-PL" altLang="pl-PL" sz="2600" dirty="0"/>
              <a:t>Efektem realizacji tematu 2 jest opracowanie funkcji realizujących zadanie wyznaczenia drzewa kodowania oraz tablicy kodowej</a:t>
            </a:r>
            <a:endParaRPr lang="pl-PL" sz="2600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FC100F-4B46-4644-9DF6-6EF097F62618}" type="slidenum">
              <a:rPr lang="pl-PL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488" y="793750"/>
            <a:ext cx="4070350" cy="5616575"/>
          </a:xfrm>
        </p:spPr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Opracowanie struktury danych, która będzie przechowywała informacje o węźle drzewa kodowania – wskazanie na „ojca”, oraz dwóch potomków. Ponadto należy także przechowywać informację o symbolu oraz częstości występowania.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Opracowanie metody realizującej budowę drzewa na podstawie danych z modelu;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Zapisanie drzewa do pliku tekstowego;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Opracowanie struktury umożliwiającej przechowywanie elementów tablicy kodowej;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Wyznaczenie kodów dla każdego z symboli modelu na podstawie drzewa kodowania;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Zapisanie tablicy kodowej do pliku.</a:t>
            </a:r>
          </a:p>
        </p:txBody>
      </p:sp>
    </p:spTree>
    <p:extLst>
      <p:ext uri="{BB962C8B-B14F-4D97-AF65-F5344CB8AC3E}">
        <p14:creationId xmlns:p14="http://schemas.microsoft.com/office/powerpoint/2010/main" val="4079236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7D6C9B-0A49-4F49-A042-3828EA17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/>
              <a:t>W efekcie powinny* zostać opracowane cztery funkcje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612196-837A-4DA7-82E2-CB4FACD65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i="1" dirty="0" err="1"/>
              <a:t>GenerateHuffmanTreeFromModel</a:t>
            </a:r>
            <a:r>
              <a:rPr lang="pl-PL" b="1" i="1" dirty="0"/>
              <a:t> – wyznaczająca drzewo kodowania na podstawie modelu;</a:t>
            </a:r>
            <a:endParaRPr lang="en-US" dirty="0"/>
          </a:p>
          <a:p>
            <a:r>
              <a:rPr lang="pl-PL" b="1" i="1" dirty="0" err="1"/>
              <a:t>WriteHuffmanTreeToFile</a:t>
            </a:r>
            <a:r>
              <a:rPr lang="pl-PL" b="1" i="1" dirty="0"/>
              <a:t> – zapisująca drzewo kodowania do pliku tekstowego</a:t>
            </a:r>
          </a:p>
          <a:p>
            <a:r>
              <a:rPr lang="pl-PL" b="1" i="1" dirty="0" err="1"/>
              <a:t>GenerateCodeTableFromTree</a:t>
            </a:r>
            <a:r>
              <a:rPr lang="pl-PL" b="1" i="1" dirty="0"/>
              <a:t> – wyznaczająca tablicę kodową na podstawie drzewa kodowani</a:t>
            </a:r>
          </a:p>
          <a:p>
            <a:r>
              <a:rPr lang="pl-PL" b="1" i="1" dirty="0" err="1"/>
              <a:t>WriteCodeTableToFile</a:t>
            </a:r>
            <a:r>
              <a:rPr lang="pl-PL" b="1" i="1" dirty="0"/>
              <a:t> – zapisująca tablicę kodową do pliku tekstowego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94F6791-62DB-4631-AB99-22F2C09C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4B48-7C11-4217-B43D-6ADF69C4D4F7}" type="datetime1">
              <a:rPr lang="pl-PL" smtClean="0"/>
              <a:t>05.05.2022</a:t>
            </a:fld>
            <a:endParaRPr lang="pl-PL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34C2D51-5C2C-4360-A2D2-7A5B25CF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C100F-4B46-4644-9DF6-6EF097F62618}" type="slidenum">
              <a:rPr lang="pl-PL" smtClean="0"/>
              <a:t>4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322D1F7-1EF7-488E-A9B5-E55D1D7D53AC}"/>
              </a:ext>
            </a:extLst>
          </p:cNvPr>
          <p:cNvSpPr txBox="1"/>
          <p:nvPr/>
        </p:nvSpPr>
        <p:spPr>
          <a:xfrm>
            <a:off x="544454" y="5221660"/>
            <a:ext cx="3474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/>
              <a:t>* Funkcje nie muszą posiadać takich samych nazw. </a:t>
            </a:r>
            <a:br>
              <a:rPr lang="pl-PL" sz="1100" dirty="0"/>
            </a:br>
            <a:r>
              <a:rPr lang="pl-PL" sz="1100" dirty="0"/>
              <a:t>Wiele funkcji może zawierać się w jednej.</a:t>
            </a:r>
          </a:p>
        </p:txBody>
      </p:sp>
    </p:spTree>
    <p:extLst>
      <p:ext uri="{BB962C8B-B14F-4D97-AF65-F5344CB8AC3E}">
        <p14:creationId xmlns:p14="http://schemas.microsoft.com/office/powerpoint/2010/main" val="2953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: Shape 39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1AA625-B325-4A91-A704-AA771BF0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638" y="1771135"/>
            <a:ext cx="4837670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5200" spc="-150" dirty="0" err="1">
                <a:solidFill>
                  <a:schemeClr val="bg1"/>
                </a:solidFill>
              </a:rPr>
              <a:t>Przykład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działania</a:t>
            </a:r>
            <a:r>
              <a:rPr lang="en-US" sz="5200" spc="-150" dirty="0">
                <a:solidFill>
                  <a:schemeClr val="bg1"/>
                </a:solidFill>
              </a:rPr>
              <a:t> </a:t>
            </a:r>
            <a:r>
              <a:rPr lang="en-US" sz="5200" spc="-150" dirty="0" err="1">
                <a:solidFill>
                  <a:schemeClr val="bg1"/>
                </a:solidFill>
              </a:rPr>
              <a:t>programu</a:t>
            </a:r>
            <a:endParaRPr lang="en-US" sz="5200" spc="-150" dirty="0">
              <a:solidFill>
                <a:schemeClr val="bg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8565F4E-51B1-4D45-9339-039B2BC2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 kern="1200">
                <a:solidFill>
                  <a:schemeClr val="bg2"/>
                </a:solidFill>
                <a:latin typeface="+mn-lt"/>
                <a:ea typeface="+mn-ea"/>
                <a:cs typeface="+mn-cs"/>
              </a:rPr>
              <a:pPr defTabSz="457200">
                <a:spcAft>
                  <a:spcPts val="600"/>
                </a:spcAft>
              </a:pPr>
              <a:t>5</a:t>
            </a:fld>
            <a:endParaRPr lang="en-US" kern="120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05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>
                <a:solidFill>
                  <a:schemeClr val="bg1"/>
                </a:solidFill>
              </a:rPr>
              <a:t>Plik wejściowy</a:t>
            </a: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495967"/>
            <a:ext cx="8185545" cy="21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7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(konsola)*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wyjście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637" y="1179555"/>
            <a:ext cx="6344964" cy="29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0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(folder)*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przykładowe nazwy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434" y="1849592"/>
            <a:ext cx="7722030" cy="15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5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795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F950B3C3-7AA4-449E-8DC7-C1ACCB67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18" y="5199797"/>
            <a:ext cx="7076364" cy="1209445"/>
          </a:xfrm>
        </p:spPr>
        <p:txBody>
          <a:bodyPr vert="horz" lIns="228600" tIns="228600" rIns="228600" bIns="0" rtlCol="0" anchor="ctr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pl-PL" sz="3500" spc="-150" dirty="0">
                <a:solidFill>
                  <a:schemeClr val="bg1"/>
                </a:solidFill>
              </a:rPr>
              <a:t>Wynik programu (model kodowania)*</a:t>
            </a:r>
            <a:br>
              <a:rPr lang="pl-PL" sz="3500" spc="-150" dirty="0">
                <a:solidFill>
                  <a:schemeClr val="bg1"/>
                </a:solidFill>
              </a:rPr>
            </a:br>
            <a:r>
              <a:rPr lang="pl-PL" sz="1800" spc="-150" dirty="0">
                <a:solidFill>
                  <a:schemeClr val="bg1"/>
                </a:solidFill>
              </a:rPr>
              <a:t>* wynik z laboratorium nr 1 </a:t>
            </a:r>
            <a:endParaRPr lang="en-US" sz="3500" spc="-150" dirty="0">
              <a:solidFill>
                <a:schemeClr val="bg1"/>
              </a:solidFill>
            </a:endParaRPr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A224FB-E13A-4C78-875E-0597BCD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320040"/>
            <a:ext cx="27432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C5A84B48-7C11-4217-B43D-6ADF69C4D4F7}" type="datetime1">
              <a:rPr lang="pl-PL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05.05.2022</a:t>
            </a:fld>
            <a:endParaRPr lang="pl-PL">
              <a:solidFill>
                <a:schemeClr val="tx1"/>
              </a:solidFill>
            </a:endParaRP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9FADD6-EF0C-417C-B9A8-79FE05F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2410" y="320040"/>
            <a:ext cx="685800" cy="320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8FC100F-4B46-4644-9DF6-6EF097F62618}" type="slidenum">
              <a:rPr lang="en-US">
                <a:solidFill>
                  <a:schemeClr val="tx1"/>
                </a:solidFill>
              </a:rPr>
              <a:pPr defTabSz="457200">
                <a:spcAft>
                  <a:spcPts val="600"/>
                </a:spcAft>
              </a:pPr>
              <a:t>9</a:t>
            </a:fld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B0FC34A7-8A75-4F91-9E6D-0D86310D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0199" y="1272032"/>
            <a:ext cx="2694486" cy="279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5314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91770A693014F84D4C4177E6B84BC" ma:contentTypeVersion="2" ma:contentTypeDescription="Create a new document." ma:contentTypeScope="" ma:versionID="9cde16a395f96b8d4019c759b2ed55f3">
  <xsd:schema xmlns:xsd="http://www.w3.org/2001/XMLSchema" xmlns:xs="http://www.w3.org/2001/XMLSchema" xmlns:p="http://schemas.microsoft.com/office/2006/metadata/properties" xmlns:ns2="ec3feaf2-9c4e-4796-97ea-71b1edf08e7d" targetNamespace="http://schemas.microsoft.com/office/2006/metadata/properties" ma:root="true" ma:fieldsID="42de71824707dbfc099cbb57b9a474cf" ns2:_="">
    <xsd:import namespace="ec3feaf2-9c4e-4796-97ea-71b1edf08e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feaf2-9c4e-4796-97ea-71b1edf08e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DA979E-4BF1-4E3D-9B61-86B684D9AD4D}"/>
</file>

<file path=customXml/itemProps2.xml><?xml version="1.0" encoding="utf-8"?>
<ds:datastoreItem xmlns:ds="http://schemas.openxmlformats.org/officeDocument/2006/customXml" ds:itemID="{B635BD04-1805-4274-8E9F-E272C85A6559}"/>
</file>

<file path=customXml/itemProps3.xml><?xml version="1.0" encoding="utf-8"?>
<ds:datastoreItem xmlns:ds="http://schemas.openxmlformats.org/officeDocument/2006/customXml" ds:itemID="{97DFA0E8-C686-43A1-9C47-35566D827F43}"/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TM02900771[[fn=Wycinek]]</Template>
  <TotalTime>331</TotalTime>
  <Words>353</Words>
  <Application>Microsoft Office PowerPoint</Application>
  <PresentationFormat>Pokaz na ekranie (4:3)</PresentationFormat>
  <Paragraphs>58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3</vt:i4>
      </vt:variant>
      <vt:variant>
        <vt:lpstr>Tytuły slajdów</vt:lpstr>
      </vt:variant>
      <vt:variant>
        <vt:i4>13</vt:i4>
      </vt:variant>
    </vt:vector>
  </HeadingPairs>
  <TitlesOfParts>
    <vt:vector size="21" baseType="lpstr">
      <vt:lpstr>Calibri</vt:lpstr>
      <vt:lpstr>Calibri Light</vt:lpstr>
      <vt:lpstr>Rockwell</vt:lpstr>
      <vt:lpstr>Wingdings</vt:lpstr>
      <vt:lpstr>Wingdings 2</vt:lpstr>
      <vt:lpstr>HDOfficeLightV0</vt:lpstr>
      <vt:lpstr>1_HDOfficeLightV0</vt:lpstr>
      <vt:lpstr>Atlas</vt:lpstr>
      <vt:lpstr>Teoria informacji i kodowania</vt:lpstr>
      <vt:lpstr>Tematy zajęć laboratoryjnych</vt:lpstr>
      <vt:lpstr>Efektem realizacji tematu 2 jest opracowanie funkcji realizujących zadanie wyznaczenia drzewa kodowania oraz tablicy kodowej</vt:lpstr>
      <vt:lpstr>W efekcie powinny* zostać opracowane cztery funkcje </vt:lpstr>
      <vt:lpstr>Przykład działania programu</vt:lpstr>
      <vt:lpstr>Plik wejściowy</vt:lpstr>
      <vt:lpstr>Wynik programu (konsola)* * przykładowe wyjście</vt:lpstr>
      <vt:lpstr>Wynik programu (folder)* * przykładowe nazwy</vt:lpstr>
      <vt:lpstr>Wynik programu (model kodowania)* * wynik z laboratorium nr 1 </vt:lpstr>
      <vt:lpstr>Wynik programu (drzewo kodowania)* * przykładowy wynik</vt:lpstr>
      <vt:lpstr>Wynik programu (tablica kodowania)* * przykładowy wynik</vt:lpstr>
      <vt:lpstr>Wynik programu (tablica kodowania)* * przykładowy wynik</vt:lpstr>
      <vt:lpstr>Przykładowa weryfikacja https://huffman.ooz.ie/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Teoria informacji i kodowania</dc:title>
  <dc:creator>Małgorzata Pisula</dc:creator>
  <cp:lastModifiedBy>Pisula Małgorzata</cp:lastModifiedBy>
  <cp:revision>9</cp:revision>
  <dcterms:created xsi:type="dcterms:W3CDTF">2018-03-21T11:31:52Z</dcterms:created>
  <dcterms:modified xsi:type="dcterms:W3CDTF">2022-05-05T04:55:09Z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0x010100B0591770A693014F84D4C4177E6B84BC</vt:lpwstr>
  </property>
</Properties>
</file>