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  <p:sldId id="271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72" r:id="rId15"/>
    <p:sldId id="273" r:id="rId16"/>
    <p:sldId id="278" r:id="rId17"/>
    <p:sldId id="283" r:id="rId18"/>
    <p:sldId id="286" r:id="rId19"/>
    <p:sldId id="287" r:id="rId20"/>
    <p:sldId id="274" r:id="rId21"/>
    <p:sldId id="275" r:id="rId22"/>
    <p:sldId id="277" r:id="rId23"/>
    <p:sldId id="285" r:id="rId24"/>
    <p:sldId id="284" r:id="rId25"/>
    <p:sldId id="288" r:id="rId26"/>
    <p:sldId id="276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84587-D3FC-410B-83C4-93B491944FE0}" v="223" dt="2025-01-22T00:40:12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lidzyński Radosław" userId="8541f844-e3cd-4fd9-adb3-a191a2b15153" providerId="ADAL" clId="{766D785A-767D-4E74-87D7-876379B02AF8}"/>
    <pc:docChg chg="modSld">
      <pc:chgData name="Relidzyński Radosław" userId="8541f844-e3cd-4fd9-adb3-a191a2b15153" providerId="ADAL" clId="{766D785A-767D-4E74-87D7-876379B02AF8}" dt="2025-01-22T09:02:10.457" v="0" actId="20577"/>
      <pc:docMkLst>
        <pc:docMk/>
      </pc:docMkLst>
      <pc:sldChg chg="modSp mod">
        <pc:chgData name="Relidzyński Radosław" userId="8541f844-e3cd-4fd9-adb3-a191a2b15153" providerId="ADAL" clId="{766D785A-767D-4E74-87D7-876379B02AF8}" dt="2025-01-22T09:02:10.457" v="0" actId="20577"/>
        <pc:sldMkLst>
          <pc:docMk/>
          <pc:sldMk cId="3869547386" sldId="259"/>
        </pc:sldMkLst>
        <pc:spChg chg="mod">
          <ac:chgData name="Relidzyński Radosław" userId="8541f844-e3cd-4fd9-adb3-a191a2b15153" providerId="ADAL" clId="{766D785A-767D-4E74-87D7-876379B02AF8}" dt="2025-01-22T09:02:10.457" v="0" actId="20577"/>
          <ac:spMkLst>
            <pc:docMk/>
            <pc:sldMk cId="3869547386" sldId="259"/>
            <ac:spMk id="3" creationId="{AACE50DF-80C1-DFD6-BD71-D0FA6EC5EF80}"/>
          </ac:spMkLst>
        </pc:spChg>
      </pc:sldChg>
    </pc:docChg>
  </pc:docChgLst>
  <pc:docChgLst>
    <pc:chgData name="Relidzyński Radosław" userId="8541f844-e3cd-4fd9-adb3-a191a2b15153" providerId="ADAL" clId="{B0884587-D3FC-410B-83C4-93B491944FE0}"/>
    <pc:docChg chg="undo redo custSel addSld delSld modSld">
      <pc:chgData name="Relidzyński Radosław" userId="8541f844-e3cd-4fd9-adb3-a191a2b15153" providerId="ADAL" clId="{B0884587-D3FC-410B-83C4-93B491944FE0}" dt="2025-01-22T00:46:21.771" v="6424" actId="27636"/>
      <pc:docMkLst>
        <pc:docMk/>
      </pc:docMkLst>
      <pc:sldChg chg="addSp delSp modSp new mod setBg addAnim delAnim setClrOvrMap">
        <pc:chgData name="Relidzyński Radosław" userId="8541f844-e3cd-4fd9-adb3-a191a2b15153" providerId="ADAL" clId="{B0884587-D3FC-410B-83C4-93B491944FE0}" dt="2025-01-19T15:11:17.613" v="641"/>
        <pc:sldMkLst>
          <pc:docMk/>
          <pc:sldMk cId="3119409988" sldId="256"/>
        </pc:sldMkLst>
        <pc:spChg chg="mod">
          <ac:chgData name="Relidzyński Radosław" userId="8541f844-e3cd-4fd9-adb3-a191a2b15153" providerId="ADAL" clId="{B0884587-D3FC-410B-83C4-93B491944FE0}" dt="2025-01-19T15:11:17.612" v="639" actId="26606"/>
          <ac:spMkLst>
            <pc:docMk/>
            <pc:sldMk cId="3119409988" sldId="256"/>
            <ac:spMk id="2" creationId="{5A70B615-99DB-835A-14C6-533725BEDAC5}"/>
          </ac:spMkLst>
        </pc:spChg>
        <pc:spChg chg="mod">
          <ac:chgData name="Relidzyński Radosław" userId="8541f844-e3cd-4fd9-adb3-a191a2b15153" providerId="ADAL" clId="{B0884587-D3FC-410B-83C4-93B491944FE0}" dt="2025-01-19T15:11:17.612" v="639" actId="26606"/>
          <ac:spMkLst>
            <pc:docMk/>
            <pc:sldMk cId="3119409988" sldId="256"/>
            <ac:spMk id="3" creationId="{42A604A5-64BC-E910-4159-B0821D578875}"/>
          </ac:spMkLst>
        </pc:spChg>
        <pc:spChg chg="add">
          <ac:chgData name="Relidzyński Radosław" userId="8541f844-e3cd-4fd9-adb3-a191a2b15153" providerId="ADAL" clId="{B0884587-D3FC-410B-83C4-93B491944FE0}" dt="2025-01-19T15:11:17.612" v="639" actId="26606"/>
          <ac:spMkLst>
            <pc:docMk/>
            <pc:sldMk cId="3119409988" sldId="256"/>
            <ac:spMk id="14" creationId="{E770CA6A-B3B0-4826-A91F-B2B1F8922026}"/>
          </ac:spMkLst>
        </pc:spChg>
        <pc:picChg chg="add">
          <ac:chgData name="Relidzyński Radosław" userId="8541f844-e3cd-4fd9-adb3-a191a2b15153" providerId="ADAL" clId="{B0884587-D3FC-410B-83C4-93B491944FE0}" dt="2025-01-19T15:11:17.612" v="639" actId="26606"/>
          <ac:picMkLst>
            <pc:docMk/>
            <pc:sldMk cId="3119409988" sldId="256"/>
            <ac:picMk id="15" creationId="{3C51B9DA-B0CC-480A-8EA5-4D5C3E0515B9}"/>
          </ac:picMkLst>
        </pc:picChg>
        <pc:cxnChg chg="add">
          <ac:chgData name="Relidzyński Radosław" userId="8541f844-e3cd-4fd9-adb3-a191a2b15153" providerId="ADAL" clId="{B0884587-D3FC-410B-83C4-93B491944FE0}" dt="2025-01-19T15:11:17.612" v="639" actId="26606"/>
          <ac:cxnSpMkLst>
            <pc:docMk/>
            <pc:sldMk cId="3119409988" sldId="256"/>
            <ac:cxnSpMk id="16" creationId="{6FE641DB-A503-41DE-ACA6-36B41C6C2BE9}"/>
          </ac:cxnSpMkLst>
        </pc:cxnChg>
      </pc:sldChg>
      <pc:sldChg chg="modSp new del mod">
        <pc:chgData name="Relidzyński Radosław" userId="8541f844-e3cd-4fd9-adb3-a191a2b15153" providerId="ADAL" clId="{B0884587-D3FC-410B-83C4-93B491944FE0}" dt="2025-01-21T03:11:12.014" v="1584" actId="47"/>
        <pc:sldMkLst>
          <pc:docMk/>
          <pc:sldMk cId="1975353688" sldId="257"/>
        </pc:sldMkLst>
      </pc:sldChg>
      <pc:sldChg chg="addSp delSp modSp new mod">
        <pc:chgData name="Relidzyński Radosław" userId="8541f844-e3cd-4fd9-adb3-a191a2b15153" providerId="ADAL" clId="{B0884587-D3FC-410B-83C4-93B491944FE0}" dt="2025-01-21T03:04:18.606" v="642" actId="1076"/>
        <pc:sldMkLst>
          <pc:docMk/>
          <pc:sldMk cId="831362362" sldId="258"/>
        </pc:sldMkLst>
        <pc:spChg chg="mod">
          <ac:chgData name="Relidzyński Radosław" userId="8541f844-e3cd-4fd9-adb3-a191a2b15153" providerId="ADAL" clId="{B0884587-D3FC-410B-83C4-93B491944FE0}" dt="2025-01-21T03:04:18.606" v="642" actId="1076"/>
          <ac:spMkLst>
            <pc:docMk/>
            <pc:sldMk cId="831362362" sldId="258"/>
            <ac:spMk id="2" creationId="{EA55CC22-C3A8-E3BB-F5FD-46FBAD5C4B78}"/>
          </ac:spMkLst>
        </pc:spChg>
        <pc:spChg chg="add del mod">
          <ac:chgData name="Relidzyński Radosław" userId="8541f844-e3cd-4fd9-adb3-a191a2b15153" providerId="ADAL" clId="{B0884587-D3FC-410B-83C4-93B491944FE0}" dt="2025-01-19T04:59:23.112" v="182" actId="14100"/>
          <ac:spMkLst>
            <pc:docMk/>
            <pc:sldMk cId="831362362" sldId="258"/>
            <ac:spMk id="3" creationId="{A642DA62-1905-8761-F0CC-D01A3F319169}"/>
          </ac:spMkLst>
        </pc:spChg>
        <pc:picChg chg="add mod modCrop">
          <ac:chgData name="Relidzyński Radosław" userId="8541f844-e3cd-4fd9-adb3-a191a2b15153" providerId="ADAL" clId="{B0884587-D3FC-410B-83C4-93B491944FE0}" dt="2025-01-19T05:38:33.249" v="632" actId="732"/>
          <ac:picMkLst>
            <pc:docMk/>
            <pc:sldMk cId="831362362" sldId="258"/>
            <ac:picMk id="9" creationId="{957E7246-8054-6C98-2934-478E2EB41F5F}"/>
          </ac:picMkLst>
        </pc:picChg>
        <pc:picChg chg="add mod">
          <ac:chgData name="Relidzyński Radosław" userId="8541f844-e3cd-4fd9-adb3-a191a2b15153" providerId="ADAL" clId="{B0884587-D3FC-410B-83C4-93B491944FE0}" dt="2025-01-19T05:37:50.689" v="625" actId="1076"/>
          <ac:picMkLst>
            <pc:docMk/>
            <pc:sldMk cId="831362362" sldId="258"/>
            <ac:picMk id="11" creationId="{11575B69-629C-9A1A-3186-BBE8FD92662A}"/>
          </ac:picMkLst>
        </pc:picChg>
      </pc:sldChg>
      <pc:sldChg chg="modSp new mod">
        <pc:chgData name="Relidzyński Radosław" userId="8541f844-e3cd-4fd9-adb3-a191a2b15153" providerId="ADAL" clId="{B0884587-D3FC-410B-83C4-93B491944FE0}" dt="2025-01-21T03:32:57.213" v="1971" actId="20577"/>
        <pc:sldMkLst>
          <pc:docMk/>
          <pc:sldMk cId="3869547386" sldId="259"/>
        </pc:sldMkLst>
        <pc:spChg chg="mod">
          <ac:chgData name="Relidzyński Radosław" userId="8541f844-e3cd-4fd9-adb3-a191a2b15153" providerId="ADAL" clId="{B0884587-D3FC-410B-83C4-93B491944FE0}" dt="2025-01-19T15:10:58.911" v="633"/>
          <ac:spMkLst>
            <pc:docMk/>
            <pc:sldMk cId="3869547386" sldId="259"/>
            <ac:spMk id="2" creationId="{94A86D4D-5AC6-985C-CA66-938BCB22F4BE}"/>
          </ac:spMkLst>
        </pc:spChg>
        <pc:spChg chg="mod">
          <ac:chgData name="Relidzyński Radosław" userId="8541f844-e3cd-4fd9-adb3-a191a2b15153" providerId="ADAL" clId="{B0884587-D3FC-410B-83C4-93B491944FE0}" dt="2025-01-21T03:32:57.213" v="1971" actId="20577"/>
          <ac:spMkLst>
            <pc:docMk/>
            <pc:sldMk cId="3869547386" sldId="259"/>
            <ac:spMk id="3" creationId="{AACE50DF-80C1-DFD6-BD71-D0FA6EC5EF80}"/>
          </ac:spMkLst>
        </pc:spChg>
      </pc:sldChg>
      <pc:sldChg chg="addSp delSp modSp new mod modClrScheme chgLayout">
        <pc:chgData name="Relidzyński Radosław" userId="8541f844-e3cd-4fd9-adb3-a191a2b15153" providerId="ADAL" clId="{B0884587-D3FC-410B-83C4-93B491944FE0}" dt="2025-01-19T15:10:58.911" v="633"/>
        <pc:sldMkLst>
          <pc:docMk/>
          <pc:sldMk cId="2686909362" sldId="260"/>
        </pc:sldMkLst>
        <pc:spChg chg="add mod ord">
          <ac:chgData name="Relidzyński Radosław" userId="8541f844-e3cd-4fd9-adb3-a191a2b15153" providerId="ADAL" clId="{B0884587-D3FC-410B-83C4-93B491944FE0}" dt="2025-01-19T15:10:58.911" v="633"/>
          <ac:spMkLst>
            <pc:docMk/>
            <pc:sldMk cId="2686909362" sldId="260"/>
            <ac:spMk id="4" creationId="{1F8173F6-D42E-E9CE-94C1-BCCDCADD9708}"/>
          </ac:spMkLst>
        </pc:spChg>
        <pc:spChg chg="add mod ord">
          <ac:chgData name="Relidzyński Radosław" userId="8541f844-e3cd-4fd9-adb3-a191a2b15153" providerId="ADAL" clId="{B0884587-D3FC-410B-83C4-93B491944FE0}" dt="2025-01-19T15:10:58.911" v="633"/>
          <ac:spMkLst>
            <pc:docMk/>
            <pc:sldMk cId="2686909362" sldId="260"/>
            <ac:spMk id="5" creationId="{6CE37131-E299-01EE-9F7F-F41573C02250}"/>
          </ac:spMkLst>
        </pc:spChg>
      </pc:sldChg>
      <pc:sldChg chg="addSp delSp modSp new add del mod modClrScheme chgLayout">
        <pc:chgData name="Relidzyński Radosław" userId="8541f844-e3cd-4fd9-adb3-a191a2b15153" providerId="ADAL" clId="{B0884587-D3FC-410B-83C4-93B491944FE0}" dt="2025-01-21T03:24:03.713" v="1798" actId="47"/>
        <pc:sldMkLst>
          <pc:docMk/>
          <pc:sldMk cId="1837664381" sldId="261"/>
        </pc:sldMkLst>
        <pc:spChg chg="add mod ord">
          <ac:chgData name="Relidzyński Radosław" userId="8541f844-e3cd-4fd9-adb3-a191a2b15153" providerId="ADAL" clId="{B0884587-D3FC-410B-83C4-93B491944FE0}" dt="2025-01-21T03:13:41.801" v="1665" actId="20577"/>
          <ac:spMkLst>
            <pc:docMk/>
            <pc:sldMk cId="1837664381" sldId="261"/>
            <ac:spMk id="2" creationId="{8EA3A264-74F5-9B07-3EBD-C3364C678E22}"/>
          </ac:spMkLst>
        </pc:spChg>
        <pc:spChg chg="add del mod ord">
          <ac:chgData name="Relidzyński Radosław" userId="8541f844-e3cd-4fd9-adb3-a191a2b15153" providerId="ADAL" clId="{B0884587-D3FC-410B-83C4-93B491944FE0}" dt="2025-01-21T03:14:45.370" v="1697"/>
          <ac:spMkLst>
            <pc:docMk/>
            <pc:sldMk cId="1837664381" sldId="261"/>
            <ac:spMk id="3" creationId="{144581F0-F450-2BF5-4423-F98A1F765FCF}"/>
          </ac:spMkLst>
        </pc:spChg>
        <pc:spChg chg="add mod ord">
          <ac:chgData name="Relidzyński Radosław" userId="8541f844-e3cd-4fd9-adb3-a191a2b15153" providerId="ADAL" clId="{B0884587-D3FC-410B-83C4-93B491944FE0}" dt="2025-01-21T03:18:42.949" v="1716" actId="20577"/>
          <ac:spMkLst>
            <pc:docMk/>
            <pc:sldMk cId="1837664381" sldId="261"/>
            <ac:spMk id="4" creationId="{B75D9145-4E75-D067-0D49-CD6FFFE2C95C}"/>
          </ac:spMkLst>
        </pc:spChg>
        <pc:spChg chg="add 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1837664381" sldId="261"/>
            <ac:spMk id="5" creationId="{BF786840-755C-C102-FF1E-31DA8365018B}"/>
          </ac:spMkLst>
        </pc:spChg>
        <pc:spChg chg="add mod ord">
          <ac:chgData name="Relidzyński Radosław" userId="8541f844-e3cd-4fd9-adb3-a191a2b15153" providerId="ADAL" clId="{B0884587-D3FC-410B-83C4-93B491944FE0}" dt="2025-01-21T03:13:49.184" v="1696" actId="20577"/>
          <ac:spMkLst>
            <pc:docMk/>
            <pc:sldMk cId="1837664381" sldId="261"/>
            <ac:spMk id="6" creationId="{7B8D3930-DD46-1278-92AE-B076C2901FA5}"/>
          </ac:spMkLst>
        </pc:spChg>
        <pc:spChg chg="add del mod ord">
          <ac:chgData name="Relidzyński Radosław" userId="8541f844-e3cd-4fd9-adb3-a191a2b15153" providerId="ADAL" clId="{B0884587-D3FC-410B-83C4-93B491944FE0}" dt="2025-01-21T03:18:46.519" v="1717"/>
          <ac:spMkLst>
            <pc:docMk/>
            <pc:sldMk cId="1837664381" sldId="261"/>
            <ac:spMk id="7" creationId="{069B0194-D8EF-2602-01B7-EFBCF26EAA65}"/>
          </ac:spMkLst>
        </pc:spChg>
        <pc:spChg chg="add mod">
          <ac:chgData name="Relidzyński Radosław" userId="8541f844-e3cd-4fd9-adb3-a191a2b15153" providerId="ADAL" clId="{B0884587-D3FC-410B-83C4-93B491944FE0}" dt="2025-01-21T03:14:45.370" v="1697"/>
          <ac:spMkLst>
            <pc:docMk/>
            <pc:sldMk cId="1837664381" sldId="261"/>
            <ac:spMk id="8" creationId="{E13FE70B-AB68-969A-E535-AB6B9BE8752C}"/>
          </ac:spMkLst>
        </pc:spChg>
        <pc:spChg chg="add mod">
          <ac:chgData name="Relidzyński Radosław" userId="8541f844-e3cd-4fd9-adb3-a191a2b15153" providerId="ADAL" clId="{B0884587-D3FC-410B-83C4-93B491944FE0}" dt="2025-01-21T03:16:11.147" v="1701"/>
          <ac:spMkLst>
            <pc:docMk/>
            <pc:sldMk cId="1837664381" sldId="261"/>
            <ac:spMk id="9" creationId="{E9463BE0-0D80-463B-CDB1-A60DED0192F0}"/>
          </ac:spMkLst>
        </pc:spChg>
        <pc:spChg chg="add mod">
          <ac:chgData name="Relidzyński Radosław" userId="8541f844-e3cd-4fd9-adb3-a191a2b15153" providerId="ADAL" clId="{B0884587-D3FC-410B-83C4-93B491944FE0}" dt="2025-01-21T03:16:16.706" v="1703"/>
          <ac:spMkLst>
            <pc:docMk/>
            <pc:sldMk cId="1837664381" sldId="261"/>
            <ac:spMk id="10" creationId="{089426D4-86DB-1B68-DF51-C7088BB20DB8}"/>
          </ac:spMkLst>
        </pc:spChg>
        <pc:spChg chg="add">
          <ac:chgData name="Relidzyński Radosław" userId="8541f844-e3cd-4fd9-adb3-a191a2b15153" providerId="ADAL" clId="{B0884587-D3FC-410B-83C4-93B491944FE0}" dt="2025-01-21T03:16:17.822" v="1704"/>
          <ac:spMkLst>
            <pc:docMk/>
            <pc:sldMk cId="1837664381" sldId="261"/>
            <ac:spMk id="11" creationId="{13A265CB-F749-7CC2-CF6B-C8EFE9A955D9}"/>
          </ac:spMkLst>
        </pc:spChg>
        <pc:spChg chg="add mod">
          <ac:chgData name="Relidzyński Radosław" userId="8541f844-e3cd-4fd9-adb3-a191a2b15153" providerId="ADAL" clId="{B0884587-D3FC-410B-83C4-93B491944FE0}" dt="2025-01-21T03:16:32.272" v="1706"/>
          <ac:spMkLst>
            <pc:docMk/>
            <pc:sldMk cId="1837664381" sldId="261"/>
            <ac:spMk id="12" creationId="{5C0988ED-CCED-9127-265C-498466F2CCD5}"/>
          </ac:spMkLst>
        </pc:spChg>
        <pc:spChg chg="add">
          <ac:chgData name="Relidzyński Radosław" userId="8541f844-e3cd-4fd9-adb3-a191a2b15153" providerId="ADAL" clId="{B0884587-D3FC-410B-83C4-93B491944FE0}" dt="2025-01-21T03:16:34.133" v="1707"/>
          <ac:spMkLst>
            <pc:docMk/>
            <pc:sldMk cId="1837664381" sldId="261"/>
            <ac:spMk id="13" creationId="{398631C0-3F33-5335-D874-196573E9EB2C}"/>
          </ac:spMkLst>
        </pc:spChg>
        <pc:spChg chg="add">
          <ac:chgData name="Relidzyński Radosław" userId="8541f844-e3cd-4fd9-adb3-a191a2b15153" providerId="ADAL" clId="{B0884587-D3FC-410B-83C4-93B491944FE0}" dt="2025-01-21T03:16:39.292" v="1708"/>
          <ac:spMkLst>
            <pc:docMk/>
            <pc:sldMk cId="1837664381" sldId="261"/>
            <ac:spMk id="14" creationId="{EFA43935-536E-0C8C-DD23-16580807A38C}"/>
          </ac:spMkLst>
        </pc:spChg>
        <pc:spChg chg="add mod">
          <ac:chgData name="Relidzyński Radosław" userId="8541f844-e3cd-4fd9-adb3-a191a2b15153" providerId="ADAL" clId="{B0884587-D3FC-410B-83C4-93B491944FE0}" dt="2025-01-21T03:17:03.865" v="1711"/>
          <ac:spMkLst>
            <pc:docMk/>
            <pc:sldMk cId="1837664381" sldId="261"/>
            <ac:spMk id="15" creationId="{256F690B-1C04-69A9-BF1F-81CFE75A8794}"/>
          </ac:spMkLst>
        </pc:spChg>
        <pc:spChg chg="add">
          <ac:chgData name="Relidzyński Radosław" userId="8541f844-e3cd-4fd9-adb3-a191a2b15153" providerId="ADAL" clId="{B0884587-D3FC-410B-83C4-93B491944FE0}" dt="2025-01-21T03:17:02.787" v="1710"/>
          <ac:spMkLst>
            <pc:docMk/>
            <pc:sldMk cId="1837664381" sldId="261"/>
            <ac:spMk id="16" creationId="{5B78B386-F96F-F8B2-14DB-923C0BC49CD3}"/>
          </ac:spMkLst>
        </pc:spChg>
        <pc:spChg chg="add">
          <ac:chgData name="Relidzyński Radosław" userId="8541f844-e3cd-4fd9-adb3-a191a2b15153" providerId="ADAL" clId="{B0884587-D3FC-410B-83C4-93B491944FE0}" dt="2025-01-21T03:17:12.177" v="1712"/>
          <ac:spMkLst>
            <pc:docMk/>
            <pc:sldMk cId="1837664381" sldId="261"/>
            <ac:spMk id="17" creationId="{BDDE2CDC-A898-B920-5B29-FF53058393DE}"/>
          </ac:spMkLst>
        </pc:spChg>
        <pc:picChg chg="add mod">
          <ac:chgData name="Relidzyński Radosław" userId="8541f844-e3cd-4fd9-adb3-a191a2b15153" providerId="ADAL" clId="{B0884587-D3FC-410B-83C4-93B491944FE0}" dt="2025-01-21T03:18:46.920" v="1719" actId="962"/>
          <ac:picMkLst>
            <pc:docMk/>
            <pc:sldMk cId="1837664381" sldId="261"/>
            <ac:picMk id="19" creationId="{FB7F062E-C2B7-B31E-9ED1-0E2D63483EA8}"/>
          </ac:picMkLst>
        </pc:picChg>
      </pc:sldChg>
      <pc:sldChg chg="modSp new mod">
        <pc:chgData name="Relidzyński Radosław" userId="8541f844-e3cd-4fd9-adb3-a191a2b15153" providerId="ADAL" clId="{B0884587-D3FC-410B-83C4-93B491944FE0}" dt="2025-01-21T03:32:33.915" v="1948" actId="20577"/>
        <pc:sldMkLst>
          <pc:docMk/>
          <pc:sldMk cId="3078731856" sldId="262"/>
        </pc:sldMkLst>
        <pc:spChg chg="mod">
          <ac:chgData name="Relidzyński Radosław" userId="8541f844-e3cd-4fd9-adb3-a191a2b15153" providerId="ADAL" clId="{B0884587-D3FC-410B-83C4-93B491944FE0}" dt="2025-01-21T03:32:33.915" v="1948" actId="20577"/>
          <ac:spMkLst>
            <pc:docMk/>
            <pc:sldMk cId="3078731856" sldId="262"/>
            <ac:spMk id="2" creationId="{B8473667-F4D5-A804-C7EF-29D85A8DD335}"/>
          </ac:spMkLst>
        </pc:spChg>
        <pc:spChg chg="mod">
          <ac:chgData name="Relidzyński Radosław" userId="8541f844-e3cd-4fd9-adb3-a191a2b15153" providerId="ADAL" clId="{B0884587-D3FC-410B-83C4-93B491944FE0}" dt="2025-01-19T15:10:58.911" v="633"/>
          <ac:spMkLst>
            <pc:docMk/>
            <pc:sldMk cId="3078731856" sldId="262"/>
            <ac:spMk id="3" creationId="{91502D65-DB8B-958B-AC52-873DA35B1403}"/>
          </ac:spMkLst>
        </pc:spChg>
      </pc:sldChg>
      <pc:sldChg chg="addSp delSp modSp new mod modClrScheme chgLayout">
        <pc:chgData name="Relidzyński Radosław" userId="8541f844-e3cd-4fd9-adb3-a191a2b15153" providerId="ADAL" clId="{B0884587-D3FC-410B-83C4-93B491944FE0}" dt="2025-01-21T17:59:10.980" v="4712" actId="20577"/>
        <pc:sldMkLst>
          <pc:docMk/>
          <pc:sldMk cId="807031491" sldId="263"/>
        </pc:sldMkLst>
        <pc:spChg chg="add mod ord">
          <ac:chgData name="Relidzyński Radosław" userId="8541f844-e3cd-4fd9-adb3-a191a2b15153" providerId="ADAL" clId="{B0884587-D3FC-410B-83C4-93B491944FE0}" dt="2025-01-21T17:09:55.125" v="3067" actId="1076"/>
          <ac:spMkLst>
            <pc:docMk/>
            <pc:sldMk cId="807031491" sldId="263"/>
            <ac:spMk id="4" creationId="{9AA442BE-78EB-5068-CA3C-5E44EE013C12}"/>
          </ac:spMkLst>
        </pc:spChg>
        <pc:spChg chg="add mod ord">
          <ac:chgData name="Relidzyński Radosław" userId="8541f844-e3cd-4fd9-adb3-a191a2b15153" providerId="ADAL" clId="{B0884587-D3FC-410B-83C4-93B491944FE0}" dt="2025-01-21T17:59:10.980" v="4712" actId="20577"/>
          <ac:spMkLst>
            <pc:docMk/>
            <pc:sldMk cId="807031491" sldId="263"/>
            <ac:spMk id="5" creationId="{1441144C-1BA8-D27C-34C8-C51348270A3D}"/>
          </ac:spMkLst>
        </pc:spChg>
      </pc:sldChg>
      <pc:sldChg chg="addSp delSp modSp new mod modClrScheme chgLayout">
        <pc:chgData name="Relidzyński Radosław" userId="8541f844-e3cd-4fd9-adb3-a191a2b15153" providerId="ADAL" clId="{B0884587-D3FC-410B-83C4-93B491944FE0}" dt="2025-01-21T03:39:26.578" v="2284" actId="20577"/>
        <pc:sldMkLst>
          <pc:docMk/>
          <pc:sldMk cId="3047094706" sldId="264"/>
        </pc:sldMkLst>
        <pc:spChg chg="add del mod ord">
          <ac:chgData name="Relidzyński Radosław" userId="8541f844-e3cd-4fd9-adb3-a191a2b15153" providerId="ADAL" clId="{B0884587-D3FC-410B-83C4-93B491944FE0}" dt="2025-01-21T03:19:36.541" v="1732" actId="20577"/>
          <ac:spMkLst>
            <pc:docMk/>
            <pc:sldMk cId="3047094706" sldId="264"/>
            <ac:spMk id="2" creationId="{D0DFC1F1-D659-4D66-EB8F-189232C0B7E1}"/>
          </ac:spMkLst>
        </pc:spChg>
        <pc:spChg chg="add del mod ord">
          <ac:chgData name="Relidzyński Radosław" userId="8541f844-e3cd-4fd9-adb3-a191a2b15153" providerId="ADAL" clId="{B0884587-D3FC-410B-83C4-93B491944FE0}" dt="2025-01-21T03:24:16.771" v="1799"/>
          <ac:spMkLst>
            <pc:docMk/>
            <pc:sldMk cId="3047094706" sldId="264"/>
            <ac:spMk id="3" creationId="{7F06AE35-BC69-6D26-2D0C-2826DB45D164}"/>
          </ac:spMkLst>
        </pc:spChg>
        <pc:spChg chg="add mod ord">
          <ac:chgData name="Relidzyński Radosław" userId="8541f844-e3cd-4fd9-adb3-a191a2b15153" providerId="ADAL" clId="{B0884587-D3FC-410B-83C4-93B491944FE0}" dt="2025-01-21T03:37:24.398" v="2259" actId="1076"/>
          <ac:spMkLst>
            <pc:docMk/>
            <pc:sldMk cId="3047094706" sldId="264"/>
            <ac:spMk id="4" creationId="{B0BF3E57-31E4-6CBB-53BB-F0B32BFE3C78}"/>
          </ac:spMkLst>
        </pc:spChg>
        <pc:spChg chg="add 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3047094706" sldId="264"/>
            <ac:spMk id="5" creationId="{D4DB7428-3B23-DDB3-6C60-3CBF96BF1DC3}"/>
          </ac:spMkLst>
        </pc:spChg>
        <pc:spChg chg="add del mod ord">
          <ac:chgData name="Relidzyński Radosław" userId="8541f844-e3cd-4fd9-adb3-a191a2b15153" providerId="ADAL" clId="{B0884587-D3FC-410B-83C4-93B491944FE0}" dt="2025-01-21T03:36:36.573" v="2232" actId="1076"/>
          <ac:spMkLst>
            <pc:docMk/>
            <pc:sldMk cId="3047094706" sldId="264"/>
            <ac:spMk id="6" creationId="{5199F707-73AE-1D66-0F06-B507F64CC06D}"/>
          </ac:spMkLst>
        </pc:spChg>
        <pc:spChg chg="add del mod ord">
          <ac:chgData name="Relidzyński Radosław" userId="8541f844-e3cd-4fd9-adb3-a191a2b15153" providerId="ADAL" clId="{B0884587-D3FC-410B-83C4-93B491944FE0}" dt="2025-01-21T03:20:40.252" v="1759"/>
          <ac:spMkLst>
            <pc:docMk/>
            <pc:sldMk cId="3047094706" sldId="264"/>
            <ac:spMk id="7" creationId="{02D643C1-DACF-46B8-516B-063A4CEAAEF0}"/>
          </ac:spMkLst>
        </pc:spChg>
        <pc:spChg chg="add mod">
          <ac:chgData name="Relidzyński Radosław" userId="8541f844-e3cd-4fd9-adb3-a191a2b15153" providerId="ADAL" clId="{B0884587-D3FC-410B-83C4-93B491944FE0}" dt="2025-01-21T03:19:06.042" v="1721"/>
          <ac:spMkLst>
            <pc:docMk/>
            <pc:sldMk cId="3047094706" sldId="264"/>
            <ac:spMk id="8" creationId="{C4D68B68-A9D3-B8C1-403A-F64FF8613A9C}"/>
          </ac:spMkLst>
        </pc:spChg>
        <pc:spChg chg="add mod">
          <ac:chgData name="Relidzyński Radosław" userId="8541f844-e3cd-4fd9-adb3-a191a2b15153" providerId="ADAL" clId="{B0884587-D3FC-410B-83C4-93B491944FE0}" dt="2025-01-21T03:19:06.042" v="1721"/>
          <ac:spMkLst>
            <pc:docMk/>
            <pc:sldMk cId="3047094706" sldId="264"/>
            <ac:spMk id="9" creationId="{C199342C-54DC-9004-13B6-3614B2C89C8D}"/>
          </ac:spMkLst>
        </pc:spChg>
        <pc:spChg chg="add mod">
          <ac:chgData name="Relidzyński Radosław" userId="8541f844-e3cd-4fd9-adb3-a191a2b15153" providerId="ADAL" clId="{B0884587-D3FC-410B-83C4-93B491944FE0}" dt="2025-01-21T03:19:06.042" v="1721"/>
          <ac:spMkLst>
            <pc:docMk/>
            <pc:sldMk cId="3047094706" sldId="264"/>
            <ac:spMk id="11" creationId="{E36E97DD-ABB5-C391-4337-62D465AAFE12}"/>
          </ac:spMkLst>
        </pc:spChg>
        <pc:spChg chg="add mod">
          <ac:chgData name="Relidzyński Radosław" userId="8541f844-e3cd-4fd9-adb3-a191a2b15153" providerId="ADAL" clId="{B0884587-D3FC-410B-83C4-93B491944FE0}" dt="2025-01-21T03:19:10.267" v="1723"/>
          <ac:spMkLst>
            <pc:docMk/>
            <pc:sldMk cId="3047094706" sldId="264"/>
            <ac:spMk id="12" creationId="{9E59623A-765C-E57F-69F0-F3D811E4EF41}"/>
          </ac:spMkLst>
        </pc:spChg>
        <pc:spChg chg="add mod">
          <ac:chgData name="Relidzyński Radosław" userId="8541f844-e3cd-4fd9-adb3-a191a2b15153" providerId="ADAL" clId="{B0884587-D3FC-410B-83C4-93B491944FE0}" dt="2025-01-21T03:19:10.267" v="1723"/>
          <ac:spMkLst>
            <pc:docMk/>
            <pc:sldMk cId="3047094706" sldId="264"/>
            <ac:spMk id="13" creationId="{202BCE5A-275E-5B90-EE92-40DC4ECA6E16}"/>
          </ac:spMkLst>
        </pc:spChg>
        <pc:spChg chg="add mod">
          <ac:chgData name="Relidzyński Radosław" userId="8541f844-e3cd-4fd9-adb3-a191a2b15153" providerId="ADAL" clId="{B0884587-D3FC-410B-83C4-93B491944FE0}" dt="2025-01-21T03:19:10.267" v="1723"/>
          <ac:spMkLst>
            <pc:docMk/>
            <pc:sldMk cId="3047094706" sldId="264"/>
            <ac:spMk id="15" creationId="{9B557436-2E2E-AEA6-7137-CF378A7FF0D2}"/>
          </ac:spMkLst>
        </pc:spChg>
        <pc:spChg chg="add mod">
          <ac:chgData name="Relidzyński Radosław" userId="8541f844-e3cd-4fd9-adb3-a191a2b15153" providerId="ADAL" clId="{B0884587-D3FC-410B-83C4-93B491944FE0}" dt="2025-01-21T03:23:57.078" v="1792"/>
          <ac:spMkLst>
            <pc:docMk/>
            <pc:sldMk cId="3047094706" sldId="264"/>
            <ac:spMk id="22" creationId="{44678302-649B-4598-6772-4C6BC8F02745}"/>
          </ac:spMkLst>
        </pc:spChg>
        <pc:spChg chg="add mod">
          <ac:chgData name="Relidzyński Radosław" userId="8541f844-e3cd-4fd9-adb3-a191a2b15153" providerId="ADAL" clId="{B0884587-D3FC-410B-83C4-93B491944FE0}" dt="2025-01-21T03:24:16.771" v="1799"/>
          <ac:spMkLst>
            <pc:docMk/>
            <pc:sldMk cId="3047094706" sldId="264"/>
            <ac:spMk id="23" creationId="{9EA249FE-AAC1-4A4A-C757-EE8A6CD52DEE}"/>
          </ac:spMkLst>
        </pc:spChg>
        <pc:spChg chg="add">
          <ac:chgData name="Relidzyński Radosław" userId="8541f844-e3cd-4fd9-adb3-a191a2b15153" providerId="ADAL" clId="{B0884587-D3FC-410B-83C4-93B491944FE0}" dt="2025-01-21T03:26:06.507" v="1805"/>
          <ac:spMkLst>
            <pc:docMk/>
            <pc:sldMk cId="3047094706" sldId="264"/>
            <ac:spMk id="24" creationId="{3719EBB8-444B-9FA0-903D-AAD7B6B59F09}"/>
          </ac:spMkLst>
        </pc:spChg>
        <pc:spChg chg="add">
          <ac:chgData name="Relidzyński Radosław" userId="8541f844-e3cd-4fd9-adb3-a191a2b15153" providerId="ADAL" clId="{B0884587-D3FC-410B-83C4-93B491944FE0}" dt="2025-01-21T03:26:08.512" v="1806"/>
          <ac:spMkLst>
            <pc:docMk/>
            <pc:sldMk cId="3047094706" sldId="264"/>
            <ac:spMk id="25" creationId="{4905A59D-72B8-E871-2236-BE86730B4BC3}"/>
          </ac:spMkLst>
        </pc:spChg>
        <pc:spChg chg="add mod">
          <ac:chgData name="Relidzyński Radosław" userId="8541f844-e3cd-4fd9-adb3-a191a2b15153" providerId="ADAL" clId="{B0884587-D3FC-410B-83C4-93B491944FE0}" dt="2025-01-21T03:39:10.228" v="2278" actId="20577"/>
          <ac:spMkLst>
            <pc:docMk/>
            <pc:sldMk cId="3047094706" sldId="264"/>
            <ac:spMk id="26" creationId="{0909C816-5A84-10D3-A7DD-932F204BB17B}"/>
          </ac:spMkLst>
        </pc:spChg>
        <pc:spChg chg="add">
          <ac:chgData name="Relidzyński Radosław" userId="8541f844-e3cd-4fd9-adb3-a191a2b15153" providerId="ADAL" clId="{B0884587-D3FC-410B-83C4-93B491944FE0}" dt="2025-01-21T03:28:44.028" v="1833"/>
          <ac:spMkLst>
            <pc:docMk/>
            <pc:sldMk cId="3047094706" sldId="264"/>
            <ac:spMk id="27" creationId="{7E6B927B-DA09-FC26-7AE5-CDF18FCF3773}"/>
          </ac:spMkLst>
        </pc:spChg>
        <pc:spChg chg="add mod">
          <ac:chgData name="Relidzyński Radosław" userId="8541f844-e3cd-4fd9-adb3-a191a2b15153" providerId="ADAL" clId="{B0884587-D3FC-410B-83C4-93B491944FE0}" dt="2025-01-21T03:39:26.578" v="2284" actId="20577"/>
          <ac:spMkLst>
            <pc:docMk/>
            <pc:sldMk cId="3047094706" sldId="264"/>
            <ac:spMk id="28" creationId="{B51CE174-6772-05D1-B3CF-1C7DB6272DF0}"/>
          </ac:spMkLst>
        </pc:spChg>
        <pc:spChg chg="add">
          <ac:chgData name="Relidzyński Radosław" userId="8541f844-e3cd-4fd9-adb3-a191a2b15153" providerId="ADAL" clId="{B0884587-D3FC-410B-83C4-93B491944FE0}" dt="2025-01-21T03:28:59.731" v="1848"/>
          <ac:spMkLst>
            <pc:docMk/>
            <pc:sldMk cId="3047094706" sldId="264"/>
            <ac:spMk id="29" creationId="{99A1DCC4-ACE3-D257-4259-CC6756EBAE3A}"/>
          </ac:spMkLst>
        </pc:spChg>
        <pc:spChg chg="add">
          <ac:chgData name="Relidzyński Radosław" userId="8541f844-e3cd-4fd9-adb3-a191a2b15153" providerId="ADAL" clId="{B0884587-D3FC-410B-83C4-93B491944FE0}" dt="2025-01-21T03:37:00.416" v="2245"/>
          <ac:spMkLst>
            <pc:docMk/>
            <pc:sldMk cId="3047094706" sldId="264"/>
            <ac:spMk id="30" creationId="{EB084359-2A3E-AED7-31D6-97E99514A9C5}"/>
          </ac:spMkLst>
        </pc:spChg>
        <pc:spChg chg="add">
          <ac:chgData name="Relidzyński Radosław" userId="8541f844-e3cd-4fd9-adb3-a191a2b15153" providerId="ADAL" clId="{B0884587-D3FC-410B-83C4-93B491944FE0}" dt="2025-01-21T03:37:05.383" v="2246"/>
          <ac:spMkLst>
            <pc:docMk/>
            <pc:sldMk cId="3047094706" sldId="264"/>
            <ac:spMk id="31" creationId="{CCEDF846-B5E4-A4D0-980E-499C5B811837}"/>
          </ac:spMkLst>
        </pc:spChg>
        <pc:picChg chg="add mod">
          <ac:chgData name="Relidzyński Radosław" userId="8541f844-e3cd-4fd9-adb3-a191a2b15153" providerId="ADAL" clId="{B0884587-D3FC-410B-83C4-93B491944FE0}" dt="2025-01-21T03:19:06.042" v="1721"/>
          <ac:picMkLst>
            <pc:docMk/>
            <pc:sldMk cId="3047094706" sldId="264"/>
            <ac:picMk id="10" creationId="{CC33C460-6C1D-7304-F63F-D8040039AE8C}"/>
          </ac:picMkLst>
        </pc:picChg>
        <pc:picChg chg="add del mod">
          <ac:chgData name="Relidzyński Radosław" userId="8541f844-e3cd-4fd9-adb3-a191a2b15153" providerId="ADAL" clId="{B0884587-D3FC-410B-83C4-93B491944FE0}" dt="2025-01-21T03:19:15.245" v="1726"/>
          <ac:picMkLst>
            <pc:docMk/>
            <pc:sldMk cId="3047094706" sldId="264"/>
            <ac:picMk id="14" creationId="{D438A526-8352-2AC5-3841-89E4294724B9}"/>
          </ac:picMkLst>
        </pc:picChg>
        <pc:picChg chg="add mod">
          <ac:chgData name="Relidzyński Radosław" userId="8541f844-e3cd-4fd9-adb3-a191a2b15153" providerId="ADAL" clId="{B0884587-D3FC-410B-83C4-93B491944FE0}" dt="2025-01-21T03:20:29.656" v="1753"/>
          <ac:picMkLst>
            <pc:docMk/>
            <pc:sldMk cId="3047094706" sldId="264"/>
            <ac:picMk id="17" creationId="{F27DCB05-7352-B308-AFC0-9F26D8AFC51E}"/>
          </ac:picMkLst>
        </pc:picChg>
        <pc:picChg chg="add mod">
          <ac:chgData name="Relidzyński Radosław" userId="8541f844-e3cd-4fd9-adb3-a191a2b15153" providerId="ADAL" clId="{B0884587-D3FC-410B-83C4-93B491944FE0}" dt="2025-01-21T03:20:33.791" v="1758"/>
          <ac:picMkLst>
            <pc:docMk/>
            <pc:sldMk cId="3047094706" sldId="264"/>
            <ac:picMk id="19" creationId="{0FDB44D2-F7E2-AD78-8A38-5C107DF6679C}"/>
          </ac:picMkLst>
        </pc:picChg>
        <pc:picChg chg="add mod">
          <ac:chgData name="Relidzyński Radosław" userId="8541f844-e3cd-4fd9-adb3-a191a2b15153" providerId="ADAL" clId="{B0884587-D3FC-410B-83C4-93B491944FE0}" dt="2025-01-21T03:37:25.749" v="2260" actId="1076"/>
          <ac:picMkLst>
            <pc:docMk/>
            <pc:sldMk cId="3047094706" sldId="264"/>
            <ac:picMk id="21" creationId="{DA796478-8132-CBD6-B91E-35E30E25A929}"/>
          </ac:picMkLst>
        </pc:picChg>
      </pc:sldChg>
      <pc:sldChg chg="modSp new mod">
        <pc:chgData name="Relidzyński Radosław" userId="8541f844-e3cd-4fd9-adb3-a191a2b15153" providerId="ADAL" clId="{B0884587-D3FC-410B-83C4-93B491944FE0}" dt="2025-01-19T15:10:58.911" v="633"/>
        <pc:sldMkLst>
          <pc:docMk/>
          <pc:sldMk cId="1411847779" sldId="265"/>
        </pc:sldMkLst>
        <pc:spChg chg="mod">
          <ac:chgData name="Relidzyński Radosław" userId="8541f844-e3cd-4fd9-adb3-a191a2b15153" providerId="ADAL" clId="{B0884587-D3FC-410B-83C4-93B491944FE0}" dt="2025-01-19T15:10:58.911" v="633"/>
          <ac:spMkLst>
            <pc:docMk/>
            <pc:sldMk cId="1411847779" sldId="265"/>
            <ac:spMk id="2" creationId="{7691F3B1-D5FC-30B3-CEFC-BE5B1C573D87}"/>
          </ac:spMkLst>
        </pc:spChg>
        <pc:spChg chg="mod">
          <ac:chgData name="Relidzyński Radosław" userId="8541f844-e3cd-4fd9-adb3-a191a2b15153" providerId="ADAL" clId="{B0884587-D3FC-410B-83C4-93B491944FE0}" dt="2025-01-19T15:10:58.911" v="633"/>
          <ac:spMkLst>
            <pc:docMk/>
            <pc:sldMk cId="1411847779" sldId="265"/>
            <ac:spMk id="3" creationId="{38F1F958-EC56-F705-2B6C-AAEFFBC17F39}"/>
          </ac:spMkLst>
        </pc:spChg>
      </pc:sldChg>
      <pc:sldChg chg="addSp delSp modSp add mod modClrScheme chgLayout">
        <pc:chgData name="Relidzyński Radosław" userId="8541f844-e3cd-4fd9-adb3-a191a2b15153" providerId="ADAL" clId="{B0884587-D3FC-410B-83C4-93B491944FE0}" dt="2025-01-21T03:58:56.989" v="2327" actId="20577"/>
        <pc:sldMkLst>
          <pc:docMk/>
          <pc:sldMk cId="3146782621" sldId="266"/>
        </pc:sldMkLst>
        <pc:spChg chg="add mod ord">
          <ac:chgData name="Relidzyński Radosław" userId="8541f844-e3cd-4fd9-adb3-a191a2b15153" providerId="ADAL" clId="{B0884587-D3FC-410B-83C4-93B491944FE0}" dt="2025-01-21T03:19:39.558" v="1733"/>
          <ac:spMkLst>
            <pc:docMk/>
            <pc:sldMk cId="3146782621" sldId="266"/>
            <ac:spMk id="2" creationId="{5852C75D-E856-4E04-0252-F673FBD1AB11}"/>
          </ac:spMkLst>
        </pc:spChg>
        <pc:spChg chg="add del mod ord">
          <ac:chgData name="Relidzyński Radosław" userId="8541f844-e3cd-4fd9-adb3-a191a2b15153" providerId="ADAL" clId="{B0884587-D3FC-410B-83C4-93B491944FE0}" dt="2025-01-21T03:24:26.812" v="1800"/>
          <ac:spMkLst>
            <pc:docMk/>
            <pc:sldMk cId="3146782621" sldId="266"/>
            <ac:spMk id="3" creationId="{6216C558-073B-6AEA-AF1E-282089DDCE71}"/>
          </ac:spMkLst>
        </pc:spChg>
        <pc:spChg chg="mod ord">
          <ac:chgData name="Relidzyński Radosław" userId="8541f844-e3cd-4fd9-adb3-a191a2b15153" providerId="ADAL" clId="{B0884587-D3FC-410B-83C4-93B491944FE0}" dt="2025-01-21T03:58:56.989" v="2327" actId="20577"/>
          <ac:spMkLst>
            <pc:docMk/>
            <pc:sldMk cId="3146782621" sldId="266"/>
            <ac:spMk id="4" creationId="{AA5E72B3-CC27-7F82-7DDB-2AC8CAD30B5F}"/>
          </ac:spMkLst>
        </pc:spChg>
        <pc:spChg chg="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3146782621" sldId="266"/>
            <ac:spMk id="5" creationId="{7C98F775-B863-7CB5-E0A5-8C9128E6D256}"/>
          </ac:spMkLst>
        </pc:spChg>
        <pc:spChg chg="add mod ord">
          <ac:chgData name="Relidzyński Radosław" userId="8541f844-e3cd-4fd9-adb3-a191a2b15153" providerId="ADAL" clId="{B0884587-D3FC-410B-83C4-93B491944FE0}" dt="2025-01-21T03:29:33.298" v="1860" actId="1076"/>
          <ac:spMkLst>
            <pc:docMk/>
            <pc:sldMk cId="3146782621" sldId="266"/>
            <ac:spMk id="6" creationId="{B443E404-01BF-05BD-C515-9FEC91F9777F}"/>
          </ac:spMkLst>
        </pc:spChg>
        <pc:spChg chg="add del mod ord">
          <ac:chgData name="Relidzyński Radosław" userId="8541f844-e3cd-4fd9-adb3-a191a2b15153" providerId="ADAL" clId="{B0884587-D3FC-410B-83C4-93B491944FE0}" dt="2025-01-21T03:20:46.165" v="1767"/>
          <ac:spMkLst>
            <pc:docMk/>
            <pc:sldMk cId="3146782621" sldId="266"/>
            <ac:spMk id="7" creationId="{0C4DEA1F-1802-3489-DA13-C44A3E46E284}"/>
          </ac:spMkLst>
        </pc:spChg>
        <pc:spChg chg="add mod">
          <ac:chgData name="Relidzyński Radosław" userId="8541f844-e3cd-4fd9-adb3-a191a2b15153" providerId="ADAL" clId="{B0884587-D3FC-410B-83C4-93B491944FE0}" dt="2025-01-21T03:23:57.647" v="1793"/>
          <ac:spMkLst>
            <pc:docMk/>
            <pc:sldMk cId="3146782621" sldId="266"/>
            <ac:spMk id="12" creationId="{590B5E0B-E1C0-70D9-A959-114835DEA2DE}"/>
          </ac:spMkLst>
        </pc:spChg>
        <pc:spChg chg="add mod">
          <ac:chgData name="Relidzyński Radosław" userId="8541f844-e3cd-4fd9-adb3-a191a2b15153" providerId="ADAL" clId="{B0884587-D3FC-410B-83C4-93B491944FE0}" dt="2025-01-21T03:24:26.812" v="1800"/>
          <ac:spMkLst>
            <pc:docMk/>
            <pc:sldMk cId="3146782621" sldId="266"/>
            <ac:spMk id="13" creationId="{52A4F6D4-66BC-A83A-0877-34F4A6601F81}"/>
          </ac:spMkLst>
        </pc:spChg>
        <pc:spChg chg="add mod">
          <ac:chgData name="Relidzyński Radosław" userId="8541f844-e3cd-4fd9-adb3-a191a2b15153" providerId="ADAL" clId="{B0884587-D3FC-410B-83C4-93B491944FE0}" dt="2025-01-21T03:38:32.085" v="2273" actId="20577"/>
          <ac:spMkLst>
            <pc:docMk/>
            <pc:sldMk cId="3146782621" sldId="266"/>
            <ac:spMk id="14" creationId="{75BC2D7E-7E50-CCC1-B38B-ABBA9B1DE05C}"/>
          </ac:spMkLst>
        </pc:spChg>
        <pc:spChg chg="add mod">
          <ac:chgData name="Relidzyński Radosław" userId="8541f844-e3cd-4fd9-adb3-a191a2b15153" providerId="ADAL" clId="{B0884587-D3FC-410B-83C4-93B491944FE0}" dt="2025-01-21T03:37:55.752" v="2266"/>
          <ac:spMkLst>
            <pc:docMk/>
            <pc:sldMk cId="3146782621" sldId="266"/>
            <ac:spMk id="15" creationId="{6C66C8E9-CC3A-45DF-838E-5A0257CB578D}"/>
          </ac:spMkLst>
        </pc:spChg>
        <pc:spChg chg="add mod">
          <ac:chgData name="Relidzyński Radosław" userId="8541f844-e3cd-4fd9-adb3-a191a2b15153" providerId="ADAL" clId="{B0884587-D3FC-410B-83C4-93B491944FE0}" dt="2025-01-21T03:37:51.581" v="2264" actId="1076"/>
          <ac:spMkLst>
            <pc:docMk/>
            <pc:sldMk cId="3146782621" sldId="266"/>
            <ac:spMk id="16" creationId="{D3E4B76B-9276-988F-1A1D-3F45D7D80F82}"/>
          </ac:spMkLst>
        </pc:spChg>
        <pc:picChg chg="add mod">
          <ac:chgData name="Relidzyński Radosław" userId="8541f844-e3cd-4fd9-adb3-a191a2b15153" providerId="ADAL" clId="{B0884587-D3FC-410B-83C4-93B491944FE0}" dt="2025-01-21T03:20:44.445" v="1766"/>
          <ac:picMkLst>
            <pc:docMk/>
            <pc:sldMk cId="3146782621" sldId="266"/>
            <ac:picMk id="9" creationId="{FC15321B-6D7B-2249-6E69-3583759A7984}"/>
          </ac:picMkLst>
        </pc:picChg>
        <pc:picChg chg="add mod">
          <ac:chgData name="Relidzyński Radosław" userId="8541f844-e3cd-4fd9-adb3-a191a2b15153" providerId="ADAL" clId="{B0884587-D3FC-410B-83C4-93B491944FE0}" dt="2025-01-21T03:29:34.134" v="1861" actId="1076"/>
          <ac:picMkLst>
            <pc:docMk/>
            <pc:sldMk cId="3146782621" sldId="266"/>
            <ac:picMk id="11" creationId="{EE891B4C-CD0E-3A75-6650-1DA38351FD64}"/>
          </ac:picMkLst>
        </pc:picChg>
      </pc:sldChg>
      <pc:sldChg chg="addSp delSp modSp add mod modClrScheme chgLayout">
        <pc:chgData name="Relidzyński Radosław" userId="8541f844-e3cd-4fd9-adb3-a191a2b15153" providerId="ADAL" clId="{B0884587-D3FC-410B-83C4-93B491944FE0}" dt="2025-01-21T03:59:02.371" v="2332" actId="20577"/>
        <pc:sldMkLst>
          <pc:docMk/>
          <pc:sldMk cId="3322559671" sldId="267"/>
        </pc:sldMkLst>
        <pc:spChg chg="add mod ord">
          <ac:chgData name="Relidzyński Radosław" userId="8541f844-e3cd-4fd9-adb3-a191a2b15153" providerId="ADAL" clId="{B0884587-D3FC-410B-83C4-93B491944FE0}" dt="2025-01-21T03:19:41.494" v="1734"/>
          <ac:spMkLst>
            <pc:docMk/>
            <pc:sldMk cId="3322559671" sldId="267"/>
            <ac:spMk id="2" creationId="{220FC648-BE24-5B90-CF89-C27E29EE7657}"/>
          </ac:spMkLst>
        </pc:spChg>
        <pc:spChg chg="add del mod ord">
          <ac:chgData name="Relidzyński Radosław" userId="8541f844-e3cd-4fd9-adb3-a191a2b15153" providerId="ADAL" clId="{B0884587-D3FC-410B-83C4-93B491944FE0}" dt="2025-01-21T03:24:42.043" v="1801"/>
          <ac:spMkLst>
            <pc:docMk/>
            <pc:sldMk cId="3322559671" sldId="267"/>
            <ac:spMk id="3" creationId="{34B95A22-E1C9-093C-4832-032FF6B2E4E9}"/>
          </ac:spMkLst>
        </pc:spChg>
        <pc:spChg chg="mod ord">
          <ac:chgData name="Relidzyński Radosław" userId="8541f844-e3cd-4fd9-adb3-a191a2b15153" providerId="ADAL" clId="{B0884587-D3FC-410B-83C4-93B491944FE0}" dt="2025-01-21T03:59:02.371" v="2332" actId="20577"/>
          <ac:spMkLst>
            <pc:docMk/>
            <pc:sldMk cId="3322559671" sldId="267"/>
            <ac:spMk id="4" creationId="{7A3E6BB7-057B-5148-254F-E6A80BC48A00}"/>
          </ac:spMkLst>
        </pc:spChg>
        <pc:spChg chg="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3322559671" sldId="267"/>
            <ac:spMk id="5" creationId="{93BE9528-3F8F-51AF-B6A5-DEEE29CF0A3A}"/>
          </ac:spMkLst>
        </pc:spChg>
        <pc:spChg chg="add mod ord">
          <ac:chgData name="Relidzyński Radosław" userId="8541f844-e3cd-4fd9-adb3-a191a2b15153" providerId="ADAL" clId="{B0884587-D3FC-410B-83C4-93B491944FE0}" dt="2025-01-21T03:29:57.950" v="1883" actId="1076"/>
          <ac:spMkLst>
            <pc:docMk/>
            <pc:sldMk cId="3322559671" sldId="267"/>
            <ac:spMk id="6" creationId="{93E0ABDA-ADFF-E1D3-1355-4F129F011259}"/>
          </ac:spMkLst>
        </pc:spChg>
        <pc:spChg chg="add del mod ord">
          <ac:chgData name="Relidzyński Radosław" userId="8541f844-e3cd-4fd9-adb3-a191a2b15153" providerId="ADAL" clId="{B0884587-D3FC-410B-83C4-93B491944FE0}" dt="2025-01-21T03:20:55.785" v="1771"/>
          <ac:spMkLst>
            <pc:docMk/>
            <pc:sldMk cId="3322559671" sldId="267"/>
            <ac:spMk id="7" creationId="{DB6DF1F9-8B44-2FC4-BE4E-B3A72714F0DF}"/>
          </ac:spMkLst>
        </pc:spChg>
        <pc:spChg chg="add mod">
          <ac:chgData name="Relidzyński Radosław" userId="8541f844-e3cd-4fd9-adb3-a191a2b15153" providerId="ADAL" clId="{B0884587-D3FC-410B-83C4-93B491944FE0}" dt="2025-01-21T03:23:53.405" v="1790"/>
          <ac:spMkLst>
            <pc:docMk/>
            <pc:sldMk cId="3322559671" sldId="267"/>
            <ac:spMk id="10" creationId="{F83DA237-9262-C387-5AA9-D9EBFAA69200}"/>
          </ac:spMkLst>
        </pc:spChg>
        <pc:spChg chg="add mod">
          <ac:chgData name="Relidzyński Radosław" userId="8541f844-e3cd-4fd9-adb3-a191a2b15153" providerId="ADAL" clId="{B0884587-D3FC-410B-83C4-93B491944FE0}" dt="2025-01-21T03:24:42.043" v="1801"/>
          <ac:spMkLst>
            <pc:docMk/>
            <pc:sldMk cId="3322559671" sldId="267"/>
            <ac:spMk id="11" creationId="{BA383282-7F53-A0AE-B63E-D88DBC79C306}"/>
          </ac:spMkLst>
        </pc:spChg>
        <pc:spChg chg="add mod">
          <ac:chgData name="Relidzyński Radosław" userId="8541f844-e3cd-4fd9-adb3-a191a2b15153" providerId="ADAL" clId="{B0884587-D3FC-410B-83C4-93B491944FE0}" dt="2025-01-21T03:40:08.154" v="2310" actId="20577"/>
          <ac:spMkLst>
            <pc:docMk/>
            <pc:sldMk cId="3322559671" sldId="267"/>
            <ac:spMk id="12" creationId="{EB3721D5-8290-E560-A3F9-1ACB671D344A}"/>
          </ac:spMkLst>
        </pc:spChg>
        <pc:spChg chg="add mod">
          <ac:chgData name="Relidzyński Radosław" userId="8541f844-e3cd-4fd9-adb3-a191a2b15153" providerId="ADAL" clId="{B0884587-D3FC-410B-83C4-93B491944FE0}" dt="2025-01-21T03:39:56.502" v="2305" actId="20577"/>
          <ac:spMkLst>
            <pc:docMk/>
            <pc:sldMk cId="3322559671" sldId="267"/>
            <ac:spMk id="13" creationId="{9BF4D104-8B0A-D6CD-9A1D-768A14D5E6E3}"/>
          </ac:spMkLst>
        </pc:spChg>
        <pc:picChg chg="add mod">
          <ac:chgData name="Relidzyński Radosław" userId="8541f844-e3cd-4fd9-adb3-a191a2b15153" providerId="ADAL" clId="{B0884587-D3FC-410B-83C4-93B491944FE0}" dt="2025-01-21T03:29:59.852" v="1884" actId="1076"/>
          <ac:picMkLst>
            <pc:docMk/>
            <pc:sldMk cId="3322559671" sldId="267"/>
            <ac:picMk id="9" creationId="{13B7D6E6-B94A-8082-E965-755E378020C5}"/>
          </ac:picMkLst>
        </pc:picChg>
      </pc:sldChg>
      <pc:sldChg chg="addSp delSp modSp add mod modClrScheme chgLayout">
        <pc:chgData name="Relidzyński Radosław" userId="8541f844-e3cd-4fd9-adb3-a191a2b15153" providerId="ADAL" clId="{B0884587-D3FC-410B-83C4-93B491944FE0}" dt="2025-01-21T03:59:08.529" v="2339" actId="20577"/>
        <pc:sldMkLst>
          <pc:docMk/>
          <pc:sldMk cId="3467750469" sldId="268"/>
        </pc:sldMkLst>
        <pc:spChg chg="add mod ord">
          <ac:chgData name="Relidzyński Radosław" userId="8541f844-e3cd-4fd9-adb3-a191a2b15153" providerId="ADAL" clId="{B0884587-D3FC-410B-83C4-93B491944FE0}" dt="2025-01-21T03:19:46.056" v="1735"/>
          <ac:spMkLst>
            <pc:docMk/>
            <pc:sldMk cId="3467750469" sldId="268"/>
            <ac:spMk id="2" creationId="{2F1C1DA9-DFDD-69F5-61D7-34A8D5B7D3D7}"/>
          </ac:spMkLst>
        </pc:spChg>
        <pc:spChg chg="add del mod ord">
          <ac:chgData name="Relidzyński Radosław" userId="8541f844-e3cd-4fd9-adb3-a191a2b15153" providerId="ADAL" clId="{B0884587-D3FC-410B-83C4-93B491944FE0}" dt="2025-01-21T03:24:52.451" v="1802"/>
          <ac:spMkLst>
            <pc:docMk/>
            <pc:sldMk cId="3467750469" sldId="268"/>
            <ac:spMk id="3" creationId="{CB1A51BB-6FC0-7075-FF5E-4E1F298C4D82}"/>
          </ac:spMkLst>
        </pc:spChg>
        <pc:spChg chg="mod ord">
          <ac:chgData name="Relidzyński Radosław" userId="8541f844-e3cd-4fd9-adb3-a191a2b15153" providerId="ADAL" clId="{B0884587-D3FC-410B-83C4-93B491944FE0}" dt="2025-01-21T03:59:08.529" v="2339" actId="20577"/>
          <ac:spMkLst>
            <pc:docMk/>
            <pc:sldMk cId="3467750469" sldId="268"/>
            <ac:spMk id="4" creationId="{C719D77D-3652-97E3-1A67-C30348DA6B30}"/>
          </ac:spMkLst>
        </pc:spChg>
        <pc:spChg chg="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3467750469" sldId="268"/>
            <ac:spMk id="5" creationId="{D3741A46-E79E-69C5-6874-EC4CB9A01DB4}"/>
          </ac:spMkLst>
        </pc:spChg>
        <pc:spChg chg="add mod ord">
          <ac:chgData name="Relidzyński Radosław" userId="8541f844-e3cd-4fd9-adb3-a191a2b15153" providerId="ADAL" clId="{B0884587-D3FC-410B-83C4-93B491944FE0}" dt="2025-01-21T03:30:04.830" v="1887" actId="1076"/>
          <ac:spMkLst>
            <pc:docMk/>
            <pc:sldMk cId="3467750469" sldId="268"/>
            <ac:spMk id="6" creationId="{132D3B3E-E825-566A-D623-F1B30F72D3B7}"/>
          </ac:spMkLst>
        </pc:spChg>
        <pc:spChg chg="add del mod ord">
          <ac:chgData name="Relidzyński Radosław" userId="8541f844-e3cd-4fd9-adb3-a191a2b15153" providerId="ADAL" clId="{B0884587-D3FC-410B-83C4-93B491944FE0}" dt="2025-01-21T03:20:59.711" v="1774"/>
          <ac:spMkLst>
            <pc:docMk/>
            <pc:sldMk cId="3467750469" sldId="268"/>
            <ac:spMk id="7" creationId="{1643E426-1152-06C8-8BCC-95B369B1AA48}"/>
          </ac:spMkLst>
        </pc:spChg>
        <pc:spChg chg="add mod">
          <ac:chgData name="Relidzyński Radosław" userId="8541f844-e3cd-4fd9-adb3-a191a2b15153" providerId="ADAL" clId="{B0884587-D3FC-410B-83C4-93B491944FE0}" dt="2025-01-21T03:24:52.451" v="1802"/>
          <ac:spMkLst>
            <pc:docMk/>
            <pc:sldMk cId="3467750469" sldId="268"/>
            <ac:spMk id="10" creationId="{7A651227-09B3-20CA-1C32-017DE275077E}"/>
          </ac:spMkLst>
        </pc:spChg>
        <pc:spChg chg="add mod">
          <ac:chgData name="Relidzyński Radosław" userId="8541f844-e3cd-4fd9-adb3-a191a2b15153" providerId="ADAL" clId="{B0884587-D3FC-410B-83C4-93B491944FE0}" dt="2025-01-21T03:58:41.256" v="2321" actId="20577"/>
          <ac:spMkLst>
            <pc:docMk/>
            <pc:sldMk cId="3467750469" sldId="268"/>
            <ac:spMk id="11" creationId="{9070F214-B2A2-87E0-58B2-0231918ED725}"/>
          </ac:spMkLst>
        </pc:spChg>
        <pc:spChg chg="add mod">
          <ac:chgData name="Relidzyński Radosław" userId="8541f844-e3cd-4fd9-adb3-a191a2b15153" providerId="ADAL" clId="{B0884587-D3FC-410B-83C4-93B491944FE0}" dt="2025-01-21T03:58:27.984" v="2317" actId="20577"/>
          <ac:spMkLst>
            <pc:docMk/>
            <pc:sldMk cId="3467750469" sldId="268"/>
            <ac:spMk id="12" creationId="{AA648A5B-ED68-01CD-840C-67311964F778}"/>
          </ac:spMkLst>
        </pc:spChg>
        <pc:spChg chg="add">
          <ac:chgData name="Relidzyński Radosław" userId="8541f844-e3cd-4fd9-adb3-a191a2b15153" providerId="ADAL" clId="{B0884587-D3FC-410B-83C4-93B491944FE0}" dt="2025-01-21T03:58:23.601" v="2313"/>
          <ac:spMkLst>
            <pc:docMk/>
            <pc:sldMk cId="3467750469" sldId="268"/>
            <ac:spMk id="13" creationId="{8AB52CE5-F993-0A1C-6151-679A92E934B7}"/>
          </ac:spMkLst>
        </pc:spChg>
        <pc:picChg chg="add mod">
          <ac:chgData name="Relidzyński Radosław" userId="8541f844-e3cd-4fd9-adb3-a191a2b15153" providerId="ADAL" clId="{B0884587-D3FC-410B-83C4-93B491944FE0}" dt="2025-01-21T03:30:05.852" v="1888" actId="1076"/>
          <ac:picMkLst>
            <pc:docMk/>
            <pc:sldMk cId="3467750469" sldId="268"/>
            <ac:picMk id="9" creationId="{0D5B10C2-4F11-C8A2-0F98-FD67526546C0}"/>
          </ac:picMkLst>
        </pc:picChg>
      </pc:sldChg>
      <pc:sldChg chg="addSp delSp modSp add mod modClrScheme chgLayout">
        <pc:chgData name="Relidzyński Radosław" userId="8541f844-e3cd-4fd9-adb3-a191a2b15153" providerId="ADAL" clId="{B0884587-D3FC-410B-83C4-93B491944FE0}" dt="2025-01-21T04:00:19.809" v="2347" actId="20577"/>
        <pc:sldMkLst>
          <pc:docMk/>
          <pc:sldMk cId="1297252550" sldId="269"/>
        </pc:sldMkLst>
        <pc:spChg chg="add mod ord">
          <ac:chgData name="Relidzyński Radosław" userId="8541f844-e3cd-4fd9-adb3-a191a2b15153" providerId="ADAL" clId="{B0884587-D3FC-410B-83C4-93B491944FE0}" dt="2025-01-21T03:19:47.759" v="1736"/>
          <ac:spMkLst>
            <pc:docMk/>
            <pc:sldMk cId="1297252550" sldId="269"/>
            <ac:spMk id="2" creationId="{47CC27B9-39BE-D4BA-69E5-4219FC34884A}"/>
          </ac:spMkLst>
        </pc:spChg>
        <pc:spChg chg="add del mod ord">
          <ac:chgData name="Relidzyński Radosław" userId="8541f844-e3cd-4fd9-adb3-a191a2b15153" providerId="ADAL" clId="{B0884587-D3FC-410B-83C4-93B491944FE0}" dt="2025-01-21T03:25:07.727" v="1803"/>
          <ac:spMkLst>
            <pc:docMk/>
            <pc:sldMk cId="1297252550" sldId="269"/>
            <ac:spMk id="3" creationId="{0F1CC744-8D1C-CCC4-7B71-18CD2AD92465}"/>
          </ac:spMkLst>
        </pc:spChg>
        <pc:spChg chg="mod ord">
          <ac:chgData name="Relidzyński Radosław" userId="8541f844-e3cd-4fd9-adb3-a191a2b15153" providerId="ADAL" clId="{B0884587-D3FC-410B-83C4-93B491944FE0}" dt="2025-01-21T03:58:48.966" v="2322" actId="20577"/>
          <ac:spMkLst>
            <pc:docMk/>
            <pc:sldMk cId="1297252550" sldId="269"/>
            <ac:spMk id="4" creationId="{185BC9B6-8F5D-1826-28B1-EE2048C8477D}"/>
          </ac:spMkLst>
        </pc:spChg>
        <pc:spChg chg="del mod ord">
          <ac:chgData name="Relidzyński Radosław" userId="8541f844-e3cd-4fd9-adb3-a191a2b15153" providerId="ADAL" clId="{B0884587-D3FC-410B-83C4-93B491944FE0}" dt="2025-01-21T03:12:55.885" v="1646" actId="700"/>
          <ac:spMkLst>
            <pc:docMk/>
            <pc:sldMk cId="1297252550" sldId="269"/>
            <ac:spMk id="5" creationId="{4A56AF9D-9980-3A9C-DB7A-3B206D1EDCF8}"/>
          </ac:spMkLst>
        </pc:spChg>
        <pc:spChg chg="add mod ord">
          <ac:chgData name="Relidzyński Radosław" userId="8541f844-e3cd-4fd9-adb3-a191a2b15153" providerId="ADAL" clId="{B0884587-D3FC-410B-83C4-93B491944FE0}" dt="2025-01-21T03:30:10.743" v="1890" actId="1076"/>
          <ac:spMkLst>
            <pc:docMk/>
            <pc:sldMk cId="1297252550" sldId="269"/>
            <ac:spMk id="6" creationId="{D30EDB9E-EC52-2AE1-BE33-C08E78CA8CDD}"/>
          </ac:spMkLst>
        </pc:spChg>
        <pc:spChg chg="add del mod ord">
          <ac:chgData name="Relidzyński Radosław" userId="8541f844-e3cd-4fd9-adb3-a191a2b15153" providerId="ADAL" clId="{B0884587-D3FC-410B-83C4-93B491944FE0}" dt="2025-01-21T03:21:03.020" v="1777"/>
          <ac:spMkLst>
            <pc:docMk/>
            <pc:sldMk cId="1297252550" sldId="269"/>
            <ac:spMk id="7" creationId="{C19A1E37-7197-4387-4B86-474E36DFC5D2}"/>
          </ac:spMkLst>
        </pc:spChg>
        <pc:spChg chg="add mod">
          <ac:chgData name="Relidzyński Radosław" userId="8541f844-e3cd-4fd9-adb3-a191a2b15153" providerId="ADAL" clId="{B0884587-D3FC-410B-83C4-93B491944FE0}" dt="2025-01-21T03:25:07.727" v="1803"/>
          <ac:spMkLst>
            <pc:docMk/>
            <pc:sldMk cId="1297252550" sldId="269"/>
            <ac:spMk id="10" creationId="{697DB197-AB5D-B14A-B935-3EB286E5C945}"/>
          </ac:spMkLst>
        </pc:spChg>
        <pc:spChg chg="add mod">
          <ac:chgData name="Relidzyński Radosław" userId="8541f844-e3cd-4fd9-adb3-a191a2b15153" providerId="ADAL" clId="{B0884587-D3FC-410B-83C4-93B491944FE0}" dt="2025-01-21T04:00:19.809" v="2347" actId="20577"/>
          <ac:spMkLst>
            <pc:docMk/>
            <pc:sldMk cId="1297252550" sldId="269"/>
            <ac:spMk id="11" creationId="{66F595E1-2FA5-F469-B5B5-50E1D7E30AA3}"/>
          </ac:spMkLst>
        </pc:spChg>
        <pc:spChg chg="add mod">
          <ac:chgData name="Relidzyński Radosław" userId="8541f844-e3cd-4fd9-adb3-a191a2b15153" providerId="ADAL" clId="{B0884587-D3FC-410B-83C4-93B491944FE0}" dt="2025-01-21T04:00:04.302" v="2343" actId="20577"/>
          <ac:spMkLst>
            <pc:docMk/>
            <pc:sldMk cId="1297252550" sldId="269"/>
            <ac:spMk id="12" creationId="{E1B7E751-4224-6607-0FC4-989311B914AD}"/>
          </ac:spMkLst>
        </pc:spChg>
        <pc:picChg chg="add mod">
          <ac:chgData name="Relidzyński Radosław" userId="8541f844-e3cd-4fd9-adb3-a191a2b15153" providerId="ADAL" clId="{B0884587-D3FC-410B-83C4-93B491944FE0}" dt="2025-01-21T03:30:11.862" v="1891" actId="1076"/>
          <ac:picMkLst>
            <pc:docMk/>
            <pc:sldMk cId="1297252550" sldId="269"/>
            <ac:picMk id="9" creationId="{ED7C7711-D0CC-DC12-2E11-A1AD7BA6A5AF}"/>
          </ac:picMkLst>
        </pc:picChg>
      </pc:sldChg>
      <pc:sldChg chg="addSp delSp modSp add mod modClrScheme chgLayout">
        <pc:chgData name="Relidzyński Radosław" userId="8541f844-e3cd-4fd9-adb3-a191a2b15153" providerId="ADAL" clId="{B0884587-D3FC-410B-83C4-93B491944FE0}" dt="2025-01-21T04:01:32.628" v="2362" actId="1076"/>
        <pc:sldMkLst>
          <pc:docMk/>
          <pc:sldMk cId="1221828595" sldId="270"/>
        </pc:sldMkLst>
        <pc:spChg chg="add mod ord">
          <ac:chgData name="Relidzyński Radosław" userId="8541f844-e3cd-4fd9-adb3-a191a2b15153" providerId="ADAL" clId="{B0884587-D3FC-410B-83C4-93B491944FE0}" dt="2025-01-21T03:19:52.561" v="1738"/>
          <ac:spMkLst>
            <pc:docMk/>
            <pc:sldMk cId="1221828595" sldId="270"/>
            <ac:spMk id="2" creationId="{EA031260-3C65-AC5B-C3AC-30DCF8C8432D}"/>
          </ac:spMkLst>
        </pc:spChg>
        <pc:spChg chg="add del mod ord">
          <ac:chgData name="Relidzyński Radosław" userId="8541f844-e3cd-4fd9-adb3-a191a2b15153" providerId="ADAL" clId="{B0884587-D3FC-410B-83C4-93B491944FE0}" dt="2025-01-21T03:25:23.321" v="1804"/>
          <ac:spMkLst>
            <pc:docMk/>
            <pc:sldMk cId="1221828595" sldId="270"/>
            <ac:spMk id="3" creationId="{38997CBB-1FF2-DFD6-DD3B-6EEA285EB6D0}"/>
          </ac:spMkLst>
        </pc:spChg>
        <pc:spChg chg="mod ord">
          <ac:chgData name="Relidzyński Radosław" userId="8541f844-e3cd-4fd9-adb3-a191a2b15153" providerId="ADAL" clId="{B0884587-D3FC-410B-83C4-93B491944FE0}" dt="2025-01-21T04:00:29.083" v="2349" actId="20577"/>
          <ac:spMkLst>
            <pc:docMk/>
            <pc:sldMk cId="1221828595" sldId="270"/>
            <ac:spMk id="4" creationId="{2327562A-ECD9-091A-4A3F-04CD7CDAE2E3}"/>
          </ac:spMkLst>
        </pc:spChg>
        <pc:spChg chg="del mod ord">
          <ac:chgData name="Relidzyński Radosław" userId="8541f844-e3cd-4fd9-adb3-a191a2b15153" providerId="ADAL" clId="{B0884587-D3FC-410B-83C4-93B491944FE0}" dt="2025-01-21T03:19:51.736" v="1737" actId="700"/>
          <ac:spMkLst>
            <pc:docMk/>
            <pc:sldMk cId="1221828595" sldId="270"/>
            <ac:spMk id="5" creationId="{747C9D54-5A38-EF80-0B7C-E659B1739644}"/>
          </ac:spMkLst>
        </pc:spChg>
        <pc:spChg chg="add mod ord">
          <ac:chgData name="Relidzyński Radosław" userId="8541f844-e3cd-4fd9-adb3-a191a2b15153" providerId="ADAL" clId="{B0884587-D3FC-410B-83C4-93B491944FE0}" dt="2025-01-21T03:30:15.302" v="1893" actId="1076"/>
          <ac:spMkLst>
            <pc:docMk/>
            <pc:sldMk cId="1221828595" sldId="270"/>
            <ac:spMk id="6" creationId="{5EA91EEE-9A19-9F8A-B579-F87B1C0AF24A}"/>
          </ac:spMkLst>
        </pc:spChg>
        <pc:spChg chg="add del mod ord">
          <ac:chgData name="Relidzyński Radosław" userId="8541f844-e3cd-4fd9-adb3-a191a2b15153" providerId="ADAL" clId="{B0884587-D3FC-410B-83C4-93B491944FE0}" dt="2025-01-21T03:24:00.500" v="1797"/>
          <ac:spMkLst>
            <pc:docMk/>
            <pc:sldMk cId="1221828595" sldId="270"/>
            <ac:spMk id="7" creationId="{79DB38B6-BECD-33F8-A3E8-C2032705D4E9}"/>
          </ac:spMkLst>
        </pc:spChg>
        <pc:spChg chg="add mod">
          <ac:chgData name="Relidzyński Radosław" userId="8541f844-e3cd-4fd9-adb3-a191a2b15153" providerId="ADAL" clId="{B0884587-D3FC-410B-83C4-93B491944FE0}" dt="2025-01-21T03:25:23.321" v="1804"/>
          <ac:spMkLst>
            <pc:docMk/>
            <pc:sldMk cId="1221828595" sldId="270"/>
            <ac:spMk id="10" creationId="{6E986DB2-2CFE-D51C-A74F-1A36B4C94DE8}"/>
          </ac:spMkLst>
        </pc:spChg>
        <pc:spChg chg="add mod">
          <ac:chgData name="Relidzyński Radosław" userId="8541f844-e3cd-4fd9-adb3-a191a2b15153" providerId="ADAL" clId="{B0884587-D3FC-410B-83C4-93B491944FE0}" dt="2025-01-21T04:01:12.349" v="2357" actId="20577"/>
          <ac:spMkLst>
            <pc:docMk/>
            <pc:sldMk cId="1221828595" sldId="270"/>
            <ac:spMk id="11" creationId="{03F63631-D892-DE4A-2BAD-CB4F2439AD14}"/>
          </ac:spMkLst>
        </pc:spChg>
        <pc:spChg chg="add mod">
          <ac:chgData name="Relidzyński Radosław" userId="8541f844-e3cd-4fd9-adb3-a191a2b15153" providerId="ADAL" clId="{B0884587-D3FC-410B-83C4-93B491944FE0}" dt="2025-01-21T04:01:32.628" v="2362" actId="1076"/>
          <ac:spMkLst>
            <pc:docMk/>
            <pc:sldMk cId="1221828595" sldId="270"/>
            <ac:spMk id="12" creationId="{551C363B-11F8-4C23-4F0C-D94F8E13D9C5}"/>
          </ac:spMkLst>
        </pc:spChg>
        <pc:picChg chg="add mod">
          <ac:chgData name="Relidzyński Radosław" userId="8541f844-e3cd-4fd9-adb3-a191a2b15153" providerId="ADAL" clId="{B0884587-D3FC-410B-83C4-93B491944FE0}" dt="2025-01-21T04:01:30.890" v="2361" actId="1076"/>
          <ac:picMkLst>
            <pc:docMk/>
            <pc:sldMk cId="1221828595" sldId="270"/>
            <ac:picMk id="9" creationId="{33B011F0-9C0C-57FF-3518-98769A38F6FD}"/>
          </ac:picMkLst>
        </pc:picChg>
      </pc:sldChg>
      <pc:sldChg chg="addSp delSp modSp new mod modClrScheme chgLayout">
        <pc:chgData name="Relidzyński Radosław" userId="8541f844-e3cd-4fd9-adb3-a191a2b15153" providerId="ADAL" clId="{B0884587-D3FC-410B-83C4-93B491944FE0}" dt="2025-01-21T03:18:38.653" v="1715"/>
        <pc:sldMkLst>
          <pc:docMk/>
          <pc:sldMk cId="1083591991" sldId="271"/>
        </pc:sldMkLst>
        <pc:spChg chg="del mod ord">
          <ac:chgData name="Relidzyński Radosław" userId="8541f844-e3cd-4fd9-adb3-a191a2b15153" providerId="ADAL" clId="{B0884587-D3FC-410B-83C4-93B491944FE0}" dt="2025-01-21T03:18:32.576" v="1714" actId="700"/>
          <ac:spMkLst>
            <pc:docMk/>
            <pc:sldMk cId="1083591991" sldId="271"/>
            <ac:spMk id="2" creationId="{8CD3D0CD-E888-8B17-D661-55EEA2B6C1DD}"/>
          </ac:spMkLst>
        </pc:spChg>
        <pc:spChg chg="del mod ord">
          <ac:chgData name="Relidzyński Radosław" userId="8541f844-e3cd-4fd9-adb3-a191a2b15153" providerId="ADAL" clId="{B0884587-D3FC-410B-83C4-93B491944FE0}" dt="2025-01-21T03:18:32.576" v="1714" actId="700"/>
          <ac:spMkLst>
            <pc:docMk/>
            <pc:sldMk cId="1083591991" sldId="271"/>
            <ac:spMk id="3" creationId="{6ED323DA-7C07-4F57-9022-0BA5775AF495}"/>
          </ac:spMkLst>
        </pc:spChg>
        <pc:spChg chg="add mod ord">
          <ac:chgData name="Relidzyński Radosław" userId="8541f844-e3cd-4fd9-adb3-a191a2b15153" providerId="ADAL" clId="{B0884587-D3FC-410B-83C4-93B491944FE0}" dt="2025-01-21T03:18:38.653" v="1715"/>
          <ac:spMkLst>
            <pc:docMk/>
            <pc:sldMk cId="1083591991" sldId="271"/>
            <ac:spMk id="4" creationId="{F2FDF93E-1B67-4D68-C732-1927992BAE39}"/>
          </ac:spMkLst>
        </pc:spChg>
        <pc:spChg chg="add mod ord">
          <ac:chgData name="Relidzyński Radosław" userId="8541f844-e3cd-4fd9-adb3-a191a2b15153" providerId="ADAL" clId="{B0884587-D3FC-410B-83C4-93B491944FE0}" dt="2025-01-21T03:18:32.576" v="1714" actId="700"/>
          <ac:spMkLst>
            <pc:docMk/>
            <pc:sldMk cId="1083591991" sldId="271"/>
            <ac:spMk id="5" creationId="{8DE8EB69-C116-EBAA-6B33-7CC73254AF07}"/>
          </ac:spMkLst>
        </pc:spChg>
      </pc:sldChg>
      <pc:sldChg chg="addSp delSp modSp new mod modClrScheme chgLayout">
        <pc:chgData name="Relidzyński Radosław" userId="8541f844-e3cd-4fd9-adb3-a191a2b15153" providerId="ADAL" clId="{B0884587-D3FC-410B-83C4-93B491944FE0}" dt="2025-01-21T05:05:30.442" v="3004" actId="14100"/>
        <pc:sldMkLst>
          <pc:docMk/>
          <pc:sldMk cId="2134135929" sldId="272"/>
        </pc:sldMkLst>
        <pc:spChg chg="del mod ord">
          <ac:chgData name="Relidzyński Radosław" userId="8541f844-e3cd-4fd9-adb3-a191a2b15153" providerId="ADAL" clId="{B0884587-D3FC-410B-83C4-93B491944FE0}" dt="2025-01-21T03:32:45.309" v="1953" actId="700"/>
          <ac:spMkLst>
            <pc:docMk/>
            <pc:sldMk cId="2134135929" sldId="272"/>
            <ac:spMk id="2" creationId="{8DE2D7CC-3D81-2D1D-09FD-8982705B0F1F}"/>
          </ac:spMkLst>
        </pc:spChg>
        <pc:spChg chg="del mod ord">
          <ac:chgData name="Relidzyński Radosław" userId="8541f844-e3cd-4fd9-adb3-a191a2b15153" providerId="ADAL" clId="{B0884587-D3FC-410B-83C4-93B491944FE0}" dt="2025-01-21T03:32:45.309" v="1953" actId="700"/>
          <ac:spMkLst>
            <pc:docMk/>
            <pc:sldMk cId="2134135929" sldId="272"/>
            <ac:spMk id="3" creationId="{DCBF1561-B734-83AB-F849-84948E957537}"/>
          </ac:spMkLst>
        </pc:spChg>
        <pc:spChg chg="add mod ord">
          <ac:chgData name="Relidzyński Radosław" userId="8541f844-e3cd-4fd9-adb3-a191a2b15153" providerId="ADAL" clId="{B0884587-D3FC-410B-83C4-93B491944FE0}" dt="2025-01-21T05:05:30.442" v="3004" actId="14100"/>
          <ac:spMkLst>
            <pc:docMk/>
            <pc:sldMk cId="2134135929" sldId="272"/>
            <ac:spMk id="4" creationId="{B3D7B343-D164-1E67-911F-3FE4F6D8D2FB}"/>
          </ac:spMkLst>
        </pc:spChg>
        <pc:spChg chg="add del mod ord">
          <ac:chgData name="Relidzyński Radosław" userId="8541f844-e3cd-4fd9-adb3-a191a2b15153" providerId="ADAL" clId="{B0884587-D3FC-410B-83C4-93B491944FE0}" dt="2025-01-21T04:21:46.946" v="3002" actId="478"/>
          <ac:spMkLst>
            <pc:docMk/>
            <pc:sldMk cId="2134135929" sldId="272"/>
            <ac:spMk id="5" creationId="{A53F7C3B-8D1D-E926-26BA-EF801DB4590D}"/>
          </ac:spMkLst>
        </pc:spChg>
      </pc:sldChg>
      <pc:sldChg chg="addSp delSp modSp add mod">
        <pc:chgData name="Relidzyński Radosław" userId="8541f844-e3cd-4fd9-adb3-a191a2b15153" providerId="ADAL" clId="{B0884587-D3FC-410B-83C4-93B491944FE0}" dt="2025-01-21T17:45:33.081" v="4458" actId="20577"/>
        <pc:sldMkLst>
          <pc:docMk/>
          <pc:sldMk cId="1107147831" sldId="273"/>
        </pc:sldMkLst>
        <pc:spChg chg="mod">
          <ac:chgData name="Relidzyński Radosław" userId="8541f844-e3cd-4fd9-adb3-a191a2b15153" providerId="ADAL" clId="{B0884587-D3FC-410B-83C4-93B491944FE0}" dt="2025-01-21T17:43:40.979" v="4071" actId="1076"/>
          <ac:spMkLst>
            <pc:docMk/>
            <pc:sldMk cId="1107147831" sldId="273"/>
            <ac:spMk id="2" creationId="{11AB81F3-D559-C6A7-B092-6DCE5186D423}"/>
          </ac:spMkLst>
        </pc:spChg>
        <pc:spChg chg="add del">
          <ac:chgData name="Relidzyński Radosław" userId="8541f844-e3cd-4fd9-adb3-a191a2b15153" providerId="ADAL" clId="{B0884587-D3FC-410B-83C4-93B491944FE0}" dt="2025-01-21T17:40:36.560" v="4046"/>
          <ac:spMkLst>
            <pc:docMk/>
            <pc:sldMk cId="1107147831" sldId="273"/>
            <ac:spMk id="3" creationId="{E8F28FB0-77D6-A77F-9C87-85A4C5C81B12}"/>
          </ac:spMkLst>
        </pc:spChg>
        <pc:spChg chg="add mod">
          <ac:chgData name="Relidzyński Radosław" userId="8541f844-e3cd-4fd9-adb3-a191a2b15153" providerId="ADAL" clId="{B0884587-D3FC-410B-83C4-93B491944FE0}" dt="2025-01-21T17:37:49.841" v="4039"/>
          <ac:spMkLst>
            <pc:docMk/>
            <pc:sldMk cId="1107147831" sldId="273"/>
            <ac:spMk id="4" creationId="{D4A0E6B0-6101-2DBF-BAD5-78632294EC13}"/>
          </ac:spMkLst>
        </pc:spChg>
        <pc:spChg chg="add mod">
          <ac:chgData name="Relidzyński Radosław" userId="8541f844-e3cd-4fd9-adb3-a191a2b15153" providerId="ADAL" clId="{B0884587-D3FC-410B-83C4-93B491944FE0}" dt="2025-01-21T17:38:52.168" v="4041"/>
          <ac:spMkLst>
            <pc:docMk/>
            <pc:sldMk cId="1107147831" sldId="273"/>
            <ac:spMk id="5" creationId="{E452BFD2-FFF3-8369-34B5-7FE23F6613FF}"/>
          </ac:spMkLst>
        </pc:spChg>
        <pc:spChg chg="add mod">
          <ac:chgData name="Relidzyński Radosław" userId="8541f844-e3cd-4fd9-adb3-a191a2b15153" providerId="ADAL" clId="{B0884587-D3FC-410B-83C4-93B491944FE0}" dt="2025-01-21T17:39:34.628" v="4043"/>
          <ac:spMkLst>
            <pc:docMk/>
            <pc:sldMk cId="1107147831" sldId="273"/>
            <ac:spMk id="6" creationId="{6264FA51-C502-B1D1-EA04-44E8F204EACA}"/>
          </ac:spMkLst>
        </pc:spChg>
        <pc:spChg chg="add mod">
          <ac:chgData name="Relidzyński Radosław" userId="8541f844-e3cd-4fd9-adb3-a191a2b15153" providerId="ADAL" clId="{B0884587-D3FC-410B-83C4-93B491944FE0}" dt="2025-01-21T17:39:59.057" v="4045"/>
          <ac:spMkLst>
            <pc:docMk/>
            <pc:sldMk cId="1107147831" sldId="273"/>
            <ac:spMk id="7" creationId="{96F7A388-AD5A-211F-C750-4EEFC0F7DCA9}"/>
          </ac:spMkLst>
        </pc:spChg>
        <pc:spChg chg="add mod">
          <ac:chgData name="Relidzyński Radosław" userId="8541f844-e3cd-4fd9-adb3-a191a2b15153" providerId="ADAL" clId="{B0884587-D3FC-410B-83C4-93B491944FE0}" dt="2025-01-21T17:41:15.322" v="4063" actId="1076"/>
          <ac:spMkLst>
            <pc:docMk/>
            <pc:sldMk cId="1107147831" sldId="273"/>
            <ac:spMk id="8" creationId="{F5F10EE4-EF09-FE12-A158-967F53A01300}"/>
          </ac:spMkLst>
        </pc:spChg>
        <pc:spChg chg="add del mod">
          <ac:chgData name="Relidzyński Radosław" userId="8541f844-e3cd-4fd9-adb3-a191a2b15153" providerId="ADAL" clId="{B0884587-D3FC-410B-83C4-93B491944FE0}" dt="2025-01-21T17:42:02.395" v="4069"/>
          <ac:spMkLst>
            <pc:docMk/>
            <pc:sldMk cId="1107147831" sldId="273"/>
            <ac:spMk id="9" creationId="{EAE5FF10-B962-95F0-18A9-786A650F9B4A}"/>
          </ac:spMkLst>
        </pc:spChg>
        <pc:spChg chg="add mod">
          <ac:chgData name="Relidzyński Radosław" userId="8541f844-e3cd-4fd9-adb3-a191a2b15153" providerId="ADAL" clId="{B0884587-D3FC-410B-83C4-93B491944FE0}" dt="2025-01-21T17:45:33.081" v="4458" actId="20577"/>
          <ac:spMkLst>
            <pc:docMk/>
            <pc:sldMk cId="1107147831" sldId="273"/>
            <ac:spMk id="10" creationId="{3A24C146-0538-66F2-EF3A-232268D3E6AB}"/>
          </ac:spMkLst>
        </pc:spChg>
      </pc:sldChg>
      <pc:sldChg chg="addSp delSp modSp add mod modClrScheme chgLayout">
        <pc:chgData name="Relidzyński Radosław" userId="8541f844-e3cd-4fd9-adb3-a191a2b15153" providerId="ADAL" clId="{B0884587-D3FC-410B-83C4-93B491944FE0}" dt="2025-01-21T03:34:40.577" v="2181" actId="20577"/>
        <pc:sldMkLst>
          <pc:docMk/>
          <pc:sldMk cId="3791592137" sldId="274"/>
        </pc:sldMkLst>
        <pc:spChg chg="del mod ord">
          <ac:chgData name="Relidzyński Radosław" userId="8541f844-e3cd-4fd9-adb3-a191a2b15153" providerId="ADAL" clId="{B0884587-D3FC-410B-83C4-93B491944FE0}" dt="2025-01-21T03:33:46.218" v="2075" actId="700"/>
          <ac:spMkLst>
            <pc:docMk/>
            <pc:sldMk cId="3791592137" sldId="274"/>
            <ac:spMk id="2" creationId="{922534C5-C4D5-6677-F529-5859CD9615F9}"/>
          </ac:spMkLst>
        </pc:spChg>
        <pc:spChg chg="del mod ord">
          <ac:chgData name="Relidzyński Radosław" userId="8541f844-e3cd-4fd9-adb3-a191a2b15153" providerId="ADAL" clId="{B0884587-D3FC-410B-83C4-93B491944FE0}" dt="2025-01-21T03:33:46.218" v="2075" actId="700"/>
          <ac:spMkLst>
            <pc:docMk/>
            <pc:sldMk cId="3791592137" sldId="274"/>
            <ac:spMk id="3" creationId="{0A4E8107-1C86-AC49-9B14-EFB38E2EDE53}"/>
          </ac:spMkLst>
        </pc:spChg>
        <pc:spChg chg="add mod ord">
          <ac:chgData name="Relidzyński Radosław" userId="8541f844-e3cd-4fd9-adb3-a191a2b15153" providerId="ADAL" clId="{B0884587-D3FC-410B-83C4-93B491944FE0}" dt="2025-01-21T03:34:40.577" v="2181" actId="20577"/>
          <ac:spMkLst>
            <pc:docMk/>
            <pc:sldMk cId="3791592137" sldId="274"/>
            <ac:spMk id="4" creationId="{0CFCF079-E442-060D-4125-DB48541A0AF7}"/>
          </ac:spMkLst>
        </pc:spChg>
        <pc:spChg chg="add mod ord">
          <ac:chgData name="Relidzyński Radosław" userId="8541f844-e3cd-4fd9-adb3-a191a2b15153" providerId="ADAL" clId="{B0884587-D3FC-410B-83C4-93B491944FE0}" dt="2025-01-21T03:33:46.218" v="2075" actId="700"/>
          <ac:spMkLst>
            <pc:docMk/>
            <pc:sldMk cId="3791592137" sldId="274"/>
            <ac:spMk id="5" creationId="{C7695BA9-85C6-3049-58C1-D4EE2955513C}"/>
          </ac:spMkLst>
        </pc:spChg>
      </pc:sldChg>
      <pc:sldChg chg="addSp delSp modSp add mod modClrScheme chgLayout">
        <pc:chgData name="Relidzyński Radosław" userId="8541f844-e3cd-4fd9-adb3-a191a2b15153" providerId="ADAL" clId="{B0884587-D3FC-410B-83C4-93B491944FE0}" dt="2025-01-21T17:32:27.832" v="3596" actId="1076"/>
        <pc:sldMkLst>
          <pc:docMk/>
          <pc:sldMk cId="433133898" sldId="275"/>
        </pc:sldMkLst>
        <pc:spChg chg="mod ord">
          <ac:chgData name="Relidzyński Radosław" userId="8541f844-e3cd-4fd9-adb3-a191a2b15153" providerId="ADAL" clId="{B0884587-D3FC-410B-83C4-93B491944FE0}" dt="2025-01-21T17:29:47.147" v="3116" actId="1076"/>
          <ac:spMkLst>
            <pc:docMk/>
            <pc:sldMk cId="433133898" sldId="275"/>
            <ac:spMk id="2" creationId="{A565A165-1698-7D40-D33F-3D210290B170}"/>
          </ac:spMkLst>
        </pc:spChg>
        <pc:spChg chg="del mod ord">
          <ac:chgData name="Relidzyński Radosław" userId="8541f844-e3cd-4fd9-adb3-a191a2b15153" providerId="ADAL" clId="{B0884587-D3FC-410B-83C4-93B491944FE0}" dt="2025-01-21T17:29:31.338" v="3110" actId="700"/>
          <ac:spMkLst>
            <pc:docMk/>
            <pc:sldMk cId="433133898" sldId="275"/>
            <ac:spMk id="3" creationId="{D22DFAE1-AF5E-C426-5EE0-C6132D9E24F3}"/>
          </ac:spMkLst>
        </pc:spChg>
        <pc:spChg chg="add del mod ord">
          <ac:chgData name="Relidzyński Radosław" userId="8541f844-e3cd-4fd9-adb3-a191a2b15153" providerId="ADAL" clId="{B0884587-D3FC-410B-83C4-93B491944FE0}" dt="2025-01-21T17:29:32.302" v="3111"/>
          <ac:spMkLst>
            <pc:docMk/>
            <pc:sldMk cId="433133898" sldId="275"/>
            <ac:spMk id="4" creationId="{32FDF701-8476-8A31-1100-40E79F3C14A6}"/>
          </ac:spMkLst>
        </pc:spChg>
        <pc:spChg chg="add mod ord">
          <ac:chgData name="Relidzyński Radosław" userId="8541f844-e3cd-4fd9-adb3-a191a2b15153" providerId="ADAL" clId="{B0884587-D3FC-410B-83C4-93B491944FE0}" dt="2025-01-21T17:32:27.832" v="3596" actId="1076"/>
          <ac:spMkLst>
            <pc:docMk/>
            <pc:sldMk cId="433133898" sldId="275"/>
            <ac:spMk id="5" creationId="{A7C59129-B8F9-CB7F-B95A-04F30041DE21}"/>
          </ac:spMkLst>
        </pc:spChg>
        <pc:spChg chg="add mod">
          <ac:chgData name="Relidzyński Radosław" userId="8541f844-e3cd-4fd9-adb3-a191a2b15153" providerId="ADAL" clId="{B0884587-D3FC-410B-83C4-93B491944FE0}" dt="2025-01-21T17:32:20.897" v="3593" actId="1076"/>
          <ac:spMkLst>
            <pc:docMk/>
            <pc:sldMk cId="433133898" sldId="275"/>
            <ac:spMk id="6" creationId="{DCEFE67C-73A0-F4D9-EC94-CB856CC98095}"/>
          </ac:spMkLst>
        </pc:spChg>
      </pc:sldChg>
      <pc:sldChg chg="addSp delSp modSp new mod">
        <pc:chgData name="Relidzyński Radosław" userId="8541f844-e3cd-4fd9-adb3-a191a2b15153" providerId="ADAL" clId="{B0884587-D3FC-410B-83C4-93B491944FE0}" dt="2025-01-22T00:46:21.771" v="6424" actId="27636"/>
        <pc:sldMkLst>
          <pc:docMk/>
          <pc:sldMk cId="3346957396" sldId="276"/>
        </pc:sldMkLst>
        <pc:spChg chg="mod">
          <ac:chgData name="Relidzyński Radosław" userId="8541f844-e3cd-4fd9-adb3-a191a2b15153" providerId="ADAL" clId="{B0884587-D3FC-410B-83C4-93B491944FE0}" dt="2025-01-21T05:05:48.378" v="3026" actId="20577"/>
          <ac:spMkLst>
            <pc:docMk/>
            <pc:sldMk cId="3346957396" sldId="276"/>
            <ac:spMk id="2" creationId="{A29A0431-C367-4372-EACC-CB0671E158D0}"/>
          </ac:spMkLst>
        </pc:spChg>
        <pc:spChg chg="mod">
          <ac:chgData name="Relidzyński Radosław" userId="8541f844-e3cd-4fd9-adb3-a191a2b15153" providerId="ADAL" clId="{B0884587-D3FC-410B-83C4-93B491944FE0}" dt="2025-01-22T00:46:21.771" v="6424" actId="27636"/>
          <ac:spMkLst>
            <pc:docMk/>
            <pc:sldMk cId="3346957396" sldId="276"/>
            <ac:spMk id="3" creationId="{DDCCA5F6-5B16-37ED-AA41-809BE2B8EE58}"/>
          </ac:spMkLst>
        </pc:spChg>
        <pc:grpChg chg="mod">
          <ac:chgData name="Relidzyński Radosław" userId="8541f844-e3cd-4fd9-adb3-a191a2b15153" providerId="ADAL" clId="{B0884587-D3FC-410B-83C4-93B491944FE0}" dt="2025-01-22T00:40:12.392" v="5376"/>
          <ac:grpSpMkLst>
            <pc:docMk/>
            <pc:sldMk cId="3346957396" sldId="276"/>
            <ac:grpSpMk id="9" creationId="{38C36F73-59CD-AF1A-8E4C-0265CAF59F03}"/>
          </ac:grpSpMkLst>
        </pc:grpChg>
        <pc:inkChg chg="add del mod">
          <ac:chgData name="Relidzyński Radosław" userId="8541f844-e3cd-4fd9-adb3-a191a2b15153" providerId="ADAL" clId="{B0884587-D3FC-410B-83C4-93B491944FE0}" dt="2025-01-22T00:40:13.284" v="5377" actId="9405"/>
          <ac:inkMkLst>
            <pc:docMk/>
            <pc:sldMk cId="3346957396" sldId="276"/>
            <ac:inkMk id="4" creationId="{9C9103CF-8D14-E7DF-29F5-4FC0F4E998E1}"/>
          </ac:inkMkLst>
        </pc:inkChg>
        <pc:inkChg chg="add del mod">
          <ac:chgData name="Relidzyński Radosław" userId="8541f844-e3cd-4fd9-adb3-a191a2b15153" providerId="ADAL" clId="{B0884587-D3FC-410B-83C4-93B491944FE0}" dt="2025-01-22T00:40:12.392" v="5376"/>
          <ac:inkMkLst>
            <pc:docMk/>
            <pc:sldMk cId="3346957396" sldId="276"/>
            <ac:inkMk id="5" creationId="{9AC4A100-3DE1-9DB7-9990-807D9F608562}"/>
          </ac:inkMkLst>
        </pc:inkChg>
        <pc:inkChg chg="add del">
          <ac:chgData name="Relidzyński Radosław" userId="8541f844-e3cd-4fd9-adb3-a191a2b15153" providerId="ADAL" clId="{B0884587-D3FC-410B-83C4-93B491944FE0}" dt="2025-01-22T00:40:11.902" v="5373" actId="9405"/>
          <ac:inkMkLst>
            <pc:docMk/>
            <pc:sldMk cId="3346957396" sldId="276"/>
            <ac:inkMk id="6" creationId="{1D94AA58-6BC9-2F42-36EA-8D98E72E54BA}"/>
          </ac:inkMkLst>
        </pc:inkChg>
        <pc:inkChg chg="add del">
          <ac:chgData name="Relidzyński Radosław" userId="8541f844-e3cd-4fd9-adb3-a191a2b15153" providerId="ADAL" clId="{B0884587-D3FC-410B-83C4-93B491944FE0}" dt="2025-01-22T00:40:11.743" v="5372" actId="9405"/>
          <ac:inkMkLst>
            <pc:docMk/>
            <pc:sldMk cId="3346957396" sldId="276"/>
            <ac:inkMk id="7" creationId="{5C8C3F4F-D24B-550B-3910-BA2E83AED8FB}"/>
          </ac:inkMkLst>
        </pc:inkChg>
        <pc:inkChg chg="add del">
          <ac:chgData name="Relidzyński Radosław" userId="8541f844-e3cd-4fd9-adb3-a191a2b15153" providerId="ADAL" clId="{B0884587-D3FC-410B-83C4-93B491944FE0}" dt="2025-01-22T00:40:11.616" v="5371" actId="9405"/>
          <ac:inkMkLst>
            <pc:docMk/>
            <pc:sldMk cId="3346957396" sldId="276"/>
            <ac:inkMk id="8" creationId="{238F266F-A35B-1701-031E-243C42765511}"/>
          </ac:inkMkLst>
        </pc:inkChg>
        <pc:inkChg chg="add del">
          <ac:chgData name="Relidzyński Radosław" userId="8541f844-e3cd-4fd9-adb3-a191a2b15153" providerId="ADAL" clId="{B0884587-D3FC-410B-83C4-93B491944FE0}" dt="2025-01-22T00:43:24.099" v="5766" actId="9405"/>
          <ac:inkMkLst>
            <pc:docMk/>
            <pc:sldMk cId="3346957396" sldId="276"/>
            <ac:inkMk id="10" creationId="{BB2F270F-98A3-B04B-FD19-80AAE0B7E32F}"/>
          </ac:inkMkLst>
        </pc:inkChg>
      </pc:sldChg>
      <pc:sldChg chg="addSp delSp modSp add mod chgLayout">
        <pc:chgData name="Relidzyński Radosław" userId="8541f844-e3cd-4fd9-adb3-a191a2b15153" providerId="ADAL" clId="{B0884587-D3FC-410B-83C4-93B491944FE0}" dt="2025-01-21T17:36:33.319" v="3990" actId="1076"/>
        <pc:sldMkLst>
          <pc:docMk/>
          <pc:sldMk cId="874529413" sldId="277"/>
        </pc:sldMkLst>
        <pc:spChg chg="mod ord">
          <ac:chgData name="Relidzyński Radosław" userId="8541f844-e3cd-4fd9-adb3-a191a2b15153" providerId="ADAL" clId="{B0884587-D3FC-410B-83C4-93B491944FE0}" dt="2025-01-21T17:33:36.946" v="3615" actId="700"/>
          <ac:spMkLst>
            <pc:docMk/>
            <pc:sldMk cId="874529413" sldId="277"/>
            <ac:spMk id="2" creationId="{4990C230-4AC3-C558-A13A-3A9A0EBE6908}"/>
          </ac:spMkLst>
        </pc:spChg>
        <pc:spChg chg="add del mod">
          <ac:chgData name="Relidzyński Radosław" userId="8541f844-e3cd-4fd9-adb3-a191a2b15153" providerId="ADAL" clId="{B0884587-D3FC-410B-83C4-93B491944FE0}" dt="2025-01-21T17:32:53.548" v="3604" actId="478"/>
          <ac:spMkLst>
            <pc:docMk/>
            <pc:sldMk cId="874529413" sldId="277"/>
            <ac:spMk id="3" creationId="{17ADB9F9-FEEC-9468-6705-696C69CB6B81}"/>
          </ac:spMkLst>
        </pc:spChg>
        <pc:spChg chg="del">
          <ac:chgData name="Relidzyński Radosław" userId="8541f844-e3cd-4fd9-adb3-a191a2b15153" providerId="ADAL" clId="{B0884587-D3FC-410B-83C4-93B491944FE0}" dt="2025-01-21T17:32:38.143" v="3599" actId="478"/>
          <ac:spMkLst>
            <pc:docMk/>
            <pc:sldMk cId="874529413" sldId="277"/>
            <ac:spMk id="5" creationId="{EE59D44B-B913-7831-633A-2D129B807424}"/>
          </ac:spMkLst>
        </pc:spChg>
        <pc:spChg chg="del">
          <ac:chgData name="Relidzyński Radosław" userId="8541f844-e3cd-4fd9-adb3-a191a2b15153" providerId="ADAL" clId="{B0884587-D3FC-410B-83C4-93B491944FE0}" dt="2025-01-21T17:32:37.094" v="3598" actId="478"/>
          <ac:spMkLst>
            <pc:docMk/>
            <pc:sldMk cId="874529413" sldId="277"/>
            <ac:spMk id="6" creationId="{D050EF53-3790-FB7B-A614-6D1BE46FE4E6}"/>
          </ac:spMkLst>
        </pc:spChg>
        <pc:spChg chg="add del mod">
          <ac:chgData name="Relidzyński Radosław" userId="8541f844-e3cd-4fd9-adb3-a191a2b15153" providerId="ADAL" clId="{B0884587-D3FC-410B-83C4-93B491944FE0}" dt="2025-01-21T17:32:54.819" v="3605" actId="478"/>
          <ac:spMkLst>
            <pc:docMk/>
            <pc:sldMk cId="874529413" sldId="277"/>
            <ac:spMk id="7" creationId="{945F6CEB-9D8A-8143-7FA2-5C37B7EA1A5C}"/>
          </ac:spMkLst>
        </pc:spChg>
        <pc:spChg chg="add del mod ord">
          <ac:chgData name="Relidzyński Radosław" userId="8541f844-e3cd-4fd9-adb3-a191a2b15153" providerId="ADAL" clId="{B0884587-D3FC-410B-83C4-93B491944FE0}" dt="2025-01-21T17:33:39.428" v="3616" actId="478"/>
          <ac:spMkLst>
            <pc:docMk/>
            <pc:sldMk cId="874529413" sldId="277"/>
            <ac:spMk id="12" creationId="{EAE85925-108D-C6EA-5B15-6433F8656EAD}"/>
          </ac:spMkLst>
        </pc:spChg>
        <pc:spChg chg="add mod ord">
          <ac:chgData name="Relidzyński Radosław" userId="8541f844-e3cd-4fd9-adb3-a191a2b15153" providerId="ADAL" clId="{B0884587-D3FC-410B-83C4-93B491944FE0}" dt="2025-01-21T17:35:23.779" v="3983" actId="20577"/>
          <ac:spMkLst>
            <pc:docMk/>
            <pc:sldMk cId="874529413" sldId="277"/>
            <ac:spMk id="13" creationId="{921E9E46-E870-1456-BF46-6709A24FD3A0}"/>
          </ac:spMkLst>
        </pc:spChg>
        <pc:graphicFrameChg chg="add mod">
          <ac:chgData name="Relidzyński Radosław" userId="8541f844-e3cd-4fd9-adb3-a191a2b15153" providerId="ADAL" clId="{B0884587-D3FC-410B-83C4-93B491944FE0}" dt="2025-01-21T17:32:44.876" v="3601"/>
          <ac:graphicFrameMkLst>
            <pc:docMk/>
            <pc:sldMk cId="874529413" sldId="277"/>
            <ac:graphicFrameMk id="8" creationId="{86DDA927-FE46-5289-088E-E40AB9971A64}"/>
          </ac:graphicFrameMkLst>
        </pc:graphicFrameChg>
        <pc:graphicFrameChg chg="add mod">
          <ac:chgData name="Relidzyński Radosław" userId="8541f844-e3cd-4fd9-adb3-a191a2b15153" providerId="ADAL" clId="{B0884587-D3FC-410B-83C4-93B491944FE0}" dt="2025-01-21T17:32:49.361" v="3603"/>
          <ac:graphicFrameMkLst>
            <pc:docMk/>
            <pc:sldMk cId="874529413" sldId="277"/>
            <ac:graphicFrameMk id="9" creationId="{D6650BCC-4888-E890-2089-4B3CC4F28A8D}"/>
          </ac:graphicFrameMkLst>
        </pc:graphicFrameChg>
        <pc:graphicFrameChg chg="add del mod modGraphic">
          <ac:chgData name="Relidzyński Radosław" userId="8541f844-e3cd-4fd9-adb3-a191a2b15153" providerId="ADAL" clId="{B0884587-D3FC-410B-83C4-93B491944FE0}" dt="2025-01-21T17:33:26.450" v="3612" actId="478"/>
          <ac:graphicFrameMkLst>
            <pc:docMk/>
            <pc:sldMk cId="874529413" sldId="277"/>
            <ac:graphicFrameMk id="10" creationId="{1F236D57-1B9F-6CE2-7464-6FC35860FE88}"/>
          </ac:graphicFrameMkLst>
        </pc:graphicFrameChg>
        <pc:graphicFrameChg chg="add del mod">
          <ac:chgData name="Relidzyński Radosław" userId="8541f844-e3cd-4fd9-adb3-a191a2b15153" providerId="ADAL" clId="{B0884587-D3FC-410B-83C4-93B491944FE0}" dt="2025-01-21T17:36:19.067" v="3984" actId="478"/>
          <ac:graphicFrameMkLst>
            <pc:docMk/>
            <pc:sldMk cId="874529413" sldId="277"/>
            <ac:graphicFrameMk id="11" creationId="{2E1EA3B1-7502-3595-414D-484D55028782}"/>
          </ac:graphicFrameMkLst>
        </pc:graphicFrameChg>
        <pc:graphicFrameChg chg="add mod modGraphic">
          <ac:chgData name="Relidzyński Radosław" userId="8541f844-e3cd-4fd9-adb3-a191a2b15153" providerId="ADAL" clId="{B0884587-D3FC-410B-83C4-93B491944FE0}" dt="2025-01-21T17:36:33.319" v="3990" actId="1076"/>
          <ac:graphicFrameMkLst>
            <pc:docMk/>
            <pc:sldMk cId="874529413" sldId="277"/>
            <ac:graphicFrameMk id="14" creationId="{69D6C66E-BA1E-13D9-1191-F0A41B503345}"/>
          </ac:graphicFrameMkLst>
        </pc:graphicFrameChg>
      </pc:sldChg>
      <pc:sldChg chg="addSp delSp modSp new mod">
        <pc:chgData name="Relidzyński Radosław" userId="8541f844-e3cd-4fd9-adb3-a191a2b15153" providerId="ADAL" clId="{B0884587-D3FC-410B-83C4-93B491944FE0}" dt="2025-01-21T18:24:34.828" v="5114" actId="1076"/>
        <pc:sldMkLst>
          <pc:docMk/>
          <pc:sldMk cId="2239310525" sldId="278"/>
        </pc:sldMkLst>
        <pc:spChg chg="mod">
          <ac:chgData name="Relidzyński Radosław" userId="8541f844-e3cd-4fd9-adb3-a191a2b15153" providerId="ADAL" clId="{B0884587-D3FC-410B-83C4-93B491944FE0}" dt="2025-01-21T17:46:08.444" v="4561" actId="20577"/>
          <ac:spMkLst>
            <pc:docMk/>
            <pc:sldMk cId="2239310525" sldId="278"/>
            <ac:spMk id="2" creationId="{DA1C0F52-7AD1-5844-3167-64E31DA97AA8}"/>
          </ac:spMkLst>
        </pc:spChg>
        <pc:spChg chg="del mod">
          <ac:chgData name="Relidzyński Radosław" userId="8541f844-e3cd-4fd9-adb3-a191a2b15153" providerId="ADAL" clId="{B0884587-D3FC-410B-83C4-93B491944FE0}" dt="2025-01-21T17:50:38.714" v="4564" actId="478"/>
          <ac:spMkLst>
            <pc:docMk/>
            <pc:sldMk cId="2239310525" sldId="278"/>
            <ac:spMk id="3" creationId="{E055E7DB-6C8F-13B9-C152-16666F7E6378}"/>
          </ac:spMkLst>
        </pc:spChg>
        <pc:spChg chg="add mod">
          <ac:chgData name="Relidzyński Radosław" userId="8541f844-e3cd-4fd9-adb3-a191a2b15153" providerId="ADAL" clId="{B0884587-D3FC-410B-83C4-93B491944FE0}" dt="2025-01-21T18:24:33.003" v="5113" actId="1076"/>
          <ac:spMkLst>
            <pc:docMk/>
            <pc:sldMk cId="2239310525" sldId="278"/>
            <ac:spMk id="4" creationId="{1BF0732C-15DE-709E-FF82-51EF53143594}"/>
          </ac:spMkLst>
        </pc:spChg>
        <pc:spChg chg="add">
          <ac:chgData name="Relidzyński Radosław" userId="8541f844-e3cd-4fd9-adb3-a191a2b15153" providerId="ADAL" clId="{B0884587-D3FC-410B-83C4-93B491944FE0}" dt="2025-01-21T17:51:04.249" v="4566"/>
          <ac:spMkLst>
            <pc:docMk/>
            <pc:sldMk cId="2239310525" sldId="278"/>
            <ac:spMk id="5" creationId="{3950735C-F015-A1DC-5CFB-2EE9868531C8}"/>
          </ac:spMkLst>
        </pc:spChg>
        <pc:spChg chg="add">
          <ac:chgData name="Relidzyński Radosław" userId="8541f844-e3cd-4fd9-adb3-a191a2b15153" providerId="ADAL" clId="{B0884587-D3FC-410B-83C4-93B491944FE0}" dt="2025-01-21T17:51:12.474" v="4569"/>
          <ac:spMkLst>
            <pc:docMk/>
            <pc:sldMk cId="2239310525" sldId="278"/>
            <ac:spMk id="6" creationId="{1F944C2A-27B5-55FE-74ED-A8F684F4B930}"/>
          </ac:spMkLst>
        </pc:spChg>
        <pc:spChg chg="add mod">
          <ac:chgData name="Relidzyński Radosław" userId="8541f844-e3cd-4fd9-adb3-a191a2b15153" providerId="ADAL" clId="{B0884587-D3FC-410B-83C4-93B491944FE0}" dt="2025-01-21T18:24:34.828" v="5114" actId="1076"/>
          <ac:spMkLst>
            <pc:docMk/>
            <pc:sldMk cId="2239310525" sldId="278"/>
            <ac:spMk id="8" creationId="{AB6A6326-E043-D375-7FE1-C3E4A44E9F1D}"/>
          </ac:spMkLst>
        </pc:spChg>
        <pc:spChg chg="add mod">
          <ac:chgData name="Relidzyński Radosław" userId="8541f844-e3cd-4fd9-adb3-a191a2b15153" providerId="ADAL" clId="{B0884587-D3FC-410B-83C4-93B491944FE0}" dt="2025-01-21T18:21:15.314" v="5084" actId="1076"/>
          <ac:spMkLst>
            <pc:docMk/>
            <pc:sldMk cId="2239310525" sldId="278"/>
            <ac:spMk id="10" creationId="{82392519-54E3-BC72-BA43-B135C6644493}"/>
          </ac:spMkLst>
        </pc:spChg>
        <pc:spChg chg="add del mod">
          <ac:chgData name="Relidzyński Radosław" userId="8541f844-e3cd-4fd9-adb3-a191a2b15153" providerId="ADAL" clId="{B0884587-D3FC-410B-83C4-93B491944FE0}" dt="2025-01-21T18:19:34.134" v="5063" actId="478"/>
          <ac:spMkLst>
            <pc:docMk/>
            <pc:sldMk cId="2239310525" sldId="278"/>
            <ac:spMk id="12" creationId="{3F3047F4-8B13-4BFE-CFF8-50DC5C4B22E6}"/>
          </ac:spMkLst>
        </pc:spChg>
        <pc:spChg chg="add del mod">
          <ac:chgData name="Relidzyński Radosław" userId="8541f844-e3cd-4fd9-adb3-a191a2b15153" providerId="ADAL" clId="{B0884587-D3FC-410B-83C4-93B491944FE0}" dt="2025-01-21T17:55:01.811" v="4626" actId="478"/>
          <ac:spMkLst>
            <pc:docMk/>
            <pc:sldMk cId="2239310525" sldId="278"/>
            <ac:spMk id="14" creationId="{CF327AE3-2E7D-2505-3F6E-A378014121AA}"/>
          </ac:spMkLst>
        </pc:spChg>
        <pc:spChg chg="add del mod">
          <ac:chgData name="Relidzyński Radosław" userId="8541f844-e3cd-4fd9-adb3-a191a2b15153" providerId="ADAL" clId="{B0884587-D3FC-410B-83C4-93B491944FE0}" dt="2025-01-21T17:55:01.811" v="4626" actId="478"/>
          <ac:spMkLst>
            <pc:docMk/>
            <pc:sldMk cId="2239310525" sldId="278"/>
            <ac:spMk id="16" creationId="{B7BCEAC9-039C-D964-A4C2-335C576459C2}"/>
          </ac:spMkLst>
        </pc:spChg>
        <pc:spChg chg="add del mod">
          <ac:chgData name="Relidzyński Radosław" userId="8541f844-e3cd-4fd9-adb3-a191a2b15153" providerId="ADAL" clId="{B0884587-D3FC-410B-83C4-93B491944FE0}" dt="2025-01-21T17:55:00.554" v="4625" actId="478"/>
          <ac:spMkLst>
            <pc:docMk/>
            <pc:sldMk cId="2239310525" sldId="278"/>
            <ac:spMk id="18" creationId="{4A4E9853-A23E-B94D-5919-D61D33E98D16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20" creationId="{BE08923A-736B-5BE7-04C2-74DD8F5EFED1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22" creationId="{DEF6E0F9-4EFE-8813-B3CF-4163F358A8A9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24" creationId="{77530E08-6F8B-BE7D-25BC-F99AD7A78DD5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26" creationId="{7E60ECEB-DB80-0E5A-8C7C-437CD5398664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28" creationId="{5D9F30C7-A70F-0B5A-0163-38983B253D69}"/>
          </ac:spMkLst>
        </pc:spChg>
        <pc:spChg chg="add del mod">
          <ac:chgData name="Relidzyński Radosław" userId="8541f844-e3cd-4fd9-adb3-a191a2b15153" providerId="ADAL" clId="{B0884587-D3FC-410B-83C4-93B491944FE0}" dt="2025-01-21T17:54:58.323" v="4623" actId="478"/>
          <ac:spMkLst>
            <pc:docMk/>
            <pc:sldMk cId="2239310525" sldId="278"/>
            <ac:spMk id="30" creationId="{8813972A-1FA1-6572-A425-11387508F768}"/>
          </ac:spMkLst>
        </pc:spChg>
        <pc:spChg chg="add">
          <ac:chgData name="Relidzyński Radosław" userId="8541f844-e3cd-4fd9-adb3-a191a2b15153" providerId="ADAL" clId="{B0884587-D3FC-410B-83C4-93B491944FE0}" dt="2025-01-21T17:56:26.838" v="4631"/>
          <ac:spMkLst>
            <pc:docMk/>
            <pc:sldMk cId="2239310525" sldId="278"/>
            <ac:spMk id="31" creationId="{E60FD09B-C016-C7BE-0A02-9F3FBB390769}"/>
          </ac:spMkLst>
        </pc:spChg>
        <pc:spChg chg="add">
          <ac:chgData name="Relidzyński Radosław" userId="8541f844-e3cd-4fd9-adb3-a191a2b15153" providerId="ADAL" clId="{B0884587-D3FC-410B-83C4-93B491944FE0}" dt="2025-01-21T17:56:29.509" v="4632"/>
          <ac:spMkLst>
            <pc:docMk/>
            <pc:sldMk cId="2239310525" sldId="278"/>
            <ac:spMk id="32" creationId="{839B7036-6D6A-9B11-8765-8A5FD671F2A3}"/>
          </ac:spMkLst>
        </pc:spChg>
        <pc:spChg chg="add">
          <ac:chgData name="Relidzyński Radosław" userId="8541f844-e3cd-4fd9-adb3-a191a2b15153" providerId="ADAL" clId="{B0884587-D3FC-410B-83C4-93B491944FE0}" dt="2025-01-21T18:00:19.596" v="4729"/>
          <ac:spMkLst>
            <pc:docMk/>
            <pc:sldMk cId="2239310525" sldId="278"/>
            <ac:spMk id="41" creationId="{1117683B-944C-8380-AF11-CFE6AF1DCD6C}"/>
          </ac:spMkLst>
        </pc:spChg>
        <pc:picChg chg="add mod">
          <ac:chgData name="Relidzyński Radosław" userId="8541f844-e3cd-4fd9-adb3-a191a2b15153" providerId="ADAL" clId="{B0884587-D3FC-410B-83C4-93B491944FE0}" dt="2025-01-21T18:21:15.314" v="5084" actId="1076"/>
          <ac:picMkLst>
            <pc:docMk/>
            <pc:sldMk cId="2239310525" sldId="278"/>
            <ac:picMk id="34" creationId="{21C6D9DB-1B93-632F-555C-5C65B50631C4}"/>
          </ac:picMkLst>
        </pc:picChg>
        <pc:picChg chg="add mod">
          <ac:chgData name="Relidzyński Radosław" userId="8541f844-e3cd-4fd9-adb3-a191a2b15153" providerId="ADAL" clId="{B0884587-D3FC-410B-83C4-93B491944FE0}" dt="2025-01-21T18:21:15.314" v="5084" actId="1076"/>
          <ac:picMkLst>
            <pc:docMk/>
            <pc:sldMk cId="2239310525" sldId="278"/>
            <ac:picMk id="36" creationId="{758A6FA1-7E18-9330-2F1A-935739874445}"/>
          </ac:picMkLst>
        </pc:picChg>
        <pc:picChg chg="add mod">
          <ac:chgData name="Relidzyński Radosław" userId="8541f844-e3cd-4fd9-adb3-a191a2b15153" providerId="ADAL" clId="{B0884587-D3FC-410B-83C4-93B491944FE0}" dt="2025-01-21T18:21:15.314" v="5084" actId="1076"/>
          <ac:picMkLst>
            <pc:docMk/>
            <pc:sldMk cId="2239310525" sldId="278"/>
            <ac:picMk id="38" creationId="{DE4E1B9A-17E4-5A99-02CF-72E93B39EA5D}"/>
          </ac:picMkLst>
        </pc:picChg>
        <pc:picChg chg="add del mod">
          <ac:chgData name="Relidzyński Radosław" userId="8541f844-e3cd-4fd9-adb3-a191a2b15153" providerId="ADAL" clId="{B0884587-D3FC-410B-83C4-93B491944FE0}" dt="2025-01-21T18:19:34.756" v="5064" actId="478"/>
          <ac:picMkLst>
            <pc:docMk/>
            <pc:sldMk cId="2239310525" sldId="278"/>
            <ac:picMk id="40" creationId="{6817ECF7-E13E-FC89-264D-11CFA9959FEE}"/>
          </ac:picMkLst>
        </pc:picChg>
      </pc:sldChg>
      <pc:sldChg chg="addSp delSp modSp add del mod">
        <pc:chgData name="Relidzyński Radosław" userId="8541f844-e3cd-4fd9-adb3-a191a2b15153" providerId="ADAL" clId="{B0884587-D3FC-410B-83C4-93B491944FE0}" dt="2025-01-21T18:12:22.525" v="4959" actId="47"/>
        <pc:sldMkLst>
          <pc:docMk/>
          <pc:sldMk cId="3137200980" sldId="279"/>
        </pc:sldMkLst>
        <pc:spChg chg="add mod">
          <ac:chgData name="Relidzyński Radosław" userId="8541f844-e3cd-4fd9-adb3-a191a2b15153" providerId="ADAL" clId="{B0884587-D3FC-410B-83C4-93B491944FE0}" dt="2025-01-21T18:07:49.227" v="4836" actId="1076"/>
          <ac:spMkLst>
            <pc:docMk/>
            <pc:sldMk cId="3137200980" sldId="279"/>
            <ac:spMk id="3" creationId="{52626942-07CE-940E-4E0A-400FECEF9E80}"/>
          </ac:spMkLst>
        </pc:spChg>
        <pc:spChg chg="del">
          <ac:chgData name="Relidzyński Radosław" userId="8541f844-e3cd-4fd9-adb3-a191a2b15153" providerId="ADAL" clId="{B0884587-D3FC-410B-83C4-93B491944FE0}" dt="2025-01-21T18:01:23.853" v="4749" actId="478"/>
          <ac:spMkLst>
            <pc:docMk/>
            <pc:sldMk cId="3137200980" sldId="279"/>
            <ac:spMk id="4" creationId="{C8DA9AAC-F668-450D-4EA0-16F9087AF243}"/>
          </ac:spMkLst>
        </pc:spChg>
        <pc:spChg chg="add mod">
          <ac:chgData name="Relidzyński Radosław" userId="8541f844-e3cd-4fd9-adb3-a191a2b15153" providerId="ADAL" clId="{B0884587-D3FC-410B-83C4-93B491944FE0}" dt="2025-01-21T18:07:49.227" v="4836" actId="1076"/>
          <ac:spMkLst>
            <pc:docMk/>
            <pc:sldMk cId="3137200980" sldId="279"/>
            <ac:spMk id="5" creationId="{19A04926-CB9D-93FF-7941-A47693547E2A}"/>
          </ac:spMkLst>
        </pc:spChg>
        <pc:spChg chg="del mod">
          <ac:chgData name="Relidzyński Radosław" userId="8541f844-e3cd-4fd9-adb3-a191a2b15153" providerId="ADAL" clId="{B0884587-D3FC-410B-83C4-93B491944FE0}" dt="2025-01-21T18:01:26.077" v="4751" actId="478"/>
          <ac:spMkLst>
            <pc:docMk/>
            <pc:sldMk cId="3137200980" sldId="279"/>
            <ac:spMk id="8" creationId="{1286866B-1A8B-08DE-526D-EAC0CCD8145B}"/>
          </ac:spMkLst>
        </pc:spChg>
        <pc:spChg chg="del">
          <ac:chgData name="Relidzyński Radosław" userId="8541f844-e3cd-4fd9-adb3-a191a2b15153" providerId="ADAL" clId="{B0884587-D3FC-410B-83C4-93B491944FE0}" dt="2025-01-21T18:01:23.853" v="4749" actId="478"/>
          <ac:spMkLst>
            <pc:docMk/>
            <pc:sldMk cId="3137200980" sldId="279"/>
            <ac:spMk id="10" creationId="{1CE4F86C-4352-A8DF-5233-094B45980191}"/>
          </ac:spMkLst>
        </pc:spChg>
        <pc:spChg chg="del">
          <ac:chgData name="Relidzyński Radosław" userId="8541f844-e3cd-4fd9-adb3-a191a2b15153" providerId="ADAL" clId="{B0884587-D3FC-410B-83C4-93B491944FE0}" dt="2025-01-21T18:01:23.853" v="4749" actId="478"/>
          <ac:spMkLst>
            <pc:docMk/>
            <pc:sldMk cId="3137200980" sldId="279"/>
            <ac:spMk id="12" creationId="{CC32688D-3414-F31F-88CF-DC501F0D50AA}"/>
          </ac:spMkLst>
        </pc:spChg>
        <pc:spChg chg="del mod">
          <ac:chgData name="Relidzyński Radosław" userId="8541f844-e3cd-4fd9-adb3-a191a2b15153" providerId="ADAL" clId="{B0884587-D3FC-410B-83C4-93B491944FE0}" dt="2025-01-21T18:07:43.010" v="4832" actId="478"/>
          <ac:spMkLst>
            <pc:docMk/>
            <pc:sldMk cId="3137200980" sldId="279"/>
            <ac:spMk id="14" creationId="{BD997082-8EB8-5F13-E114-0D5A2F72C467}"/>
          </ac:spMkLst>
        </pc:spChg>
        <pc:spChg chg="del mod">
          <ac:chgData name="Relidzyński Radosław" userId="8541f844-e3cd-4fd9-adb3-a191a2b15153" providerId="ADAL" clId="{B0884587-D3FC-410B-83C4-93B491944FE0}" dt="2025-01-21T18:07:43.010" v="4832" actId="478"/>
          <ac:spMkLst>
            <pc:docMk/>
            <pc:sldMk cId="3137200980" sldId="279"/>
            <ac:spMk id="16" creationId="{BEBC01E9-288B-9528-52EE-264DA7521079}"/>
          </ac:spMkLst>
        </pc:spChg>
        <pc:spChg chg="del mod">
          <ac:chgData name="Relidzyński Radosław" userId="8541f844-e3cd-4fd9-adb3-a191a2b15153" providerId="ADAL" clId="{B0884587-D3FC-410B-83C4-93B491944FE0}" dt="2025-01-21T18:07:43.010" v="4832" actId="478"/>
          <ac:spMkLst>
            <pc:docMk/>
            <pc:sldMk cId="3137200980" sldId="279"/>
            <ac:spMk id="18" creationId="{D8214303-454F-7DF5-1F1F-8E05F53A3691}"/>
          </ac:spMkLst>
        </pc:spChg>
        <pc:spChg chg="mod">
          <ac:chgData name="Relidzyński Radosław" userId="8541f844-e3cd-4fd9-adb3-a191a2b15153" providerId="ADAL" clId="{B0884587-D3FC-410B-83C4-93B491944FE0}" dt="2025-01-21T18:07:44.604" v="4833" actId="1076"/>
          <ac:spMkLst>
            <pc:docMk/>
            <pc:sldMk cId="3137200980" sldId="279"/>
            <ac:spMk id="20" creationId="{7481E5B8-DF8C-0DE4-B87A-19C95FCC48F0}"/>
          </ac:spMkLst>
        </pc:spChg>
        <pc:spChg chg="del">
          <ac:chgData name="Relidzyński Radosław" userId="8541f844-e3cd-4fd9-adb3-a191a2b15153" providerId="ADAL" clId="{B0884587-D3FC-410B-83C4-93B491944FE0}" dt="2025-01-21T18:01:35.571" v="4756" actId="478"/>
          <ac:spMkLst>
            <pc:docMk/>
            <pc:sldMk cId="3137200980" sldId="279"/>
            <ac:spMk id="22" creationId="{B0207A2F-F079-F4F8-6A20-4F4697A08151}"/>
          </ac:spMkLst>
        </pc:spChg>
        <pc:spChg chg="del">
          <ac:chgData name="Relidzyński Radosław" userId="8541f844-e3cd-4fd9-adb3-a191a2b15153" providerId="ADAL" clId="{B0884587-D3FC-410B-83C4-93B491944FE0}" dt="2025-01-21T18:01:35.571" v="4756" actId="478"/>
          <ac:spMkLst>
            <pc:docMk/>
            <pc:sldMk cId="3137200980" sldId="279"/>
            <ac:spMk id="24" creationId="{8F993EDB-123F-556E-0123-D78297913890}"/>
          </ac:spMkLst>
        </pc:spChg>
        <pc:spChg chg="del">
          <ac:chgData name="Relidzyński Radosław" userId="8541f844-e3cd-4fd9-adb3-a191a2b15153" providerId="ADAL" clId="{B0884587-D3FC-410B-83C4-93B491944FE0}" dt="2025-01-21T18:01:35.571" v="4756" actId="478"/>
          <ac:spMkLst>
            <pc:docMk/>
            <pc:sldMk cId="3137200980" sldId="279"/>
            <ac:spMk id="26" creationId="{0EDE3BC7-CC41-FC5E-9BBF-0C3C691B4351}"/>
          </ac:spMkLst>
        </pc:spChg>
        <pc:spChg chg="del">
          <ac:chgData name="Relidzyński Radosław" userId="8541f844-e3cd-4fd9-adb3-a191a2b15153" providerId="ADAL" clId="{B0884587-D3FC-410B-83C4-93B491944FE0}" dt="2025-01-21T18:01:35.571" v="4756" actId="478"/>
          <ac:spMkLst>
            <pc:docMk/>
            <pc:sldMk cId="3137200980" sldId="279"/>
            <ac:spMk id="28" creationId="{384D8C11-CE15-4031-A876-5EB9DC9B5A21}"/>
          </ac:spMkLst>
        </pc:spChg>
        <pc:spChg chg="del">
          <ac:chgData name="Relidzyński Radosław" userId="8541f844-e3cd-4fd9-adb3-a191a2b15153" providerId="ADAL" clId="{B0884587-D3FC-410B-83C4-93B491944FE0}" dt="2025-01-21T18:01:35.571" v="4756" actId="478"/>
          <ac:spMkLst>
            <pc:docMk/>
            <pc:sldMk cId="3137200980" sldId="279"/>
            <ac:spMk id="30" creationId="{E7B21D1A-E8C0-F817-3286-E6E11A07D26C}"/>
          </ac:spMkLst>
        </pc:spChg>
      </pc:sldChg>
      <pc:sldChg chg="delSp modSp add del mod">
        <pc:chgData name="Relidzyński Radosław" userId="8541f844-e3cd-4fd9-adb3-a191a2b15153" providerId="ADAL" clId="{B0884587-D3FC-410B-83C4-93B491944FE0}" dt="2025-01-21T18:16:07.034" v="5023" actId="47"/>
        <pc:sldMkLst>
          <pc:docMk/>
          <pc:sldMk cId="3440066696" sldId="280"/>
        </pc:sldMkLst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4" creationId="{BCAE928A-4A80-0022-08C3-8535013AA57B}"/>
          </ac:spMkLst>
        </pc:spChg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8" creationId="{5BFB4DA5-143D-521F-636E-B96CAED963AC}"/>
          </ac:spMkLst>
        </pc:spChg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10" creationId="{A474D7DE-1E6B-7425-AA21-09CF417840AC}"/>
          </ac:spMkLst>
        </pc:spChg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12" creationId="{D192E961-9551-3D55-835C-B527FF38061D}"/>
          </ac:spMkLst>
        </pc:spChg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14" creationId="{43DB619A-6C2F-F7FA-FDDA-2225BCD42F67}"/>
          </ac:spMkLst>
        </pc:spChg>
        <pc:spChg chg="del">
          <ac:chgData name="Relidzyński Radosław" userId="8541f844-e3cd-4fd9-adb3-a191a2b15153" providerId="ADAL" clId="{B0884587-D3FC-410B-83C4-93B491944FE0}" dt="2025-01-21T18:01:48.065" v="4758" actId="478"/>
          <ac:spMkLst>
            <pc:docMk/>
            <pc:sldMk cId="3440066696" sldId="280"/>
            <ac:spMk id="16" creationId="{78A10FB1-79DD-859C-767C-A6E9FDE5679F}"/>
          </ac:spMkLst>
        </pc:spChg>
        <pc:spChg chg="del">
          <ac:chgData name="Relidzyński Radosław" userId="8541f844-e3cd-4fd9-adb3-a191a2b15153" providerId="ADAL" clId="{B0884587-D3FC-410B-83C4-93B491944FE0}" dt="2025-01-21T18:01:49.093" v="4759" actId="478"/>
          <ac:spMkLst>
            <pc:docMk/>
            <pc:sldMk cId="3440066696" sldId="280"/>
            <ac:spMk id="18" creationId="{48F54D50-159F-B563-55F9-661D1BEFEC55}"/>
          </ac:spMkLst>
        </pc:spChg>
        <pc:spChg chg="del">
          <ac:chgData name="Relidzyński Radosław" userId="8541f844-e3cd-4fd9-adb3-a191a2b15153" providerId="ADAL" clId="{B0884587-D3FC-410B-83C4-93B491944FE0}" dt="2025-01-21T18:01:49.093" v="4759" actId="478"/>
          <ac:spMkLst>
            <pc:docMk/>
            <pc:sldMk cId="3440066696" sldId="280"/>
            <ac:spMk id="20" creationId="{538FE061-DA18-1E5C-2044-AD3B31086BBA}"/>
          </ac:spMkLst>
        </pc:spChg>
        <pc:spChg chg="del mod">
          <ac:chgData name="Relidzyński Radosław" userId="8541f844-e3cd-4fd9-adb3-a191a2b15153" providerId="ADAL" clId="{B0884587-D3FC-410B-83C4-93B491944FE0}" dt="2025-01-21T18:07:46.947" v="4834" actId="21"/>
          <ac:spMkLst>
            <pc:docMk/>
            <pc:sldMk cId="3440066696" sldId="280"/>
            <ac:spMk id="22" creationId="{52626942-07CE-940E-4E0A-400FECEF9E80}"/>
          </ac:spMkLst>
        </pc:spChg>
        <pc:spChg chg="del mod">
          <ac:chgData name="Relidzyński Radosław" userId="8541f844-e3cd-4fd9-adb3-a191a2b15153" providerId="ADAL" clId="{B0884587-D3FC-410B-83C4-93B491944FE0}" dt="2025-01-21T18:07:46.947" v="4834" actId="21"/>
          <ac:spMkLst>
            <pc:docMk/>
            <pc:sldMk cId="3440066696" sldId="280"/>
            <ac:spMk id="24" creationId="{19A04926-CB9D-93FF-7941-A47693547E2A}"/>
          </ac:spMkLst>
        </pc:spChg>
        <pc:spChg chg="mod">
          <ac:chgData name="Relidzyński Radosław" userId="8541f844-e3cd-4fd9-adb3-a191a2b15153" providerId="ADAL" clId="{B0884587-D3FC-410B-83C4-93B491944FE0}" dt="2025-01-21T18:01:56.123" v="4762" actId="1076"/>
          <ac:spMkLst>
            <pc:docMk/>
            <pc:sldMk cId="3440066696" sldId="280"/>
            <ac:spMk id="26" creationId="{841EEC4E-84A2-DF15-4545-15DA8469CF98}"/>
          </ac:spMkLst>
        </pc:spChg>
        <pc:spChg chg="mod">
          <ac:chgData name="Relidzyński Radosław" userId="8541f844-e3cd-4fd9-adb3-a191a2b15153" providerId="ADAL" clId="{B0884587-D3FC-410B-83C4-93B491944FE0}" dt="2025-01-21T18:01:59.260" v="4763" actId="1076"/>
          <ac:spMkLst>
            <pc:docMk/>
            <pc:sldMk cId="3440066696" sldId="280"/>
            <ac:spMk id="28" creationId="{EACEB0B4-A8EE-BABE-6050-514D614579A2}"/>
          </ac:spMkLst>
        </pc:spChg>
        <pc:spChg chg="mod">
          <ac:chgData name="Relidzyński Radosław" userId="8541f844-e3cd-4fd9-adb3-a191a2b15153" providerId="ADAL" clId="{B0884587-D3FC-410B-83C4-93B491944FE0}" dt="2025-01-21T18:02:01.991" v="4764" actId="1076"/>
          <ac:spMkLst>
            <pc:docMk/>
            <pc:sldMk cId="3440066696" sldId="280"/>
            <ac:spMk id="30" creationId="{9C6C3776-619E-A0EC-8FC0-5C6A0B7D1B87}"/>
          </ac:spMkLst>
        </pc:spChg>
      </pc:sldChg>
      <pc:sldChg chg="add del">
        <pc:chgData name="Relidzyński Radosław" userId="8541f844-e3cd-4fd9-adb3-a191a2b15153" providerId="ADAL" clId="{B0884587-D3FC-410B-83C4-93B491944FE0}" dt="2025-01-21T18:02:51.820" v="4768" actId="47"/>
        <pc:sldMkLst>
          <pc:docMk/>
          <pc:sldMk cId="2290547059" sldId="281"/>
        </pc:sldMkLst>
      </pc:sldChg>
      <pc:sldChg chg="add del">
        <pc:chgData name="Relidzyński Radosław" userId="8541f844-e3cd-4fd9-adb3-a191a2b15153" providerId="ADAL" clId="{B0884587-D3FC-410B-83C4-93B491944FE0}" dt="2025-01-21T18:02:53.133" v="4769" actId="47"/>
        <pc:sldMkLst>
          <pc:docMk/>
          <pc:sldMk cId="2527779585" sldId="282"/>
        </pc:sldMkLst>
      </pc:sldChg>
      <pc:sldChg chg="addSp delSp modSp add mod">
        <pc:chgData name="Relidzyński Radosław" userId="8541f844-e3cd-4fd9-adb3-a191a2b15153" providerId="ADAL" clId="{B0884587-D3FC-410B-83C4-93B491944FE0}" dt="2025-01-21T18:19:29.185" v="5062" actId="1076"/>
        <pc:sldMkLst>
          <pc:docMk/>
          <pc:sldMk cId="2205240528" sldId="283"/>
        </pc:sldMkLst>
        <pc:spChg chg="add mod">
          <ac:chgData name="Relidzyński Radosław" userId="8541f844-e3cd-4fd9-adb3-a191a2b15153" providerId="ADAL" clId="{B0884587-D3FC-410B-83C4-93B491944FE0}" dt="2025-01-21T18:02:58.177" v="4770"/>
          <ac:spMkLst>
            <pc:docMk/>
            <pc:sldMk cId="2205240528" sldId="283"/>
            <ac:spMk id="3" creationId="{39EF0FB6-5A70-8B1F-7FD8-6AE7BCB389A3}"/>
          </ac:spMkLst>
        </pc:spChg>
        <pc:spChg chg="mod">
          <ac:chgData name="Relidzyński Radosław" userId="8541f844-e3cd-4fd9-adb3-a191a2b15153" providerId="ADAL" clId="{B0884587-D3FC-410B-83C4-93B491944FE0}" dt="2025-01-21T18:19:29.185" v="5062" actId="1076"/>
          <ac:spMkLst>
            <pc:docMk/>
            <pc:sldMk cId="2205240528" sldId="283"/>
            <ac:spMk id="4" creationId="{0142F94A-6FE8-B89A-FADA-6D320EF7934B}"/>
          </ac:spMkLst>
        </pc:spChg>
        <pc:spChg chg="add mod">
          <ac:chgData name="Relidzyński Radosław" userId="8541f844-e3cd-4fd9-adb3-a191a2b15153" providerId="ADAL" clId="{B0884587-D3FC-410B-83C4-93B491944FE0}" dt="2025-01-21T18:03:05.221" v="4772"/>
          <ac:spMkLst>
            <pc:docMk/>
            <pc:sldMk cId="2205240528" sldId="283"/>
            <ac:spMk id="5" creationId="{E39D0E07-8DBA-313D-1B0D-0E4510E42D6D}"/>
          </ac:spMkLst>
        </pc:spChg>
        <pc:spChg chg="mod">
          <ac:chgData name="Relidzyński Radosław" userId="8541f844-e3cd-4fd9-adb3-a191a2b15153" providerId="ADAL" clId="{B0884587-D3FC-410B-83C4-93B491944FE0}" dt="2025-01-21T18:19:29.185" v="5062" actId="1076"/>
          <ac:spMkLst>
            <pc:docMk/>
            <pc:sldMk cId="2205240528" sldId="283"/>
            <ac:spMk id="8" creationId="{E20418A0-EB7E-CBC7-616F-7ACDCC9FE37C}"/>
          </ac:spMkLst>
        </pc:spChg>
        <pc:spChg chg="del mod">
          <ac:chgData name="Relidzyński Radosław" userId="8541f844-e3cd-4fd9-adb3-a191a2b15153" providerId="ADAL" clId="{B0884587-D3FC-410B-83C4-93B491944FE0}" dt="2025-01-21T18:18:57.754" v="5055" actId="21"/>
          <ac:spMkLst>
            <pc:docMk/>
            <pc:sldMk cId="2205240528" sldId="283"/>
            <ac:spMk id="10" creationId="{AF921756-27C1-FE95-F7F7-F554E102B5DF}"/>
          </ac:spMkLst>
        </pc:spChg>
        <pc:spChg chg="del">
          <ac:chgData name="Relidzyński Radosław" userId="8541f844-e3cd-4fd9-adb3-a191a2b15153" providerId="ADAL" clId="{B0884587-D3FC-410B-83C4-93B491944FE0}" dt="2025-01-21T18:02:41.526" v="4766" actId="478"/>
          <ac:spMkLst>
            <pc:docMk/>
            <pc:sldMk cId="2205240528" sldId="283"/>
            <ac:spMk id="12" creationId="{9781D87B-3FBA-4897-0DF3-754C0220DFA4}"/>
          </ac:spMkLst>
        </pc:spChg>
        <pc:spChg chg="add">
          <ac:chgData name="Relidzyński Radosław" userId="8541f844-e3cd-4fd9-adb3-a191a2b15153" providerId="ADAL" clId="{B0884587-D3FC-410B-83C4-93B491944FE0}" dt="2025-01-21T18:07:08.379" v="4825"/>
          <ac:spMkLst>
            <pc:docMk/>
            <pc:sldMk cId="2205240528" sldId="283"/>
            <ac:spMk id="15" creationId="{9C9DA561-F59A-6BDF-597E-19E9306F6807}"/>
          </ac:spMkLst>
        </pc:spChg>
        <pc:spChg chg="add mod">
          <ac:chgData name="Relidzyński Radosław" userId="8541f844-e3cd-4fd9-adb3-a191a2b15153" providerId="ADAL" clId="{B0884587-D3FC-410B-83C4-93B491944FE0}" dt="2025-01-21T18:19:29.185" v="5062" actId="1076"/>
          <ac:spMkLst>
            <pc:docMk/>
            <pc:sldMk cId="2205240528" sldId="283"/>
            <ac:spMk id="16" creationId="{0F1016F0-78AE-DA2D-6B80-42615F07B77F}"/>
          </ac:spMkLst>
        </pc:spChg>
        <pc:picChg chg="add mod">
          <ac:chgData name="Relidzyński Radosław" userId="8541f844-e3cd-4fd9-adb3-a191a2b15153" providerId="ADAL" clId="{B0884587-D3FC-410B-83C4-93B491944FE0}" dt="2025-01-21T18:19:29.185" v="5062" actId="1076"/>
          <ac:picMkLst>
            <pc:docMk/>
            <pc:sldMk cId="2205240528" sldId="283"/>
            <ac:picMk id="7" creationId="{CCE937D3-B4A3-DD0F-9500-C47756E4FFE4}"/>
          </ac:picMkLst>
        </pc:picChg>
        <pc:picChg chg="add mod">
          <ac:chgData name="Relidzyński Radosław" userId="8541f844-e3cd-4fd9-adb3-a191a2b15153" providerId="ADAL" clId="{B0884587-D3FC-410B-83C4-93B491944FE0}" dt="2025-01-21T18:19:29.185" v="5062" actId="1076"/>
          <ac:picMkLst>
            <pc:docMk/>
            <pc:sldMk cId="2205240528" sldId="283"/>
            <ac:picMk id="11" creationId="{A6D6C2BE-B1C8-CA27-8966-3E13D4F3DBA1}"/>
          </ac:picMkLst>
        </pc:picChg>
        <pc:picChg chg="add del mod">
          <ac:chgData name="Relidzyński Radosław" userId="8541f844-e3cd-4fd9-adb3-a191a2b15153" providerId="ADAL" clId="{B0884587-D3FC-410B-83C4-93B491944FE0}" dt="2025-01-21T18:18:57.754" v="5055" actId="21"/>
          <ac:picMkLst>
            <pc:docMk/>
            <pc:sldMk cId="2205240528" sldId="283"/>
            <ac:picMk id="14" creationId="{C729A1A1-0355-B7AC-8869-FE2AE792E7D0}"/>
          </ac:picMkLst>
        </pc:picChg>
        <pc:picChg chg="add mod">
          <ac:chgData name="Relidzyński Radosław" userId="8541f844-e3cd-4fd9-adb3-a191a2b15153" providerId="ADAL" clId="{B0884587-D3FC-410B-83C4-93B491944FE0}" dt="2025-01-21T18:19:29.185" v="5062" actId="1076"/>
          <ac:picMkLst>
            <pc:docMk/>
            <pc:sldMk cId="2205240528" sldId="283"/>
            <ac:picMk id="17" creationId="{37843415-8234-C566-4A87-86E62FF2539E}"/>
          </ac:picMkLst>
        </pc:picChg>
        <pc:picChg chg="del mod">
          <ac:chgData name="Relidzyński Radosław" userId="8541f844-e3cd-4fd9-adb3-a191a2b15153" providerId="ADAL" clId="{B0884587-D3FC-410B-83C4-93B491944FE0}" dt="2025-01-21T18:06:08.195" v="4808" actId="478"/>
          <ac:picMkLst>
            <pc:docMk/>
            <pc:sldMk cId="2205240528" sldId="283"/>
            <ac:picMk id="34" creationId="{C7AC96D9-7267-3CFA-4E2F-394EE9033C8C}"/>
          </ac:picMkLst>
        </pc:picChg>
        <pc:picChg chg="del mod">
          <ac:chgData name="Relidzyński Radosław" userId="8541f844-e3cd-4fd9-adb3-a191a2b15153" providerId="ADAL" clId="{B0884587-D3FC-410B-83C4-93B491944FE0}" dt="2025-01-21T18:06:25.759" v="4810" actId="478"/>
          <ac:picMkLst>
            <pc:docMk/>
            <pc:sldMk cId="2205240528" sldId="283"/>
            <ac:picMk id="36" creationId="{345E78E6-288B-E1A0-135C-10E4C9EFDDA5}"/>
          </ac:picMkLst>
        </pc:picChg>
        <pc:picChg chg="del mod">
          <ac:chgData name="Relidzyński Radosław" userId="8541f844-e3cd-4fd9-adb3-a191a2b15153" providerId="ADAL" clId="{B0884587-D3FC-410B-83C4-93B491944FE0}" dt="2025-01-21T18:06:45.436" v="4815" actId="478"/>
          <ac:picMkLst>
            <pc:docMk/>
            <pc:sldMk cId="2205240528" sldId="283"/>
            <ac:picMk id="38" creationId="{74E8AB97-85F3-5B55-B8FD-C3C59E8CE168}"/>
          </ac:picMkLst>
        </pc:picChg>
        <pc:picChg chg="del">
          <ac:chgData name="Relidzyński Radosław" userId="8541f844-e3cd-4fd9-adb3-a191a2b15153" providerId="ADAL" clId="{B0884587-D3FC-410B-83C4-93B491944FE0}" dt="2025-01-21T18:02:41.526" v="4766" actId="478"/>
          <ac:picMkLst>
            <pc:docMk/>
            <pc:sldMk cId="2205240528" sldId="283"/>
            <ac:picMk id="40" creationId="{ACCBE114-AFBF-A578-F890-C9A251618F2E}"/>
          </ac:picMkLst>
        </pc:picChg>
      </pc:sldChg>
      <pc:sldChg chg="addSp delSp modSp new mod modClrScheme chgLayout">
        <pc:chgData name="Relidzyński Radosław" userId="8541f844-e3cd-4fd9-adb3-a191a2b15153" providerId="ADAL" clId="{B0884587-D3FC-410B-83C4-93B491944FE0}" dt="2025-01-21T18:08:19.928" v="4850" actId="20577"/>
        <pc:sldMkLst>
          <pc:docMk/>
          <pc:sldMk cId="3524468883" sldId="284"/>
        </pc:sldMkLst>
        <pc:spChg chg="del mod ord">
          <ac:chgData name="Relidzyński Radosław" userId="8541f844-e3cd-4fd9-adb3-a191a2b15153" providerId="ADAL" clId="{B0884587-D3FC-410B-83C4-93B491944FE0}" dt="2025-01-21T18:08:17.362" v="4838" actId="700"/>
          <ac:spMkLst>
            <pc:docMk/>
            <pc:sldMk cId="3524468883" sldId="284"/>
            <ac:spMk id="2" creationId="{5BCC119B-0AEE-CEC3-4A05-693577017429}"/>
          </ac:spMkLst>
        </pc:spChg>
        <pc:spChg chg="del mod ord">
          <ac:chgData name="Relidzyński Radosław" userId="8541f844-e3cd-4fd9-adb3-a191a2b15153" providerId="ADAL" clId="{B0884587-D3FC-410B-83C4-93B491944FE0}" dt="2025-01-21T18:08:17.362" v="4838" actId="700"/>
          <ac:spMkLst>
            <pc:docMk/>
            <pc:sldMk cId="3524468883" sldId="284"/>
            <ac:spMk id="3" creationId="{7448321A-2223-3930-27D3-5FBCAB204F29}"/>
          </ac:spMkLst>
        </pc:spChg>
        <pc:spChg chg="del">
          <ac:chgData name="Relidzyński Radosław" userId="8541f844-e3cd-4fd9-adb3-a191a2b15153" providerId="ADAL" clId="{B0884587-D3FC-410B-83C4-93B491944FE0}" dt="2025-01-21T18:08:17.362" v="4838" actId="700"/>
          <ac:spMkLst>
            <pc:docMk/>
            <pc:sldMk cId="3524468883" sldId="284"/>
            <ac:spMk id="4" creationId="{C7ECF9D1-A1DD-4573-17C8-CEEC994D32AF}"/>
          </ac:spMkLst>
        </pc:spChg>
        <pc:spChg chg="add mod ord">
          <ac:chgData name="Relidzyński Radosław" userId="8541f844-e3cd-4fd9-adb3-a191a2b15153" providerId="ADAL" clId="{B0884587-D3FC-410B-83C4-93B491944FE0}" dt="2025-01-21T18:08:19.928" v="4850" actId="20577"/>
          <ac:spMkLst>
            <pc:docMk/>
            <pc:sldMk cId="3524468883" sldId="284"/>
            <ac:spMk id="5" creationId="{17F33B8A-8C4C-92DC-8EE8-A82CB2E5936B}"/>
          </ac:spMkLst>
        </pc:spChg>
        <pc:spChg chg="add mod ord">
          <ac:chgData name="Relidzyński Radosław" userId="8541f844-e3cd-4fd9-adb3-a191a2b15153" providerId="ADAL" clId="{B0884587-D3FC-410B-83C4-93B491944FE0}" dt="2025-01-21T18:08:17.362" v="4838" actId="700"/>
          <ac:spMkLst>
            <pc:docMk/>
            <pc:sldMk cId="3524468883" sldId="284"/>
            <ac:spMk id="6" creationId="{5E1BD75B-B32E-4CD3-94F1-8F97720F07A9}"/>
          </ac:spMkLst>
        </pc:spChg>
      </pc:sldChg>
      <pc:sldChg chg="addSp delSp modSp new mod">
        <pc:chgData name="Relidzyński Radosław" userId="8541f844-e3cd-4fd9-adb3-a191a2b15153" providerId="ADAL" clId="{B0884587-D3FC-410B-83C4-93B491944FE0}" dt="2025-01-21T18:28:45.621" v="5162" actId="1076"/>
        <pc:sldMkLst>
          <pc:docMk/>
          <pc:sldMk cId="2038230150" sldId="285"/>
        </pc:sldMkLst>
        <pc:spChg chg="mod">
          <ac:chgData name="Relidzyński Radosław" userId="8541f844-e3cd-4fd9-adb3-a191a2b15153" providerId="ADAL" clId="{B0884587-D3FC-410B-83C4-93B491944FE0}" dt="2025-01-21T18:23:51.823" v="5098" actId="20577"/>
          <ac:spMkLst>
            <pc:docMk/>
            <pc:sldMk cId="2038230150" sldId="285"/>
            <ac:spMk id="2" creationId="{684DC0CE-AC7C-D57E-79DE-67A73CEE3DAF}"/>
          </ac:spMkLst>
        </pc:spChg>
        <pc:spChg chg="add del">
          <ac:chgData name="Relidzyński Radosław" userId="8541f844-e3cd-4fd9-adb3-a191a2b15153" providerId="ADAL" clId="{B0884587-D3FC-410B-83C4-93B491944FE0}" dt="2025-01-21T18:28:05.392" v="5138" actId="478"/>
          <ac:spMkLst>
            <pc:docMk/>
            <pc:sldMk cId="2038230150" sldId="285"/>
            <ac:spMk id="3" creationId="{BC5FF83A-1626-1A25-199F-8478D4F5F573}"/>
          </ac:spMkLst>
        </pc:spChg>
        <pc:spChg chg="add del">
          <ac:chgData name="Relidzyński Radosław" userId="8541f844-e3cd-4fd9-adb3-a191a2b15153" providerId="ADAL" clId="{B0884587-D3FC-410B-83C4-93B491944FE0}" dt="2025-01-21T18:28:06.998" v="5139" actId="478"/>
          <ac:spMkLst>
            <pc:docMk/>
            <pc:sldMk cId="2038230150" sldId="285"/>
            <ac:spMk id="4" creationId="{85323358-3D3B-9259-B065-0F5BDC13738A}"/>
          </ac:spMkLst>
        </pc:spChg>
        <pc:graphicFrameChg chg="add mod">
          <ac:chgData name="Relidzyński Radosław" userId="8541f844-e3cd-4fd9-adb3-a191a2b15153" providerId="ADAL" clId="{B0884587-D3FC-410B-83C4-93B491944FE0}" dt="2025-01-21T18:27:27.249" v="5118"/>
          <ac:graphicFrameMkLst>
            <pc:docMk/>
            <pc:sldMk cId="2038230150" sldId="285"/>
            <ac:graphicFrameMk id="5" creationId="{D51A0835-991B-6F00-7984-A8862F1412AC}"/>
          </ac:graphicFrameMkLst>
        </pc:graphicFrameChg>
        <pc:graphicFrameChg chg="add mod modGraphic">
          <ac:chgData name="Relidzyński Radosław" userId="8541f844-e3cd-4fd9-adb3-a191a2b15153" providerId="ADAL" clId="{B0884587-D3FC-410B-83C4-93B491944FE0}" dt="2025-01-21T18:27:56.782" v="5135"/>
          <ac:graphicFrameMkLst>
            <pc:docMk/>
            <pc:sldMk cId="2038230150" sldId="285"/>
            <ac:graphicFrameMk id="6" creationId="{C027CA90-8C5C-C276-5A6C-5F6E3A47332B}"/>
          </ac:graphicFrameMkLst>
        </pc:graphicFrameChg>
        <pc:graphicFrameChg chg="add mod">
          <ac:chgData name="Relidzyński Radosław" userId="8541f844-e3cd-4fd9-adb3-a191a2b15153" providerId="ADAL" clId="{B0884587-D3FC-410B-83C4-93B491944FE0}" dt="2025-01-21T18:28:03.322" v="5137"/>
          <ac:graphicFrameMkLst>
            <pc:docMk/>
            <pc:sldMk cId="2038230150" sldId="285"/>
            <ac:graphicFrameMk id="7" creationId="{95A6E33A-20ED-DD46-0A83-B586F805DF3B}"/>
          </ac:graphicFrameMkLst>
        </pc:graphicFrameChg>
        <pc:graphicFrameChg chg="add mod modGraphic">
          <ac:chgData name="Relidzyński Radosław" userId="8541f844-e3cd-4fd9-adb3-a191a2b15153" providerId="ADAL" clId="{B0884587-D3FC-410B-83C4-93B491944FE0}" dt="2025-01-21T18:28:45.621" v="5162" actId="1076"/>
          <ac:graphicFrameMkLst>
            <pc:docMk/>
            <pc:sldMk cId="2038230150" sldId="285"/>
            <ac:graphicFrameMk id="8" creationId="{1B5D88F4-280D-2BA8-EDD1-494DC03F155F}"/>
          </ac:graphicFrameMkLst>
        </pc:graphicFrameChg>
      </pc:sldChg>
      <pc:sldChg chg="addSp delSp modSp add mod">
        <pc:chgData name="Relidzyński Radosław" userId="8541f844-e3cd-4fd9-adb3-a191a2b15153" providerId="ADAL" clId="{B0884587-D3FC-410B-83C4-93B491944FE0}" dt="2025-01-21T18:25:07.114" v="5115" actId="1036"/>
        <pc:sldMkLst>
          <pc:docMk/>
          <pc:sldMk cId="2698741366" sldId="286"/>
        </pc:sldMkLst>
        <pc:spChg chg="mod">
          <ac:chgData name="Relidzyński Radosław" userId="8541f844-e3cd-4fd9-adb3-a191a2b15153" providerId="ADAL" clId="{B0884587-D3FC-410B-83C4-93B491944FE0}" dt="2025-01-21T18:25:07.114" v="5115" actId="1036"/>
          <ac:spMkLst>
            <pc:docMk/>
            <pc:sldMk cId="2698741366" sldId="286"/>
            <ac:spMk id="2" creationId="{3BA63BD7-3653-B04F-05A2-49C027CA3F72}"/>
          </ac:spMkLst>
        </pc:spChg>
        <pc:spChg chg="mod">
          <ac:chgData name="Relidzyński Radosław" userId="8541f844-e3cd-4fd9-adb3-a191a2b15153" providerId="ADAL" clId="{B0884587-D3FC-410B-83C4-93B491944FE0}" dt="2025-01-21T18:24:21.287" v="5110" actId="1076"/>
          <ac:spMkLst>
            <pc:docMk/>
            <pc:sldMk cId="2698741366" sldId="286"/>
            <ac:spMk id="4" creationId="{40EF1E49-564C-D388-70AE-084F58CD8244}"/>
          </ac:spMkLst>
        </pc:spChg>
        <pc:spChg chg="del mod">
          <ac:chgData name="Relidzyński Radosław" userId="8541f844-e3cd-4fd9-adb3-a191a2b15153" providerId="ADAL" clId="{B0884587-D3FC-410B-83C4-93B491944FE0}" dt="2025-01-21T18:18:00.396" v="5051" actId="478"/>
          <ac:spMkLst>
            <pc:docMk/>
            <pc:sldMk cId="2698741366" sldId="286"/>
            <ac:spMk id="8" creationId="{B12EE314-1D4F-8D0C-EE09-BCF617CE8077}"/>
          </ac:spMkLst>
        </pc:spChg>
        <pc:spChg chg="del mod">
          <ac:chgData name="Relidzyński Radosław" userId="8541f844-e3cd-4fd9-adb3-a191a2b15153" providerId="ADAL" clId="{B0884587-D3FC-410B-83C4-93B491944FE0}" dt="2025-01-21T18:21:28.486" v="5087" actId="21"/>
          <ac:spMkLst>
            <pc:docMk/>
            <pc:sldMk cId="2698741366" sldId="286"/>
            <ac:spMk id="10" creationId="{0F92EF6B-1979-60C9-3592-056CFA3BACE5}"/>
          </ac:spMkLst>
        </pc:spChg>
        <pc:spChg chg="add mod">
          <ac:chgData name="Relidzyński Radosław" userId="8541f844-e3cd-4fd9-adb3-a191a2b15153" providerId="ADAL" clId="{B0884587-D3FC-410B-83C4-93B491944FE0}" dt="2025-01-21T18:24:26.917" v="5112" actId="1076"/>
          <ac:spMkLst>
            <pc:docMk/>
            <pc:sldMk cId="2698741366" sldId="286"/>
            <ac:spMk id="15" creationId="{AF921756-27C1-FE95-F7F7-F554E102B5DF}"/>
          </ac:spMkLst>
        </pc:spChg>
        <pc:spChg chg="add mod">
          <ac:chgData name="Relidzyński Radosław" userId="8541f844-e3cd-4fd9-adb3-a191a2b15153" providerId="ADAL" clId="{B0884587-D3FC-410B-83C4-93B491944FE0}" dt="2025-01-21T18:24:24.527" v="5111" actId="1076"/>
          <ac:spMkLst>
            <pc:docMk/>
            <pc:sldMk cId="2698741366" sldId="286"/>
            <ac:spMk id="17" creationId="{78BB89F8-64E4-88C7-9B8A-D64952BB31E7}"/>
          </ac:spMkLst>
        </pc:spChg>
        <pc:picChg chg="add mod">
          <ac:chgData name="Relidzyński Radosław" userId="8541f844-e3cd-4fd9-adb3-a191a2b15153" providerId="ADAL" clId="{B0884587-D3FC-410B-83C4-93B491944FE0}" dt="2025-01-21T18:24:11.720" v="5106" actId="1076"/>
          <ac:picMkLst>
            <pc:docMk/>
            <pc:sldMk cId="2698741366" sldId="286"/>
            <ac:picMk id="5" creationId="{B09A3F5D-356F-8A98-C3DF-CB1E7288B6D4}"/>
          </ac:picMkLst>
        </pc:picChg>
        <pc:picChg chg="del">
          <ac:chgData name="Relidzyński Radosław" userId="8541f844-e3cd-4fd9-adb3-a191a2b15153" providerId="ADAL" clId="{B0884587-D3FC-410B-83C4-93B491944FE0}" dt="2025-01-21T18:13:23.065" v="4981" actId="478"/>
          <ac:picMkLst>
            <pc:docMk/>
            <pc:sldMk cId="2698741366" sldId="286"/>
            <ac:picMk id="7" creationId="{5A0B0BD7-23B8-9319-09B4-56D55B4EC4AE}"/>
          </ac:picMkLst>
        </pc:picChg>
        <pc:picChg chg="add del mod">
          <ac:chgData name="Relidzyński Radosław" userId="8541f844-e3cd-4fd9-adb3-a191a2b15153" providerId="ADAL" clId="{B0884587-D3FC-410B-83C4-93B491944FE0}" dt="2025-01-21T18:18:08.133" v="5052" actId="478"/>
          <ac:picMkLst>
            <pc:docMk/>
            <pc:sldMk cId="2698741366" sldId="286"/>
            <ac:picMk id="9" creationId="{3AF6B695-06C2-578F-8EEF-66A865323369}"/>
          </ac:picMkLst>
        </pc:picChg>
        <pc:picChg chg="del">
          <ac:chgData name="Relidzyński Radosław" userId="8541f844-e3cd-4fd9-adb3-a191a2b15153" providerId="ADAL" clId="{B0884587-D3FC-410B-83C4-93B491944FE0}" dt="2025-01-21T18:13:38.646" v="4986" actId="478"/>
          <ac:picMkLst>
            <pc:docMk/>
            <pc:sldMk cId="2698741366" sldId="286"/>
            <ac:picMk id="11" creationId="{664A4A2C-380B-9C21-6BD6-6125E8A82B28}"/>
          </ac:picMkLst>
        </pc:picChg>
        <pc:picChg chg="add del mod">
          <ac:chgData name="Relidzyński Radosław" userId="8541f844-e3cd-4fd9-adb3-a191a2b15153" providerId="ADAL" clId="{B0884587-D3FC-410B-83C4-93B491944FE0}" dt="2025-01-21T18:21:28.486" v="5087" actId="21"/>
          <ac:picMkLst>
            <pc:docMk/>
            <pc:sldMk cId="2698741366" sldId="286"/>
            <ac:picMk id="13" creationId="{4091A637-B86B-4BC7-DF77-5BCFC36CE3C5}"/>
          </ac:picMkLst>
        </pc:picChg>
        <pc:picChg chg="del mod">
          <ac:chgData name="Relidzyński Radosław" userId="8541f844-e3cd-4fd9-adb3-a191a2b15153" providerId="ADAL" clId="{B0884587-D3FC-410B-83C4-93B491944FE0}" dt="2025-01-21T18:14:03.251" v="4993" actId="478"/>
          <ac:picMkLst>
            <pc:docMk/>
            <pc:sldMk cId="2698741366" sldId="286"/>
            <ac:picMk id="14" creationId="{9BA8FE4B-3ADD-585C-3C25-9FE1D14F747F}"/>
          </ac:picMkLst>
        </pc:picChg>
        <pc:picChg chg="add mod">
          <ac:chgData name="Relidzyński Radosław" userId="8541f844-e3cd-4fd9-adb3-a191a2b15153" providerId="ADAL" clId="{B0884587-D3FC-410B-83C4-93B491944FE0}" dt="2025-01-21T18:24:15.666" v="5108" actId="14100"/>
          <ac:picMkLst>
            <pc:docMk/>
            <pc:sldMk cId="2698741366" sldId="286"/>
            <ac:picMk id="16" creationId="{C729A1A1-0355-B7AC-8869-FE2AE792E7D0}"/>
          </ac:picMkLst>
        </pc:picChg>
        <pc:picChg chg="add mod">
          <ac:chgData name="Relidzyński Radosław" userId="8541f844-e3cd-4fd9-adb3-a191a2b15153" providerId="ADAL" clId="{B0884587-D3FC-410B-83C4-93B491944FE0}" dt="2025-01-21T18:21:38.758" v="5092" actId="1076"/>
          <ac:picMkLst>
            <pc:docMk/>
            <pc:sldMk cId="2698741366" sldId="286"/>
            <ac:picMk id="18" creationId="{9E4BCF6F-4A44-A58D-A49B-4173E9E8D336}"/>
          </ac:picMkLst>
        </pc:picChg>
      </pc:sldChg>
      <pc:sldChg chg="addSp delSp modSp add mod">
        <pc:chgData name="Relidzyński Radosław" userId="8541f844-e3cd-4fd9-adb3-a191a2b15153" providerId="ADAL" clId="{B0884587-D3FC-410B-83C4-93B491944FE0}" dt="2025-01-21T18:24:02.278" v="5101" actId="1076"/>
        <pc:sldMkLst>
          <pc:docMk/>
          <pc:sldMk cId="4022057407" sldId="287"/>
        </pc:sldMkLst>
        <pc:spChg chg="add">
          <ac:chgData name="Relidzyński Radosław" userId="8541f844-e3cd-4fd9-adb3-a191a2b15153" providerId="ADAL" clId="{B0884587-D3FC-410B-83C4-93B491944FE0}" dt="2025-01-21T18:16:45.062" v="5039"/>
          <ac:spMkLst>
            <pc:docMk/>
            <pc:sldMk cId="4022057407" sldId="287"/>
            <ac:spMk id="3" creationId="{BC08D677-CE4A-387F-7226-BDF2CA854F01}"/>
          </ac:spMkLst>
        </pc:spChg>
        <pc:spChg chg="mod">
          <ac:chgData name="Relidzyński Radosław" userId="8541f844-e3cd-4fd9-adb3-a191a2b15153" providerId="ADAL" clId="{B0884587-D3FC-410B-83C4-93B491944FE0}" dt="2025-01-21T18:23:59.887" v="5100" actId="1076"/>
          <ac:spMkLst>
            <pc:docMk/>
            <pc:sldMk cId="4022057407" sldId="287"/>
            <ac:spMk id="4" creationId="{0F4FED1A-8144-8F6A-EEFE-888453DEAAE9}"/>
          </ac:spMkLst>
        </pc:spChg>
        <pc:spChg chg="del mod">
          <ac:chgData name="Relidzyński Radosław" userId="8541f844-e3cd-4fd9-adb3-a191a2b15153" providerId="ADAL" clId="{B0884587-D3FC-410B-83C4-93B491944FE0}" dt="2025-01-21T18:21:35.762" v="5090" actId="21"/>
          <ac:spMkLst>
            <pc:docMk/>
            <pc:sldMk cId="4022057407" sldId="287"/>
            <ac:spMk id="8" creationId="{78BB89F8-64E4-88C7-9B8A-D64952BB31E7}"/>
          </ac:spMkLst>
        </pc:spChg>
        <pc:spChg chg="mod">
          <ac:chgData name="Relidzyński Radosław" userId="8541f844-e3cd-4fd9-adb3-a191a2b15153" providerId="ADAL" clId="{B0884587-D3FC-410B-83C4-93B491944FE0}" dt="2025-01-21T18:23:58.107" v="5099" actId="1076"/>
          <ac:spMkLst>
            <pc:docMk/>
            <pc:sldMk cId="4022057407" sldId="287"/>
            <ac:spMk id="10" creationId="{5AA4574F-25F2-2A8F-C258-3848BBDA197A}"/>
          </ac:spMkLst>
        </pc:spChg>
        <pc:spChg chg="add mod">
          <ac:chgData name="Relidzyński Radosław" userId="8541f844-e3cd-4fd9-adb3-a191a2b15153" providerId="ADAL" clId="{B0884587-D3FC-410B-83C4-93B491944FE0}" dt="2025-01-21T18:24:02.278" v="5101" actId="1076"/>
          <ac:spMkLst>
            <pc:docMk/>
            <pc:sldMk cId="4022057407" sldId="287"/>
            <ac:spMk id="14" creationId="{0F92EF6B-1979-60C9-3592-056CFA3BACE5}"/>
          </ac:spMkLst>
        </pc:spChg>
        <pc:picChg chg="del">
          <ac:chgData name="Relidzyński Radosław" userId="8541f844-e3cd-4fd9-adb3-a191a2b15153" providerId="ADAL" clId="{B0884587-D3FC-410B-83C4-93B491944FE0}" dt="2025-01-21T18:19:40.926" v="5065" actId="478"/>
          <ac:picMkLst>
            <pc:docMk/>
            <pc:sldMk cId="4022057407" sldId="287"/>
            <ac:picMk id="5" creationId="{974EF0AF-61DE-AA92-48B6-F4D8BE0B7C6E}"/>
          </ac:picMkLst>
        </pc:picChg>
        <pc:picChg chg="add mod">
          <ac:chgData name="Relidzyński Radosław" userId="8541f844-e3cd-4fd9-adb3-a191a2b15153" providerId="ADAL" clId="{B0884587-D3FC-410B-83C4-93B491944FE0}" dt="2025-01-21T18:21:50.950" v="5093" actId="1076"/>
          <ac:picMkLst>
            <pc:docMk/>
            <pc:sldMk cId="4022057407" sldId="287"/>
            <ac:picMk id="7" creationId="{0CEF11F3-DB90-1C73-5BA3-367BA3883483}"/>
          </ac:picMkLst>
        </pc:picChg>
        <pc:picChg chg="del mod">
          <ac:chgData name="Relidzyński Radosław" userId="8541f844-e3cd-4fd9-adb3-a191a2b15153" providerId="ADAL" clId="{B0884587-D3FC-410B-83C4-93B491944FE0}" dt="2025-01-21T18:21:35.762" v="5090" actId="21"/>
          <ac:picMkLst>
            <pc:docMk/>
            <pc:sldMk cId="4022057407" sldId="287"/>
            <ac:picMk id="9" creationId="{9E4BCF6F-4A44-A58D-A49B-4173E9E8D336}"/>
          </ac:picMkLst>
        </pc:picChg>
        <pc:picChg chg="add mod">
          <ac:chgData name="Relidzyński Radosław" userId="8541f844-e3cd-4fd9-adb3-a191a2b15153" providerId="ADAL" clId="{B0884587-D3FC-410B-83C4-93B491944FE0}" dt="2025-01-21T18:20:33.669" v="5082" actId="14100"/>
          <ac:picMkLst>
            <pc:docMk/>
            <pc:sldMk cId="4022057407" sldId="287"/>
            <ac:picMk id="12" creationId="{B6547B4C-F1BF-D3DD-0C8F-83DB1173AB0E}"/>
          </ac:picMkLst>
        </pc:picChg>
        <pc:picChg chg="del">
          <ac:chgData name="Relidzyński Radosław" userId="8541f844-e3cd-4fd9-adb3-a191a2b15153" providerId="ADAL" clId="{B0884587-D3FC-410B-83C4-93B491944FE0}" dt="2025-01-21T18:19:41.221" v="5066" actId="478"/>
          <ac:picMkLst>
            <pc:docMk/>
            <pc:sldMk cId="4022057407" sldId="287"/>
            <ac:picMk id="13" creationId="{4A800511-9CF3-016D-64FB-C5E41C2A2A4F}"/>
          </ac:picMkLst>
        </pc:picChg>
        <pc:picChg chg="add mod">
          <ac:chgData name="Relidzyński Radosław" userId="8541f844-e3cd-4fd9-adb3-a191a2b15153" providerId="ADAL" clId="{B0884587-D3FC-410B-83C4-93B491944FE0}" dt="2025-01-21T18:21:58.476" v="5095" actId="14100"/>
          <ac:picMkLst>
            <pc:docMk/>
            <pc:sldMk cId="4022057407" sldId="287"/>
            <ac:picMk id="15" creationId="{4091A637-B86B-4BC7-DF77-5BCFC36CE3C5}"/>
          </ac:picMkLst>
        </pc:picChg>
      </pc:sldChg>
      <pc:sldChg chg="addSp delSp modSp new mod modClrScheme chgLayout">
        <pc:chgData name="Relidzyński Radosław" userId="8541f844-e3cd-4fd9-adb3-a191a2b15153" providerId="ADAL" clId="{B0884587-D3FC-410B-83C4-93B491944FE0}" dt="2025-01-22T00:43:20.825" v="5764" actId="9405"/>
        <pc:sldMkLst>
          <pc:docMk/>
          <pc:sldMk cId="1734563259" sldId="288"/>
        </pc:sldMkLst>
        <pc:spChg chg="del mod ord">
          <ac:chgData name="Relidzyński Radosław" userId="8541f844-e3cd-4fd9-adb3-a191a2b15153" providerId="ADAL" clId="{B0884587-D3FC-410B-83C4-93B491944FE0}" dt="2025-01-21T18:28:57.385" v="5164" actId="700"/>
          <ac:spMkLst>
            <pc:docMk/>
            <pc:sldMk cId="1734563259" sldId="288"/>
            <ac:spMk id="2" creationId="{6E0448FE-3E9A-C725-EF01-A6A9B051B62F}"/>
          </ac:spMkLst>
        </pc:spChg>
        <pc:spChg chg="del mod ord">
          <ac:chgData name="Relidzyński Radosław" userId="8541f844-e3cd-4fd9-adb3-a191a2b15153" providerId="ADAL" clId="{B0884587-D3FC-410B-83C4-93B491944FE0}" dt="2025-01-21T18:28:57.385" v="5164" actId="700"/>
          <ac:spMkLst>
            <pc:docMk/>
            <pc:sldMk cId="1734563259" sldId="288"/>
            <ac:spMk id="3" creationId="{B56B42BC-1A2F-6C57-0ED8-F871BCAA23E3}"/>
          </ac:spMkLst>
        </pc:spChg>
        <pc:spChg chg="add mod ord">
          <ac:chgData name="Relidzyński Radosław" userId="8541f844-e3cd-4fd9-adb3-a191a2b15153" providerId="ADAL" clId="{B0884587-D3FC-410B-83C4-93B491944FE0}" dt="2025-01-22T00:37:04.674" v="5341" actId="1076"/>
          <ac:spMkLst>
            <pc:docMk/>
            <pc:sldMk cId="1734563259" sldId="288"/>
            <ac:spMk id="4" creationId="{ADD30636-F55C-FF4B-C43B-CC57984ADF25}"/>
          </ac:spMkLst>
        </pc:spChg>
        <pc:spChg chg="add mod ord">
          <ac:chgData name="Relidzyński Radosław" userId="8541f844-e3cd-4fd9-adb3-a191a2b15153" providerId="ADAL" clId="{B0884587-D3FC-410B-83C4-93B491944FE0}" dt="2025-01-22T00:37:18.936" v="5352" actId="14100"/>
          <ac:spMkLst>
            <pc:docMk/>
            <pc:sldMk cId="1734563259" sldId="288"/>
            <ac:spMk id="5" creationId="{9B0B84E8-90CF-4A46-669E-FF8B2D343BD0}"/>
          </ac:spMkLst>
        </pc:spChg>
        <pc:spChg chg="add del mod ord">
          <ac:chgData name="Relidzyński Radosław" userId="8541f844-e3cd-4fd9-adb3-a191a2b15153" providerId="ADAL" clId="{B0884587-D3FC-410B-83C4-93B491944FE0}" dt="2025-01-22T00:37:14.887" v="5349" actId="27636"/>
          <ac:spMkLst>
            <pc:docMk/>
            <pc:sldMk cId="1734563259" sldId="288"/>
            <ac:spMk id="6" creationId="{158A1AD4-88DB-EE62-3A1B-58BDF077E8B0}"/>
          </ac:spMkLst>
        </pc:spChg>
        <pc:graphicFrameChg chg="add mod">
          <ac:chgData name="Relidzyński Radosław" userId="8541f844-e3cd-4fd9-adb3-a191a2b15153" providerId="ADAL" clId="{B0884587-D3FC-410B-83C4-93B491944FE0}" dt="2025-01-22T00:35:54.132" v="5244"/>
          <ac:graphicFrameMkLst>
            <pc:docMk/>
            <pc:sldMk cId="1734563259" sldId="288"/>
            <ac:graphicFrameMk id="2" creationId="{E66B6F78-F640-D019-1DC1-2820ED36A492}"/>
          </ac:graphicFrameMkLst>
        </pc:graphicFrameChg>
        <pc:inkChg chg="add del">
          <ac:chgData name="Relidzyński Radosław" userId="8541f844-e3cd-4fd9-adb3-a191a2b15153" providerId="ADAL" clId="{B0884587-D3FC-410B-83C4-93B491944FE0}" dt="2025-01-22T00:38:19.388" v="5354" actId="9405"/>
          <ac:inkMkLst>
            <pc:docMk/>
            <pc:sldMk cId="1734563259" sldId="288"/>
            <ac:inkMk id="3" creationId="{4DEE72B3-7133-6017-5864-F1921D977ED9}"/>
          </ac:inkMkLst>
        </pc:inkChg>
        <pc:inkChg chg="add">
          <ac:chgData name="Relidzyński Radosław" userId="8541f844-e3cd-4fd9-adb3-a191a2b15153" providerId="ADAL" clId="{B0884587-D3FC-410B-83C4-93B491944FE0}" dt="2025-01-22T00:38:23.647" v="5355" actId="9405"/>
          <ac:inkMkLst>
            <pc:docMk/>
            <pc:sldMk cId="1734563259" sldId="288"/>
            <ac:inkMk id="7" creationId="{A88B8A88-FA02-429A-6425-2789058AD67C}"/>
          </ac:inkMkLst>
        </pc:inkChg>
        <pc:inkChg chg="add">
          <ac:chgData name="Relidzyński Radosław" userId="8541f844-e3cd-4fd9-adb3-a191a2b15153" providerId="ADAL" clId="{B0884587-D3FC-410B-83C4-93B491944FE0}" dt="2025-01-22T00:38:31.262" v="5356" actId="9405"/>
          <ac:inkMkLst>
            <pc:docMk/>
            <pc:sldMk cId="1734563259" sldId="288"/>
            <ac:inkMk id="8" creationId="{48453998-E764-1775-3C7F-6FD8AE33D27F}"/>
          </ac:inkMkLst>
        </pc:inkChg>
        <pc:inkChg chg="add">
          <ac:chgData name="Relidzyński Radosław" userId="8541f844-e3cd-4fd9-adb3-a191a2b15153" providerId="ADAL" clId="{B0884587-D3FC-410B-83C4-93B491944FE0}" dt="2025-01-22T00:38:39.335" v="5357" actId="9405"/>
          <ac:inkMkLst>
            <pc:docMk/>
            <pc:sldMk cId="1734563259" sldId="288"/>
            <ac:inkMk id="9" creationId="{D3B7E8AF-411B-36A0-39E4-E98A44C97156}"/>
          </ac:inkMkLst>
        </pc:inkChg>
        <pc:inkChg chg="add del">
          <ac:chgData name="Relidzyński Radosław" userId="8541f844-e3cd-4fd9-adb3-a191a2b15153" providerId="ADAL" clId="{B0884587-D3FC-410B-83C4-93B491944FE0}" dt="2025-01-22T00:38:50.894" v="5359" actId="9405"/>
          <ac:inkMkLst>
            <pc:docMk/>
            <pc:sldMk cId="1734563259" sldId="288"/>
            <ac:inkMk id="10" creationId="{050AD256-9409-57A7-12FE-481F1D52BC37}"/>
          </ac:inkMkLst>
        </pc:inkChg>
        <pc:inkChg chg="add">
          <ac:chgData name="Relidzyński Radosław" userId="8541f844-e3cd-4fd9-adb3-a191a2b15153" providerId="ADAL" clId="{B0884587-D3FC-410B-83C4-93B491944FE0}" dt="2025-01-22T00:38:52.600" v="5360" actId="9405"/>
          <ac:inkMkLst>
            <pc:docMk/>
            <pc:sldMk cId="1734563259" sldId="288"/>
            <ac:inkMk id="11" creationId="{A778B45D-4024-CB1B-119A-4E514FAC7153}"/>
          </ac:inkMkLst>
        </pc:inkChg>
        <pc:inkChg chg="add del">
          <ac:chgData name="Relidzyński Radosław" userId="8541f844-e3cd-4fd9-adb3-a191a2b15153" providerId="ADAL" clId="{B0884587-D3FC-410B-83C4-93B491944FE0}" dt="2025-01-22T00:39:03.769" v="5362" actId="9405"/>
          <ac:inkMkLst>
            <pc:docMk/>
            <pc:sldMk cId="1734563259" sldId="288"/>
            <ac:inkMk id="12" creationId="{B95B3244-362E-A389-15B8-72ACFED892B2}"/>
          </ac:inkMkLst>
        </pc:inkChg>
        <pc:inkChg chg="add">
          <ac:chgData name="Relidzyński Radosław" userId="8541f844-e3cd-4fd9-adb3-a191a2b15153" providerId="ADAL" clId="{B0884587-D3FC-410B-83C4-93B491944FE0}" dt="2025-01-22T00:39:05.594" v="5363" actId="9405"/>
          <ac:inkMkLst>
            <pc:docMk/>
            <pc:sldMk cId="1734563259" sldId="288"/>
            <ac:inkMk id="13" creationId="{4A67F88F-6A27-BF2F-E162-576E80F9DDAF}"/>
          </ac:inkMkLst>
        </pc:inkChg>
        <pc:inkChg chg="add">
          <ac:chgData name="Relidzyński Radosław" userId="8541f844-e3cd-4fd9-adb3-a191a2b15153" providerId="ADAL" clId="{B0884587-D3FC-410B-83C4-93B491944FE0}" dt="2025-01-22T00:39:08.936" v="5364" actId="9405"/>
          <ac:inkMkLst>
            <pc:docMk/>
            <pc:sldMk cId="1734563259" sldId="288"/>
            <ac:inkMk id="14" creationId="{76C519F9-EA0A-8485-BEA9-6AE8011734C2}"/>
          </ac:inkMkLst>
        </pc:inkChg>
        <pc:inkChg chg="add">
          <ac:chgData name="Relidzyński Radosław" userId="8541f844-e3cd-4fd9-adb3-a191a2b15153" providerId="ADAL" clId="{B0884587-D3FC-410B-83C4-93B491944FE0}" dt="2025-01-22T00:39:29.596" v="5365" actId="9405"/>
          <ac:inkMkLst>
            <pc:docMk/>
            <pc:sldMk cId="1734563259" sldId="288"/>
            <ac:inkMk id="15" creationId="{0D1D4DEF-6D90-86A8-84AF-1BC2F23E8E3F}"/>
          </ac:inkMkLst>
        </pc:inkChg>
        <pc:inkChg chg="add">
          <ac:chgData name="Relidzyński Radosław" userId="8541f844-e3cd-4fd9-adb3-a191a2b15153" providerId="ADAL" clId="{B0884587-D3FC-410B-83C4-93B491944FE0}" dt="2025-01-22T00:43:19.415" v="5763" actId="9405"/>
          <ac:inkMkLst>
            <pc:docMk/>
            <pc:sldMk cId="1734563259" sldId="288"/>
            <ac:inkMk id="16" creationId="{1A3B39EA-2EB3-9047-833B-3E418F8C45A0}"/>
          </ac:inkMkLst>
        </pc:inkChg>
        <pc:inkChg chg="add">
          <ac:chgData name="Relidzyński Radosław" userId="8541f844-e3cd-4fd9-adb3-a191a2b15153" providerId="ADAL" clId="{B0884587-D3FC-410B-83C4-93B491944FE0}" dt="2025-01-22T00:43:20.825" v="5764" actId="9405"/>
          <ac:inkMkLst>
            <pc:docMk/>
            <pc:sldMk cId="1734563259" sldId="288"/>
            <ac:inkMk id="17" creationId="{F35F5A94-5DAA-02F7-7661-87BD54D8F89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8:23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58 24575,'228'1'0,"248"-3"0,-162-26 0,61-1 0,939 31 0,-1225 3 0,0 3 0,146 35 0,-81-13 0,-6-8 0,99 21 0,26 10 0,-161-35 0,190 56 0,-125-21 0,55 20 0,-69-17 0,250 52 0,-286-78 0,504 143 0,-414-82 0,-139-55 0,121 38 0,94 35 0,-170-59 0,67 20 0,102 43 0,-183-70 0,-47-19 0,80 42 0,-113-52 0,0-1 0,1-2 0,39 10 0,32 11 0,296 103 0,-192-90 0,-133-28 0,-37-9 0,1 1 0,45 18 0,-18-2 0,1-3 0,1-3 0,78 12 0,10 11 0,5 0 0,-88-29 0,123 39 0,-142-36 0,73 12 0,27 7 0,-62-10 0,2-4 0,110 11 0,-132-23 0,83 23 0,56 7 0,-56-13 0,-112-20 0,64 3 0,-61-7 0,47 8 0,-18-1 0,-1-4 0,130-6 0,-70-1 0,287 2-1365,-394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8:31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0 710 24575,'2842'0'0,"-2754"4"0,118 21 0,-115-12 0,102 3 0,-119-14 0,0 3 0,93 19 0,-58-9 0,0-5 0,215-9 0,-149-4 0,312 20 0,124-3 0,-382-17 0,1168 3 0,-1329-4 0,1-4 0,-1-2 0,91-27 0,-121 28 0,222-41 0,120-35 0,109-66 0,-357 108 0,-33 20 0,-75 19 0,-1-1 0,0-1 0,44-18 0,-10-1 0,1 2 0,104-26 0,-130 40 0,41-18 0,-8 2 0,-10 3 0,29-8 0,-39 16 0,0-1 0,80-42 0,-46 20 0,-61 31 40,-1 0 0,36-6 0,-35 8-411,-1 0-1,1-1 1,16-7 0,-18 4-6455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8:39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1 226 24575,'27'-1'0,"0"0"0,0-2 0,0 0 0,-1-2 0,32-10 0,93-25 0,285-38 0,164 25 0,-392 39 0,569 1 0,-470 16 0,1839-3 0,-1955 14 0,-3 1 0,-124-16 0,0 4 0,0 3 0,98 20 0,-17 6 0,70 19 0,-20-7 0,-126-31 0,113 36 0,-119-29 0,70 13 0,-96-24 0,110 37 0,-43-11 0,102 45 0,-183-70 0,29 13 0,8 5 0,1-3 0,96 25 0,75 21 0,-35-8 0,-174-55 0,-1 0 0,39 21 0,23 9 0,-20-13 0,-43-15 0,0-2 0,1 0 0,41 8 0,160 38 0,-163-37 0,-5-5 0,99 9 0,-96-15 0,-35-2 0,0 1 0,34 12 0,-35-9 0,0-2 0,39 6 0,117 18 0,9 1 0,-4-7 0,-94-10 0,144 3 0,-193-15 0,59 10 0,-57-6 0,52 2 0,52-11 0,120 5 0,-191 12 0,-55-9 0,0-1 0,32 2 0,13-7 0,-41 0 0,1 1 0,0 2 0,-1 0 0,27 6 0,-23-3 0,-1-1 0,43 1 0,-42-4 0,0 1 0,43 9 0,-33-4 0,1-1 0,0-3 0,0-1 0,47-4 0,73 4 0,-20 24-1365,-116-25-5461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8:52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1 280 24575,'9'-1'0,"1"-1"0,-1 0 0,0 0 0,0-1 0,-1 0 0,11-5 0,21-7 0,136-36 0,94-24 0,-74 39 0,2 10 0,273-3 0,-210 19 0,410-7 0,-489 17 0,570 18 0,-308 36 0,-89-15 0,-5 0 0,-105-8 0,78 13 0,121-6 0,-276-30 0,249-2 0,-48-2 0,-196 9 0,50 2 0,67-1 0,46 0 0,-277-11 0,0 2 0,83 20 0,-22-4 0,11 2 0,-71-10 0,1-4 0,100 4 0,-111-11 0,57 10 0,44 1 0,674-14 0,-792 3 0,63 11 0,-60-7 0,47 2 0,321-7 0,-192-2 0,-191-1 0,-1 0 0,39-9 0,-37 6 0,1 1 0,27-1 0,35 5-50,-53 1-213,0-1 0,0-2 0,0-1 0,45-9 0,-58 7-6563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9:05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2817 24575,'153'2'0,"174"-4"0,-289-2 0,70-17 0,6-1 0,84 10 0,51-8 0,-29-11 0,80-15 0,833-255 0,-835 202 0,42-13 0,30-22 0,-126 42 0,-17-1 0,-75 29 0,356-139 0,-315 124 0,290-104 0,-182 69 0,-106 36 0,491-161 0,-532 194 0,70-24 0,-154 47 0,45-18 0,14-7 0,-88 35 0,-1-3 0,73-37 0,-55 23 0,120-43 0,-113 48 0,88-23 0,-31 11 0,40-28 0,-107 39 0,2 4 0,0 1 0,72-14 0,1 6 0,25-4 0,-91 21 0,-37 5 0,1 2 0,32-2 0,-27 6 0,16 0 0,0-3 0,62-10 0,-66 6 0,55-1 0,-65 6 0,1-1 0,-1-1 0,48-13 0,-26 3 1,68-8 0,-51 10-1368,-54 8-5459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9:08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1816 24575,'10'1'0,"-1"0"0,0 2 0,0-1 0,0 1 0,0 0 0,10 6 0,15 4 0,5-4 0,1-2 0,0-2 0,-1-2 0,1-1 0,68-6 0,-11 2 0,63 0 0,220 4 0,-204 12 0,80 1 0,2267-16 0,-2425-3 0,112-20 0,63-4 0,-10 15 0,89-2 0,107-19 0,-255 13 0,149-9 0,-283 22 0,97-23 0,53-8 0,172-23 0,-337 51 0,246-38 0,-196 26 0,24-3 0,-68 18 0,0-3 0,0-2 0,111-40 0,33-12 0,-45 17 0,198-67 0,203-49 0,-264 91 0,50-9 0,-224 67 0,22-5 0,-60 2 0,203-49 0,-45 6 0,-43 12 0,-55 16 0,114-22 0,-209 45 0,-2-1 0,57-22 0,52-13 0,-74 25 0,99-40 0,-119 38 0,0 2 0,2 2 0,81-11 0,53-7 0,-174 30 0,43-20 0,9-2 0,-53 20 0,1 0 0,-1-2 0,32-20 0,-13 7 0,-16 11 0,0 2 0,1 0 0,1 2 0,0 1 0,0 2 0,50-6 0,69 10-128,-104 3-1109,-20-1-5589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39:29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24575,'67'1'0,"-2"0"0,1-2 0,101-16 0,-98 8 0,0 3 0,137 7 0,-75 2 0,864-3 0,-957 2 0,59 10 0,27 2 0,-50-8 0,-1 2 0,0 4 0,0 4 0,94 32 0,-124-37 0,66 8 0,-42-9 0,105 13 0,-98-15 0,131 32 0,-67-13 0,3 2 0,118 29 0,-106-27 0,-119-23 0,111 30 0,45 19 0,-128-38 0,118 19 0,-13-3 0,-52-14 0,-86-17 0,0 0 0,-1 3 0,55 18 0,93 37 0,-105-39 0,64 21 0,0-1 0,224 104 0,-277-107 0,-25-12 0,69 43 0,-48-24 0,136 58 0,-157-79 0,362 192 0,-274-139 0,-58-33 0,22 11 0,68 40 0,-100-52 0,121 50 0,-69-27 0,-41-21 0,27-1 0,-35-16 0,-54-17 0,41 26 0,-42-23 0,40 18 0,175 70 0,182 64 0,-360-143 0,-31-12 0,1-1 0,36 9 0,-20-10 0,0 1 0,49 22 0,-63-22 0,-1-2 0,2-1 0,35 4 0,-34-7 0,0 1 0,55 20 0,-58-16 0,51 11 0,9 2 0,22 14 0,174 34 0,-135-43 0,-75-18 0,48 4 0,-71-10 0,-1 2 0,103 27 0,-127-28 0,0-1 0,38 0 0,39 7 0,-66-5 0,-14-3 0,0 1 0,-1 1 0,0 2 0,32 13 0,-25 0-1365,-20-11-5461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43:19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24575,'1313'0'-1365,"-1289"0"-5461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0:43:20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24575,'35'0'0,"1"2"0,0 2 0,0 1 0,59 17 0,-44-11 0,1-2 0,102 4 0,-49-5 0,470 4 0,-354-15 0,-161 5-79,-36-1-135,0 0-1,0-1 1,0-1 0,0-2-1,36-8 1,-42 5-6612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09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1CCC-057D-4F0F-8644-392AD7BAA356}" type="datetimeFigureOut">
              <a:rPr lang="en-US" smtClean="0"/>
              <a:t>01/22/2025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AA21-B155-436E-99F7-76F2B5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8.png"/><Relationship Id="rId18" Type="http://schemas.openxmlformats.org/officeDocument/2006/relationships/customXml" Target="../ink/ink9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6.xml"/><Relationship Id="rId17" Type="http://schemas.openxmlformats.org/officeDocument/2006/relationships/image" Target="../media/image3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5.xml"/><Relationship Id="rId19" Type="http://schemas.openxmlformats.org/officeDocument/2006/relationships/image" Target="../media/image31.png"/><Relationship Id="rId4" Type="http://schemas.openxmlformats.org/officeDocument/2006/relationships/customXml" Target="../ink/ink2.xml"/><Relationship Id="rId9" Type="http://schemas.openxmlformats.org/officeDocument/2006/relationships/image" Target="../media/image26.png"/><Relationship Id="rId1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static/public/186/wine+quality.zip" TargetMode="External"/><Relationship Id="rId2" Type="http://schemas.openxmlformats.org/officeDocument/2006/relationships/hyperlink" Target="https://archive.ics.uci.edu/dataset/186/wine+qua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0B615-99DB-835A-14C6-533725BE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pl-PL" sz="5400"/>
              <a:t>Projekt z Metod Uczenia Maszynowego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04A5-64BC-E910-4159-B0821D578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Wykonał Radosław Relidzyński WCY23IV1S4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DD505-6829-72FD-21A3-C272BEA1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BC9B6-8F5D-1826-28B1-EE2048C8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C27B9-39BE-D4BA-69E5-4219FC348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EDB9E-EC52-2AE1-BE33-C08E78CA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64852" y="1942641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9" name="Content Placeholder 8" descr="A graph with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ED7C7711-D0CC-DC12-2E11-A1AD7BA6A5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66" y="1885950"/>
            <a:ext cx="3212166" cy="30861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97DB197-AB5D-B14A-B935-3EB286E5C94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modelLookup(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"xgbTree"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 &lt;- train(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quality ~ .,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data = wine_train,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metric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"Accuracy"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method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"xgbTree"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trControl = trainControl(method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"none"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tuneGrid = expand.grid(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nrounds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max_depth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eta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gamma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colsample_bytree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min_child_weight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subsample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 &lt;- predict(wine_mod, wine_test, type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"raw"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6F595E1-2FA5-F469-B5B5-50E1D7E3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45" y="5580474"/>
            <a:ext cx="2322007" cy="6001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0.814897  0.5930656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1B7E751-4224-6607-0FC4-989311B9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5" y="5241920"/>
            <a:ext cx="2322007" cy="12772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EWALUACJA</a:t>
            </a:r>
            <a:endParaRPr lang="pl-PL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bad  439  121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good 184  880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Accuracy : 0.8122</a:t>
            </a:r>
            <a:endParaRPr kumimoji="0" lang="pl-PL" altLang="en-US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9725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1680-2840-C6DF-8ED9-BB16AF29F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562A-ECD9-091A-4A3F-04CD7CDA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</a:t>
            </a:r>
            <a:r>
              <a:rPr lang="pl-PL" dirty="0"/>
              <a:t>a</a:t>
            </a:r>
            <a:r>
              <a:rPr lang="en-US" dirty="0"/>
              <a:t> SVM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31260-3C65-AC5B-C3AC-30DCF8C84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91EEE-9A19-9F8A-B579-F87B1C0AF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0417" y="1912497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9" name="Content Placeholder 8" descr="A graph of a curve&#10;&#10;Description automatically generated">
            <a:extLst>
              <a:ext uri="{FF2B5EF4-FFF2-40B4-BE49-F238E27FC236}">
                <a16:creationId xmlns:a16="http://schemas.microsoft.com/office/drawing/2014/main" id="{33B011F0-9C0C-57FF-3518-98769A38F6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1885950"/>
            <a:ext cx="3212166" cy="30861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E986DB2-2CFE-D51C-A74F-1A36B4C94D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Budowa modelu za pomoca funkcji randomForest() z pakietu randomForest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 &lt;- svm(quality ~ ., data = wine_train, probability=TRUE)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(wine_mod)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 &lt;- predict(wine_mod, wine_test,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type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3F63631-D892-DE4A-2BAD-CB4F2439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45" y="5411196"/>
            <a:ext cx="2322007" cy="9387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    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0.25  0.7646239  0.4697994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0.50  0.7677006  0.4791550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1.00  0.7765260  0.5031141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51C363B-11F8-4C23-4F0C-D94F8E13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7" y="4392446"/>
            <a:ext cx="2322007" cy="22929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EWALUACJA</a:t>
            </a:r>
            <a:endParaRPr lang="pl-PL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bad  354  108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good 269  893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Accuracy : 0.7679</a:t>
            </a:r>
            <a:b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bad  343  102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good 280  899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Accuracy : 0.7648</a:t>
            </a:r>
            <a:endParaRPr kumimoji="0" lang="pl-PL" altLang="en-US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2182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3667-F4D5-A804-C7EF-29D85A8D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 II – wybór modelu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2D65-DB8B-958B-AC52-873DA35B1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442BE-78EB-5068-CA3C-5E44EE01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479" y="935195"/>
            <a:ext cx="10742525" cy="1293028"/>
          </a:xfrm>
        </p:spPr>
        <p:txBody>
          <a:bodyPr/>
          <a:lstStyle/>
          <a:p>
            <a:r>
              <a:rPr lang="pl-PL" dirty="0"/>
              <a:t>Wybór Modelu – </a:t>
            </a:r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1144C-1BA8-D27C-34C8-C5134827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13" y="2057402"/>
            <a:ext cx="10820400" cy="4463978"/>
          </a:xfrm>
        </p:spPr>
        <p:txBody>
          <a:bodyPr>
            <a:normAutofit fontScale="92500"/>
          </a:bodyPr>
          <a:lstStyle/>
          <a:p>
            <a:r>
              <a:rPr lang="pl-PL" dirty="0"/>
              <a:t>Opis działania: (</a:t>
            </a:r>
            <a:r>
              <a:rPr lang="pl-PL" dirty="0" err="1"/>
              <a:t>eXtreme</a:t>
            </a:r>
            <a:r>
              <a:rPr lang="pl-PL" dirty="0"/>
              <a:t> Gradient </a:t>
            </a:r>
            <a:r>
              <a:rPr lang="pl-PL" dirty="0" err="1"/>
              <a:t>Boosting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XGBoost</a:t>
            </a:r>
            <a:r>
              <a:rPr lang="pl-PL" dirty="0"/>
              <a:t> jest zaawansowanym algorytmem gradientowego </a:t>
            </a:r>
            <a:r>
              <a:rPr lang="pl-PL" dirty="0" err="1"/>
              <a:t>boostingu</a:t>
            </a:r>
            <a:r>
              <a:rPr lang="pl-PL" dirty="0"/>
              <a:t>, który iteracyjnie buduje drzewa decyzyjne, minimalizując błąd resztkowy. Na każdym etapie nowe drzewo powstaje na podstawie błędów wcześniejszych, aby poprawić predykcję modelu. Proces ten optymalizuje funkcję celu z </a:t>
            </a:r>
            <a:r>
              <a:rPr lang="pl-PL" dirty="0" err="1"/>
              <a:t>regularyzacją</a:t>
            </a:r>
            <a:r>
              <a:rPr lang="pl-PL" dirty="0"/>
              <a:t>, co zwiększa wydajność i redukuje ryzyko przeuczenia.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Cechy:</a:t>
            </a:r>
          </a:p>
          <a:p>
            <a:r>
              <a:rPr lang="pl-PL" dirty="0"/>
              <a:t>Skuteczny w przypadku dużych zbiorów danych i problemów wielowymiarowych.</a:t>
            </a:r>
          </a:p>
          <a:p>
            <a:r>
              <a:rPr lang="pl-PL" dirty="0"/>
              <a:t>Zoptymalizowany pod kątem szybkości i efektywności pamięci.</a:t>
            </a:r>
          </a:p>
          <a:p>
            <a:r>
              <a:rPr lang="pl-PL" dirty="0"/>
              <a:t>Wbudowana </a:t>
            </a:r>
            <a:r>
              <a:rPr lang="pl-PL" dirty="0" err="1"/>
              <a:t>regularyzacja</a:t>
            </a:r>
            <a:r>
              <a:rPr lang="pl-PL" dirty="0"/>
              <a:t> pomaga uniknąć przeuczenia.</a:t>
            </a:r>
          </a:p>
          <a:p>
            <a:r>
              <a:rPr lang="pl-PL" dirty="0"/>
              <a:t>Dobrze radzi sobie z danymi, w których występują nieliniowe zależności.</a:t>
            </a:r>
          </a:p>
        </p:txBody>
      </p:sp>
    </p:spTree>
    <p:extLst>
      <p:ext uri="{BB962C8B-B14F-4D97-AF65-F5344CB8AC3E}">
        <p14:creationId xmlns:p14="http://schemas.microsoft.com/office/powerpoint/2010/main" val="80703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7B343-D164-1E67-911F-3FE4F6D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8" y="753533"/>
            <a:ext cx="11124362" cy="2801935"/>
          </a:xfrm>
        </p:spPr>
        <p:txBody>
          <a:bodyPr/>
          <a:lstStyle/>
          <a:p>
            <a:r>
              <a:rPr lang="pl-PL" dirty="0"/>
              <a:t>ETAP III – tworzenie modelu klasyfikacyjnego dla różnych zmiennych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7C3B-8D1D-E926-26BA-EF801DB45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3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B8A-572E-52AA-2112-D934B0C8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81F3-D559-C6A7-B092-6DCE5186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7173"/>
            <a:ext cx="5787610" cy="1293028"/>
          </a:xfrm>
        </p:spPr>
        <p:txBody>
          <a:bodyPr>
            <a:normAutofit fontScale="90000"/>
          </a:bodyPr>
          <a:lstStyle/>
          <a:p>
            <a:r>
              <a:rPr lang="pl-PL" dirty="0"/>
              <a:t>Deklaracja funkcji do realizacji modelu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F10EE4-EF09-FE12-A158-967F53A01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35" y="15266"/>
            <a:ext cx="5787610" cy="67710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run_xgboost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function(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excluded_column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Przygotowanie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danych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... 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###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Usunięcie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ze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bioru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wybranej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kolumny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 &lt;- wine[, !(names(wine) %in%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excluded_column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... 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Tworzenie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Budowa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za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pomoca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funkcji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randomForest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z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pakietu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randomForest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modelLookup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xgbTree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train(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quality ~ .,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metric = "Accuracy",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method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xgbTree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trainControl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(method = "none"),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tuneGrid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expand.grid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nrounds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100,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6,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eta = 0.3,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gamma = 0.01,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colsample_bytree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1,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min_child_weight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1,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subsample = 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predict(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type = "raw")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Ewaluacja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Walidacja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l-PL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4C146-0538-66F2-EF3A-232268D3E6AB}"/>
              </a:ext>
            </a:extLst>
          </p:cNvPr>
          <p:cNvSpPr txBox="1"/>
          <p:nvPr/>
        </p:nvSpPr>
        <p:spPr>
          <a:xfrm>
            <a:off x="6585333" y="2451797"/>
            <a:ext cx="4789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Dla każdej cechy wywołana będzie funkcja, której najważniejsze elementy są przedstawione po lewej.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Funkcja realizuje algorytm </a:t>
            </a:r>
            <a:r>
              <a:rPr lang="pl-PL" dirty="0" err="1"/>
              <a:t>XGBoost</a:t>
            </a:r>
            <a:r>
              <a:rPr lang="pl-PL" dirty="0"/>
              <a:t> po uprzednim usunięciu kolumny ze zbioru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Dzięki temu powstaną różne modele z różnymi rezultatami, których porównanie pozwoli wyciągnąć wnioski co do skuteczności modelu</a:t>
            </a:r>
          </a:p>
        </p:txBody>
      </p:sp>
    </p:spTree>
    <p:extLst>
      <p:ext uri="{BB962C8B-B14F-4D97-AF65-F5344CB8AC3E}">
        <p14:creationId xmlns:p14="http://schemas.microsoft.com/office/powerpoint/2010/main" val="110714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0F52-7AD1-5844-3167-64E31DA9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modelu dla wykluczenia różnych cech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0732C-15DE-709E-FF82-51EF53143594}"/>
              </a:ext>
            </a:extLst>
          </p:cNvPr>
          <p:cNvSpPr txBox="1"/>
          <p:nvPr/>
        </p:nvSpPr>
        <p:spPr>
          <a:xfrm>
            <a:off x="2009598" y="264279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fixed_acidity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Kappa    </a:t>
            </a:r>
          </a:p>
          <a:p>
            <a:r>
              <a:rPr lang="en-US" dirty="0"/>
              <a:t>  0.812989  0.5882496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A6326-E043-D375-7FE1-C3E4A44E9F1D}"/>
              </a:ext>
            </a:extLst>
          </p:cNvPr>
          <p:cNvSpPr txBox="1"/>
          <p:nvPr/>
        </p:nvSpPr>
        <p:spPr>
          <a:xfrm>
            <a:off x="4797231" y="2642791"/>
            <a:ext cx="2627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volatile_acidity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 Kappa    </a:t>
            </a:r>
          </a:p>
          <a:p>
            <a:r>
              <a:rPr lang="en-US" dirty="0"/>
              <a:t>  0.8038224  0.5688789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92519-54E3-BC72-BA43-B135C6644493}"/>
              </a:ext>
            </a:extLst>
          </p:cNvPr>
          <p:cNvSpPr txBox="1"/>
          <p:nvPr/>
        </p:nvSpPr>
        <p:spPr>
          <a:xfrm>
            <a:off x="7653053" y="2642791"/>
            <a:ext cx="2627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citric_acid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 Kappa    </a:t>
            </a:r>
          </a:p>
          <a:p>
            <a:r>
              <a:rPr lang="en-US" dirty="0"/>
              <a:t>  0.8135342  0.5911302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1C6D9DB-1B93-632F-555C-5C65B506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2" y="4254127"/>
            <a:ext cx="2775843" cy="22517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8A6FA1-7E18-9330-2F1A-93573987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14" y="4254127"/>
            <a:ext cx="2745840" cy="22517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E4E1B9A-17E4-5A99-02CF-72E93B39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452" y="4254126"/>
            <a:ext cx="2778207" cy="22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44FC-7B75-6C59-CBC3-B38C34A7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A7F9-188D-A917-8832-B3D02FE6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modelu dla wykluczenia różnych cech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2F94A-6FE8-B89A-FADA-6D320EF7934B}"/>
              </a:ext>
            </a:extLst>
          </p:cNvPr>
          <p:cNvSpPr txBox="1"/>
          <p:nvPr/>
        </p:nvSpPr>
        <p:spPr>
          <a:xfrm>
            <a:off x="4799209" y="2543941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chlorides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 Kappa    </a:t>
            </a:r>
          </a:p>
          <a:p>
            <a:r>
              <a:rPr lang="en-US" dirty="0"/>
              <a:t>  0.8097715  0.5809504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418A0-EB7E-CBC7-616F-7ACDCC9FE37C}"/>
              </a:ext>
            </a:extLst>
          </p:cNvPr>
          <p:cNvSpPr txBox="1"/>
          <p:nvPr/>
        </p:nvSpPr>
        <p:spPr>
          <a:xfrm>
            <a:off x="7650962" y="2543941"/>
            <a:ext cx="2627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free_sulfur_dioxide</a:t>
            </a:r>
            <a:endParaRPr lang="pl-PL" dirty="0"/>
          </a:p>
          <a:p>
            <a:pPr algn="ctr"/>
            <a:endParaRPr lang="pl-PL" dirty="0"/>
          </a:p>
          <a:p>
            <a:r>
              <a:rPr lang="en-US" dirty="0"/>
              <a:t>Accuracy   Kappa    </a:t>
            </a:r>
          </a:p>
          <a:p>
            <a:r>
              <a:rPr lang="en-US" dirty="0"/>
              <a:t>  0.8068976  0.5737081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937D3-B4A3-DD0F-9500-C47756E4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40" y="4133546"/>
            <a:ext cx="2778207" cy="2265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6C2BE-B1C8-CA27-8966-3E13D4F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07" y="4133546"/>
            <a:ext cx="2793516" cy="2265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1016F0-78AE-DA2D-6B80-42615F07B77F}"/>
              </a:ext>
            </a:extLst>
          </p:cNvPr>
          <p:cNvSpPr txBox="1"/>
          <p:nvPr/>
        </p:nvSpPr>
        <p:spPr>
          <a:xfrm>
            <a:off x="1969240" y="2522209"/>
            <a:ext cx="2512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residual_sugar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Kappa    </a:t>
            </a:r>
          </a:p>
          <a:p>
            <a:r>
              <a:rPr lang="en-US" dirty="0"/>
              <a:t>  0.813121  0.5884298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843415-8234-C566-4A87-86E62FF25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21" y="4133545"/>
            <a:ext cx="2772758" cy="22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6535D-FCA0-96AF-E082-0B548376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BD7-3653-B04F-05A2-49C027CA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 dirty="0"/>
              <a:t>Wyniki modelu dla wykluczenia różnych cech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F1E49-564C-D388-70AE-084F58CD8244}"/>
              </a:ext>
            </a:extLst>
          </p:cNvPr>
          <p:cNvSpPr txBox="1"/>
          <p:nvPr/>
        </p:nvSpPr>
        <p:spPr>
          <a:xfrm>
            <a:off x="4807937" y="2543114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density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Accuracy</a:t>
            </a:r>
            <a:r>
              <a:rPr lang="pl-PL" dirty="0"/>
              <a:t>   Kappa    </a:t>
            </a:r>
          </a:p>
          <a:p>
            <a:r>
              <a:rPr lang="pl-PL" dirty="0"/>
              <a:t>  0.8159283  0.5940811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3F5D-356F-8A98-C3DF-CB1E7288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1" y="4020869"/>
            <a:ext cx="2919162" cy="2357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921756-27C1-FE95-F7F7-F554E102B5DF}"/>
              </a:ext>
            </a:extLst>
          </p:cNvPr>
          <p:cNvSpPr txBox="1"/>
          <p:nvPr/>
        </p:nvSpPr>
        <p:spPr>
          <a:xfrm>
            <a:off x="1732393" y="2554041"/>
            <a:ext cx="2627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 err="1"/>
              <a:t>total_sulfur_dioxide</a:t>
            </a:r>
            <a:endParaRPr lang="pl-PL" dirty="0"/>
          </a:p>
          <a:p>
            <a:endParaRPr lang="pl-PL" dirty="0"/>
          </a:p>
          <a:p>
            <a:r>
              <a:rPr lang="en-US" dirty="0"/>
              <a:t>Accuracy  Kappa   </a:t>
            </a:r>
          </a:p>
          <a:p>
            <a:r>
              <a:rPr lang="en-US" dirty="0"/>
              <a:t>  0.803612  0.568218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29A1A1-0355-B7AC-8869-FE2AE792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14" y="4006141"/>
            <a:ext cx="2919162" cy="2368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BB89F8-64E4-88C7-9B8A-D64952BB31E7}"/>
              </a:ext>
            </a:extLst>
          </p:cNvPr>
          <p:cNvSpPr txBox="1"/>
          <p:nvPr/>
        </p:nvSpPr>
        <p:spPr>
          <a:xfrm>
            <a:off x="7873100" y="2543113"/>
            <a:ext cx="2627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 err="1"/>
              <a:t>pH</a:t>
            </a:r>
            <a:endParaRPr lang="pl-PL" dirty="0"/>
          </a:p>
          <a:p>
            <a:pPr algn="ctr"/>
            <a:endParaRPr lang="pl-PL" dirty="0"/>
          </a:p>
          <a:p>
            <a:r>
              <a:rPr lang="pl-PL" dirty="0" err="1"/>
              <a:t>Accuracy</a:t>
            </a:r>
            <a:r>
              <a:rPr lang="pl-PL" dirty="0"/>
              <a:t>   Kappa    </a:t>
            </a:r>
          </a:p>
          <a:p>
            <a:r>
              <a:rPr lang="pl-PL" dirty="0"/>
              <a:t>  0.8148344  0.5921647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4BCF6F-4A44-A58D-A49B-4173E9E8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8" y="4020869"/>
            <a:ext cx="2909951" cy="23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D012-BB23-D147-40BA-7D9C097B6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B303-8CC1-CC28-89D7-2549F45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modelu dla wykluczenia różnych cech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FED1A-8144-8F6A-EEFE-888453DEAAE9}"/>
              </a:ext>
            </a:extLst>
          </p:cNvPr>
          <p:cNvSpPr txBox="1"/>
          <p:nvPr/>
        </p:nvSpPr>
        <p:spPr>
          <a:xfrm>
            <a:off x="4967251" y="2543940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alcohol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Accuracy</a:t>
            </a:r>
            <a:r>
              <a:rPr lang="pl-PL" dirty="0"/>
              <a:t>   Kappa    </a:t>
            </a:r>
          </a:p>
          <a:p>
            <a:r>
              <a:rPr lang="pl-PL" dirty="0"/>
              <a:t>  0.8067629  0.5755718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4574F-25F2-2A8F-C258-3848BBDA197A}"/>
              </a:ext>
            </a:extLst>
          </p:cNvPr>
          <p:cNvSpPr txBox="1"/>
          <p:nvPr/>
        </p:nvSpPr>
        <p:spPr>
          <a:xfrm>
            <a:off x="8038253" y="2543940"/>
            <a:ext cx="2627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 err="1"/>
              <a:t>is_red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Accuracy</a:t>
            </a:r>
            <a:r>
              <a:rPr lang="pl-PL" dirty="0"/>
              <a:t>  Kappa    </a:t>
            </a:r>
          </a:p>
          <a:p>
            <a:r>
              <a:rPr lang="pl-PL" dirty="0"/>
              <a:t>  0.816954  0.5977514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F11F3-DB90-1C73-5BA3-367BA388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18" y="4039437"/>
            <a:ext cx="2887218" cy="2353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547B4C-F1BF-D3DD-0C8F-83DB1173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69" y="4039437"/>
            <a:ext cx="2907772" cy="2353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2EF6B-1979-60C9-3592-056CFA3BACE5}"/>
              </a:ext>
            </a:extLst>
          </p:cNvPr>
          <p:cNvSpPr txBox="1"/>
          <p:nvPr/>
        </p:nvSpPr>
        <p:spPr>
          <a:xfrm>
            <a:off x="1954596" y="2543939"/>
            <a:ext cx="2627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 err="1"/>
              <a:t>sulphates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Accuracy</a:t>
            </a:r>
            <a:r>
              <a:rPr lang="pl-PL" dirty="0"/>
              <a:t>  Kappa    </a:t>
            </a:r>
          </a:p>
          <a:p>
            <a:r>
              <a:rPr lang="pl-PL" dirty="0"/>
              <a:t>  0.810453  0.5822814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1A637-B86B-4BC7-DF77-5BCFC36C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3" y="4039436"/>
            <a:ext cx="2907772" cy="23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173F6-D42E-E9CE-94C1-BCCDCAD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początkowe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37131-E299-01EE-9F7F-F41573C02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12A52-595B-0F7B-E37E-7FC5A61D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CF079-E442-060D-4125-DB48541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 IV – porównanie wyników modeli z wynikami analizy danych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95BA9-85C6-3049-58C1-D4EE29555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2E9B-F971-C16B-7298-A35432DB3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A165-1698-7D40-D33F-3D210290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809" y="322245"/>
            <a:ext cx="8610600" cy="1293028"/>
          </a:xfrm>
        </p:spPr>
        <p:txBody>
          <a:bodyPr/>
          <a:lstStyle/>
          <a:p>
            <a:r>
              <a:rPr lang="pl-PL" dirty="0"/>
              <a:t>Analiza danych – T-Student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59129-B8F9-CB7F-B95A-04F30041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0556" y="2174462"/>
            <a:ext cx="5334000" cy="4024125"/>
          </a:xfrm>
        </p:spPr>
        <p:txBody>
          <a:bodyPr/>
          <a:lstStyle/>
          <a:p>
            <a:r>
              <a:rPr lang="pl-PL" dirty="0"/>
              <a:t>Rozkład T-Studenta pozwala na wydobycie na podstawie cechy wartości p mówiącej o istotności statystycznej zmiennej w zakresie objaśniania zmiennej objaśniającej. </a:t>
            </a:r>
          </a:p>
          <a:p>
            <a:endParaRPr lang="pl-PL" dirty="0"/>
          </a:p>
          <a:p>
            <a:r>
              <a:rPr lang="pl-PL" dirty="0"/>
              <a:t>Oblicza jak duża jest różnica między średnimi dwóch grup – im większa, tym mniejsza istotność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EFE67C-73A0-F4D9-EC94-CB856CC9809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91792" y="1764682"/>
            <a:ext cx="4092787" cy="46628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Lista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cech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analizy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wykluczamy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quality)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features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colnames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(wine)[!(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colnames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(wine) %in% "quality")]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Funkcja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przeprowadzania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jednej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cechy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t_test_feature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function(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feature_name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data)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formula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as.formula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(paste(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feature_name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"~ quality"))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(formula, data = data)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return(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data.frame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Feature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feature_name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t_test$p.value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Mean_good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t_test$estimate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["mean in group good"],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Mean_bad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t_test$estimate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["mean in group bad"]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Przeprowadzanie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każdej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cechy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t_test_results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map_dfr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(features, ~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t_test_feature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(.x, wine))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Dodanie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kolumny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z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oceną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istotności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statystycznej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 0.05)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t_test_results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t_test_results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%&gt;%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mutate(Significant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ifelse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0.05, "Yes", "No"))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Wyświetlenie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wyników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print(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t_test_results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Zapisanie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wyników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pliku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CSV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write_csv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t_test_results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"t_test_results.csv")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3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039A3-40E0-4C8A-F525-62E514579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C230-4AC3-C558-A13A-3A9A0EBE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danych – T-Student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1E9E46-E870-1456-BF46-6709A24FD3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Wyniki analizy pokazują, że zmienna </a:t>
            </a:r>
            <a:r>
              <a:rPr lang="pl-PL" dirty="0" err="1"/>
              <a:t>pH</a:t>
            </a:r>
            <a:r>
              <a:rPr lang="pl-PL" dirty="0"/>
              <a:t> jest najmniej istotna, do takiego stopnia, że jest ona oceniona jako nieistotna statystycznie (na poziomie p &lt;  0.05)</a:t>
            </a:r>
          </a:p>
          <a:p>
            <a:endParaRPr lang="pl-PL" dirty="0"/>
          </a:p>
          <a:p>
            <a:r>
              <a:rPr lang="pl-PL" dirty="0"/>
              <a:t>Pozostałe zmienne zostały ocenione jako istotne statystycznie oraz posortowane od najmniej do najbardziej istotnej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D6C66E-BA1E-13D9-1191-F0A41B503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54237"/>
              </p:ext>
            </p:extLst>
          </p:nvPr>
        </p:nvGraphicFramePr>
        <p:xfrm>
          <a:off x="199362" y="2220684"/>
          <a:ext cx="5820439" cy="3543839"/>
        </p:xfrm>
        <a:graphic>
          <a:graphicData uri="http://schemas.openxmlformats.org/drawingml/2006/table">
            <a:tbl>
              <a:tblPr/>
              <a:tblGrid>
                <a:gridCol w="1562748">
                  <a:extLst>
                    <a:ext uri="{9D8B030D-6E8A-4147-A177-3AD203B41FA5}">
                      <a16:colId xmlns:a16="http://schemas.microsoft.com/office/drawing/2014/main" val="1157691877"/>
                    </a:ext>
                  </a:extLst>
                </a:gridCol>
                <a:gridCol w="1004624">
                  <a:extLst>
                    <a:ext uri="{9D8B030D-6E8A-4147-A177-3AD203B41FA5}">
                      <a16:colId xmlns:a16="http://schemas.microsoft.com/office/drawing/2014/main" val="1217725159"/>
                    </a:ext>
                  </a:extLst>
                </a:gridCol>
                <a:gridCol w="1132195">
                  <a:extLst>
                    <a:ext uri="{9D8B030D-6E8A-4147-A177-3AD203B41FA5}">
                      <a16:colId xmlns:a16="http://schemas.microsoft.com/office/drawing/2014/main" val="3826234633"/>
                    </a:ext>
                  </a:extLst>
                </a:gridCol>
                <a:gridCol w="1036516">
                  <a:extLst>
                    <a:ext uri="{9D8B030D-6E8A-4147-A177-3AD203B41FA5}">
                      <a16:colId xmlns:a16="http://schemas.microsoft.com/office/drawing/2014/main" val="3687478171"/>
                    </a:ext>
                  </a:extLst>
                </a:gridCol>
                <a:gridCol w="1084356">
                  <a:extLst>
                    <a:ext uri="{9D8B030D-6E8A-4147-A177-3AD203B41FA5}">
                      <a16:colId xmlns:a16="http://schemas.microsoft.com/office/drawing/2014/main" val="1295604519"/>
                    </a:ext>
                  </a:extLst>
                </a:gridCol>
              </a:tblGrid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p_value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Mean_bad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23181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alcohol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2.09E-285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10.85015804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9.873544463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84323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1.21E-120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0.994082841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0.995755581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7858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volatile_acidity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5.36E-90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0.306196207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0.397409815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44897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chlorides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2.82E-40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0.051182349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0.064403943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90642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is_red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9.75E-20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0.207877462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0.312080537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00815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citric_acid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6.81E-09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0.327011913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0.304177852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31412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fixed_acidity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4.33E-08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7.148832969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7.329991611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6067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total_sulfur_dioxide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2.30E-04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113.6970581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119.2770554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91676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free_sulfur_dioxide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5.92E-04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31.13092633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29.48049497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69228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sulphates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0.003423641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0.535324581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0.524270134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37447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residual_sugar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0.009849533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5.325577437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5.646224832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33069"/>
                  </a:ext>
                </a:extLst>
              </a:tr>
              <a:tr h="27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0.129417465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3.220807197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3.214521812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3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52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C0CE-AC7C-D57E-79DE-67A73CEE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DoDanie</a:t>
            </a:r>
            <a:r>
              <a:rPr lang="pl-PL" dirty="0"/>
              <a:t> do zestawienia wyników modeli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5D88F4-280D-2BA8-EDD1-494DC03F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03965"/>
              </p:ext>
            </p:extLst>
          </p:nvPr>
        </p:nvGraphicFramePr>
        <p:xfrm>
          <a:off x="1037499" y="2334148"/>
          <a:ext cx="10117002" cy="4086225"/>
        </p:xfrm>
        <a:graphic>
          <a:graphicData uri="http://schemas.openxmlformats.org/drawingml/2006/table">
            <a:tbl>
              <a:tblPr/>
              <a:tblGrid>
                <a:gridCol w="2169510">
                  <a:extLst>
                    <a:ext uri="{9D8B030D-6E8A-4147-A177-3AD203B41FA5}">
                      <a16:colId xmlns:a16="http://schemas.microsoft.com/office/drawing/2014/main" val="2050891306"/>
                    </a:ext>
                  </a:extLst>
                </a:gridCol>
                <a:gridCol w="1394686">
                  <a:extLst>
                    <a:ext uri="{9D8B030D-6E8A-4147-A177-3AD203B41FA5}">
                      <a16:colId xmlns:a16="http://schemas.microsoft.com/office/drawing/2014/main" val="1968468947"/>
                    </a:ext>
                  </a:extLst>
                </a:gridCol>
                <a:gridCol w="1571788">
                  <a:extLst>
                    <a:ext uri="{9D8B030D-6E8A-4147-A177-3AD203B41FA5}">
                      <a16:colId xmlns:a16="http://schemas.microsoft.com/office/drawing/2014/main" val="874373347"/>
                    </a:ext>
                  </a:extLst>
                </a:gridCol>
                <a:gridCol w="1438961">
                  <a:extLst>
                    <a:ext uri="{9D8B030D-6E8A-4147-A177-3AD203B41FA5}">
                      <a16:colId xmlns:a16="http://schemas.microsoft.com/office/drawing/2014/main" val="3478140756"/>
                    </a:ext>
                  </a:extLst>
                </a:gridCol>
                <a:gridCol w="1505374">
                  <a:extLst>
                    <a:ext uri="{9D8B030D-6E8A-4147-A177-3AD203B41FA5}">
                      <a16:colId xmlns:a16="http://schemas.microsoft.com/office/drawing/2014/main" val="1321755875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32659315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p_value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Mean_bad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Model 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26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alcohol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2.09E-285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10.85015804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9.873544463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0.8067629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9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1.21E-120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0.994082841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0.995755581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0.8159283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413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volatile_acidity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5.36E-90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0.306196207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0.397409815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0.8038224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4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chlorides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2.82E-40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0.051182349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0.064403943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0.8097715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33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is_red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9.75E-20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0.207877462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0.312080537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530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citric_acid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6.81E-09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0.327011913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0.304177852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0.8135342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1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fixed_acidity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4.33E-08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7.148832969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7.329991611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0.812989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12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total_sulfur_dioxide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2.30E-04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113.6970581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119.2770554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0.803612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7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free_sulfur_dioxide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5.92E-04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31.13092633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29.48049497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0.8068976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sulphates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0.003423641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0.535324581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0.524270134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0.810453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4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residual_sugar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0.009849533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5.325577437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5.646224832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0.813121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5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0.129417465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3.220807197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3.214521812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0.8148344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3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F33B8A-8C4C-92DC-8EE8-A82CB2E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1BD75B-B32E-4CD3-94F1-8F97720F0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30636-F55C-FF4B-C43B-CC57984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795" y="221062"/>
            <a:ext cx="8610600" cy="1022421"/>
          </a:xfrm>
        </p:spPr>
        <p:txBody>
          <a:bodyPr/>
          <a:lstStyle/>
          <a:p>
            <a:r>
              <a:rPr lang="pl-PL" dirty="0"/>
              <a:t>Analiza wyników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B84E8-90CF-4A46-669E-FF8B2D34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385" y="1205802"/>
            <a:ext cx="5003074" cy="543113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Lista posortowana dla wartości p z analizy T-Studenta:</a:t>
            </a:r>
          </a:p>
          <a:p>
            <a:endParaRPr lang="pl-PL" dirty="0"/>
          </a:p>
          <a:p>
            <a:r>
              <a:rPr lang="en-US" dirty="0"/>
              <a:t>alcohol</a:t>
            </a:r>
          </a:p>
          <a:p>
            <a:r>
              <a:rPr lang="en-US" dirty="0"/>
              <a:t>density</a:t>
            </a:r>
          </a:p>
          <a:p>
            <a:r>
              <a:rPr lang="en-US" dirty="0" err="1"/>
              <a:t>volatile_acidity</a:t>
            </a:r>
            <a:endParaRPr lang="en-US" dirty="0"/>
          </a:p>
          <a:p>
            <a:r>
              <a:rPr lang="en-US" dirty="0"/>
              <a:t>chlorides</a:t>
            </a:r>
          </a:p>
          <a:p>
            <a:r>
              <a:rPr lang="en-US" dirty="0" err="1"/>
              <a:t>is_red</a:t>
            </a:r>
            <a:endParaRPr lang="en-US" dirty="0"/>
          </a:p>
          <a:p>
            <a:r>
              <a:rPr lang="en-US" dirty="0" err="1"/>
              <a:t>citric_acid</a:t>
            </a:r>
            <a:endParaRPr lang="en-US" dirty="0"/>
          </a:p>
          <a:p>
            <a:r>
              <a:rPr lang="en-US" dirty="0" err="1"/>
              <a:t>fixed_acidity</a:t>
            </a:r>
            <a:endParaRPr lang="en-US" dirty="0"/>
          </a:p>
          <a:p>
            <a:r>
              <a:rPr lang="en-US" dirty="0" err="1"/>
              <a:t>total_sulfur_dioxide</a:t>
            </a:r>
            <a:endParaRPr lang="en-US" dirty="0"/>
          </a:p>
          <a:p>
            <a:r>
              <a:rPr lang="en-US" dirty="0" err="1"/>
              <a:t>free_sulfur_dioxide</a:t>
            </a:r>
            <a:endParaRPr lang="en-US" dirty="0"/>
          </a:p>
          <a:p>
            <a:r>
              <a:rPr lang="en-US" dirty="0"/>
              <a:t>sulphates</a:t>
            </a:r>
          </a:p>
          <a:p>
            <a:r>
              <a:rPr lang="en-US" dirty="0" err="1"/>
              <a:t>residual_sugar</a:t>
            </a:r>
            <a:endParaRPr lang="en-US" dirty="0"/>
          </a:p>
          <a:p>
            <a:r>
              <a:rPr lang="en-US" dirty="0"/>
              <a:t>pH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A1AD4-88DB-EE62-3A1B-58BDF077E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860" y="1243484"/>
            <a:ext cx="5334000" cy="543113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Lista posortowana dla dokładności modelu wykluczonego ze zbioru:</a:t>
            </a:r>
          </a:p>
          <a:p>
            <a:endParaRPr lang="pl-PL" dirty="0"/>
          </a:p>
          <a:p>
            <a:r>
              <a:rPr lang="en-US" dirty="0" err="1"/>
              <a:t>total_sulfur_dioxide</a:t>
            </a:r>
            <a:endParaRPr lang="en-US" dirty="0"/>
          </a:p>
          <a:p>
            <a:r>
              <a:rPr lang="en-US" dirty="0" err="1"/>
              <a:t>volatile_acidity</a:t>
            </a:r>
            <a:endParaRPr lang="en-US" dirty="0"/>
          </a:p>
          <a:p>
            <a:r>
              <a:rPr lang="en-US" dirty="0"/>
              <a:t>alcohol</a:t>
            </a:r>
          </a:p>
          <a:p>
            <a:r>
              <a:rPr lang="en-US" dirty="0" err="1"/>
              <a:t>free_sulfur_dioxide</a:t>
            </a:r>
            <a:endParaRPr lang="en-US" dirty="0"/>
          </a:p>
          <a:p>
            <a:r>
              <a:rPr lang="en-US" dirty="0"/>
              <a:t>chlorides</a:t>
            </a:r>
          </a:p>
          <a:p>
            <a:r>
              <a:rPr lang="en-US" dirty="0"/>
              <a:t>sulphates</a:t>
            </a:r>
          </a:p>
          <a:p>
            <a:r>
              <a:rPr lang="en-US" dirty="0" err="1"/>
              <a:t>fixed_acidity</a:t>
            </a:r>
            <a:endParaRPr lang="en-US" dirty="0"/>
          </a:p>
          <a:p>
            <a:r>
              <a:rPr lang="en-US" dirty="0" err="1"/>
              <a:t>residual_sugar</a:t>
            </a:r>
            <a:endParaRPr lang="en-US" dirty="0"/>
          </a:p>
          <a:p>
            <a:r>
              <a:rPr lang="en-US" dirty="0" err="1"/>
              <a:t>citric_acid</a:t>
            </a:r>
            <a:endParaRPr lang="en-US" dirty="0"/>
          </a:p>
          <a:p>
            <a:r>
              <a:rPr lang="en-US" dirty="0"/>
              <a:t>pH</a:t>
            </a:r>
          </a:p>
          <a:p>
            <a:r>
              <a:rPr lang="en-US" dirty="0"/>
              <a:t>density</a:t>
            </a:r>
          </a:p>
          <a:p>
            <a:r>
              <a:rPr lang="en-US" dirty="0" err="1"/>
              <a:t>is_red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8B8A88-FA02-429A-6425-2789058AD67C}"/>
                  </a:ext>
                </a:extLst>
              </p14:cNvPr>
              <p14:cNvContentPartPr/>
              <p14:nvPr/>
            </p14:nvContentPartPr>
            <p14:xfrm>
              <a:off x="2150098" y="2300653"/>
              <a:ext cx="4420440" cy="84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8B8A88-FA02-429A-6425-2789058AD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1098" y="2291653"/>
                <a:ext cx="44380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453998-E764-1775-3C7F-6FD8AE33D27F}"/>
                  </a:ext>
                </a:extLst>
              </p14:cNvPr>
              <p14:cNvContentPartPr/>
              <p14:nvPr/>
            </p14:nvContentPartPr>
            <p14:xfrm>
              <a:off x="3054418" y="2829133"/>
              <a:ext cx="3652920" cy="30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453998-E764-1775-3C7F-6FD8AE33D2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5418" y="2820493"/>
                <a:ext cx="3670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B7E8AF-411B-36A0-39E4-E98A44C97156}"/>
                  </a:ext>
                </a:extLst>
              </p14:cNvPr>
              <p14:cNvContentPartPr/>
              <p14:nvPr/>
            </p14:nvContentPartPr>
            <p14:xfrm>
              <a:off x="2350978" y="3395413"/>
              <a:ext cx="4219200" cy="47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B7E8AF-411B-36A0-39E4-E98A44C97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2338" y="3386413"/>
                <a:ext cx="42368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8B45D-4024-CB1B-119A-4E514FAC7153}"/>
                  </a:ext>
                </a:extLst>
              </p14:cNvPr>
              <p14:cNvContentPartPr/>
              <p14:nvPr/>
            </p14:nvContentPartPr>
            <p14:xfrm>
              <a:off x="2692618" y="4491253"/>
              <a:ext cx="3859920" cy="18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8B45D-4024-CB1B-119A-4E514FAC71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3978" y="4482253"/>
                <a:ext cx="3877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67F88F-6A27-BF2F-E162-576E80F9DDAF}"/>
                  </a:ext>
                </a:extLst>
              </p14:cNvPr>
              <p14:cNvContentPartPr/>
              <p14:nvPr/>
            </p14:nvContentPartPr>
            <p14:xfrm>
              <a:off x="2924098" y="5044933"/>
              <a:ext cx="3627360" cy="1014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67F88F-6A27-BF2F-E162-576E80F9DD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5098" y="5035933"/>
                <a:ext cx="364500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C519F9-EA0A-8485-BEA9-6AE8011734C2}"/>
                  </a:ext>
                </a:extLst>
              </p14:cNvPr>
              <p14:cNvContentPartPr/>
              <p14:nvPr/>
            </p14:nvContentPartPr>
            <p14:xfrm>
              <a:off x="1708018" y="5767453"/>
              <a:ext cx="4822200" cy="684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C519F9-EA0A-8485-BEA9-6AE8011734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9018" y="5758453"/>
                <a:ext cx="48398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1D4DEF-6D90-86A8-84AF-1BC2F23E8E3F}"/>
                  </a:ext>
                </a:extLst>
              </p14:cNvPr>
              <p14:cNvContentPartPr/>
              <p14:nvPr/>
            </p14:nvContentPartPr>
            <p14:xfrm>
              <a:off x="2501818" y="4188853"/>
              <a:ext cx="4103640" cy="110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1D4DEF-6D90-86A8-84AF-1BC2F23E8E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2818" y="4179853"/>
                <a:ext cx="412128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3B39EA-2EB3-9047-833B-3E418F8C45A0}"/>
                  </a:ext>
                </a:extLst>
              </p14:cNvPr>
              <p14:cNvContentPartPr/>
              <p14:nvPr/>
            </p14:nvContentPartPr>
            <p14:xfrm>
              <a:off x="944458" y="6631453"/>
              <a:ext cx="4813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3B39EA-2EB3-9047-833B-3E418F8C45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5458" y="6622813"/>
                <a:ext cx="498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5F5A94-5DAA-02F7-7661-87BD54D8F89B}"/>
                  </a:ext>
                </a:extLst>
              </p14:cNvPr>
              <p14:cNvContentPartPr/>
              <p14:nvPr/>
            </p14:nvContentPartPr>
            <p14:xfrm>
              <a:off x="6903178" y="5877973"/>
              <a:ext cx="595800" cy="3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5F5A94-5DAA-02F7-7661-87BD54D8F8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4538" y="5869333"/>
                <a:ext cx="61344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6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0431-C367-4372-EACC-CB0671E1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z ćwiczenia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A5F6-5B16-37ED-AA41-809BE2B8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8993"/>
            <a:ext cx="10820400" cy="4756389"/>
          </a:xfrm>
        </p:spPr>
        <p:txBody>
          <a:bodyPr>
            <a:normAutofit/>
          </a:bodyPr>
          <a:lstStyle/>
          <a:p>
            <a:r>
              <a:rPr lang="pl-PL" dirty="0"/>
              <a:t>W ramach ćwiczenia udało się:</a:t>
            </a:r>
          </a:p>
          <a:p>
            <a:pPr lvl="1"/>
            <a:r>
              <a:rPr lang="pl-PL" dirty="0"/>
              <a:t>Przygotować zbiór </a:t>
            </a:r>
            <a:r>
              <a:rPr lang="pl-PL" dirty="0" err="1"/>
              <a:t>wine</a:t>
            </a:r>
            <a:r>
              <a:rPr lang="pl-PL" dirty="0"/>
              <a:t> do modeli klasyfikacyjnych</a:t>
            </a:r>
          </a:p>
          <a:p>
            <a:pPr lvl="1"/>
            <a:r>
              <a:rPr lang="pl-PL" dirty="0"/>
              <a:t>Stworzyć, </a:t>
            </a:r>
            <a:r>
              <a:rPr lang="pl-PL" dirty="0" err="1"/>
              <a:t>zewaluować</a:t>
            </a:r>
            <a:r>
              <a:rPr lang="pl-PL" dirty="0"/>
              <a:t> oraz </a:t>
            </a:r>
            <a:r>
              <a:rPr lang="pl-PL" dirty="0" err="1"/>
              <a:t>zwalidować</a:t>
            </a:r>
            <a:r>
              <a:rPr lang="pl-PL" dirty="0"/>
              <a:t> 6 różnych modeli klasyfikacyjnych</a:t>
            </a:r>
          </a:p>
          <a:p>
            <a:pPr lvl="1"/>
            <a:r>
              <a:rPr lang="pl-PL" dirty="0"/>
              <a:t>Wybrać pasujący do zbioru model klasyfikacyjny</a:t>
            </a:r>
          </a:p>
          <a:p>
            <a:pPr lvl="1"/>
            <a:r>
              <a:rPr lang="pl-PL" dirty="0"/>
              <a:t>Dokonać analizy zbioru przy pomocy wybranego modelu klasyfikacyjnego przy pomocy wykluczania pojedynczych cech ze zbioru</a:t>
            </a:r>
          </a:p>
          <a:p>
            <a:pPr lvl="1"/>
            <a:r>
              <a:rPr lang="pl-PL" dirty="0"/>
              <a:t>Dokonać analizy T-Studenta zbioru </a:t>
            </a:r>
            <a:r>
              <a:rPr lang="pl-PL" dirty="0" err="1"/>
              <a:t>wine</a:t>
            </a:r>
            <a:endParaRPr lang="pl-PL" dirty="0"/>
          </a:p>
          <a:p>
            <a:pPr lvl="1"/>
            <a:r>
              <a:rPr lang="pl-PL" dirty="0"/>
              <a:t>Przeanalizować wyniki sprawdzając hipotezę, że analiza T-Studenta uszereguje cechy zbioru w zbliżonej kolejności do dokładność modeli przy wykluczaniu badanych cech</a:t>
            </a:r>
          </a:p>
          <a:p>
            <a:r>
              <a:rPr lang="pl-PL" dirty="0"/>
              <a:t>Możliwe kroki do rozbudowania realizacji:</a:t>
            </a:r>
          </a:p>
          <a:p>
            <a:pPr lvl="1"/>
            <a:r>
              <a:rPr lang="pl-PL" dirty="0"/>
              <a:t>Różne parametry dla 6 modeli klasyfikacyjnych – np. więcej drzew w lesie</a:t>
            </a:r>
          </a:p>
          <a:p>
            <a:pPr lvl="1"/>
            <a:r>
              <a:rPr lang="pl-PL" dirty="0"/>
              <a:t>Modyfikacja parametrów </a:t>
            </a:r>
            <a:r>
              <a:rPr lang="pl-PL" dirty="0" err="1"/>
              <a:t>XGBoost</a:t>
            </a:r>
            <a:r>
              <a:rPr lang="pl-PL" dirty="0"/>
              <a:t> tak, żeby spowodował większy rozrzut wyników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3B1-D5FC-30B3-CEFC-BE5B1C57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F958-EC56-F705-2B6C-AAEFFBC17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Wykonał Radosław Relidzyński WCY23IV1S4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CC22-C3A8-E3BB-F5FD-46FBAD5C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50731"/>
            <a:ext cx="8610600" cy="1293028"/>
          </a:xfrm>
        </p:spPr>
        <p:txBody>
          <a:bodyPr/>
          <a:lstStyle/>
          <a:p>
            <a:r>
              <a:rPr lang="pl-PL" dirty="0"/>
              <a:t>Wykorzystany zbiór – Wine </a:t>
            </a:r>
            <a:r>
              <a:rPr lang="pl-PL" dirty="0" err="1"/>
              <a:t>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DA62-1905-8761-F0CC-D01A3F31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55" y="4104641"/>
            <a:ext cx="5891170" cy="21026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https://archive.ics.uci.edu/dataset/186/wine+quality</a:t>
            </a:r>
            <a:endParaRPr lang="pl-PL" dirty="0"/>
          </a:p>
          <a:p>
            <a:r>
              <a:rPr lang="en-US" dirty="0">
                <a:hlinkClick r:id="rId3"/>
              </a:rPr>
              <a:t>https://archive.ics.uci.edu/static/public/186/wine+quality.zip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7E7246-8054-6C98-2934-478E2EB41F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1" t="3951" r="1373"/>
          <a:stretch/>
        </p:blipFill>
        <p:spPr>
          <a:xfrm>
            <a:off x="211931" y="1584788"/>
            <a:ext cx="6616252" cy="2102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75B69-629C-9A1A-3186-BBE8FD926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909" y="1299577"/>
            <a:ext cx="4731191" cy="53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6D4D-5AC6-985C-CA66-938BCB2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problemu i cel laboratorium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50DF-80C1-DFD6-BD71-D0FA6EC5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7304"/>
          </a:xfrm>
        </p:spPr>
        <p:txBody>
          <a:bodyPr>
            <a:normAutofit/>
          </a:bodyPr>
          <a:lstStyle/>
          <a:p>
            <a:r>
              <a:rPr lang="pl-PL" dirty="0"/>
              <a:t>W ramach laboratorium chcę sprawdzić zależność każdej zmiennej ze zbioru na predykcję modelu. Pierwsza część będzie dotyczyła znalezienia najlepszego modelu klasyfikacyjnego dla zbioru, a druga część realizacji analizy.</a:t>
            </a:r>
          </a:p>
          <a:p>
            <a:endParaRPr lang="pl-PL" dirty="0"/>
          </a:p>
          <a:p>
            <a:r>
              <a:rPr lang="pl-PL" dirty="0"/>
              <a:t>Etapy do wykonania: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Zbudować, sparametryzować i dokonać oceny jakościowej 6 modeli klasyfikacyjnych przetestowanych na danym zbiorze.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Wybrać najbardziej pasujący model klasyfikacyjny.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Zbudować, sparametryzować i dokonać oceny jakościowej modeli klasyfikacyjnych, dla każdego wykluczając jedną ze zmiennych.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Porównać wyniki analizy z kroku 3 z analizą danych pod kątem ...</a:t>
            </a:r>
          </a:p>
        </p:txBody>
      </p:sp>
    </p:spTree>
    <p:extLst>
      <p:ext uri="{BB962C8B-B14F-4D97-AF65-F5344CB8AC3E}">
        <p14:creationId xmlns:p14="http://schemas.microsoft.com/office/powerpoint/2010/main" val="386954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DF93E-1B67-4D68-C732-1927992B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 1 – tworzenie modeli </a:t>
            </a:r>
            <a:r>
              <a:rPr lang="pl-PL" dirty="0" err="1"/>
              <a:t>klasyfikacynych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8EB69-C116-EBAA-6B33-7CC73254A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F3E57-31E4-6CBB-53BB-F0B32BF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7382"/>
            <a:ext cx="8610600" cy="12954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najblizszych</a:t>
            </a:r>
            <a:r>
              <a:rPr lang="en-US" dirty="0"/>
              <a:t> </a:t>
            </a:r>
            <a:r>
              <a:rPr lang="en-US" dirty="0" err="1"/>
              <a:t>sasiadow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DFC1F1-D659-4D66-EB8F-189232C0B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99F707-73AE-1D66-0F06-B507F64CC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1517" y="1834322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21" name="Content Placeholder 20" descr="A red line graph with black lines&#10;&#10;Description automatically generated">
            <a:extLst>
              <a:ext uri="{FF2B5EF4-FFF2-40B4-BE49-F238E27FC236}">
                <a16:creationId xmlns:a16="http://schemas.microsoft.com/office/drawing/2014/main" id="{DA796478-8132-CBD6-B91E-35E30E25A9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17" y="1589575"/>
            <a:ext cx="3212166" cy="3086100"/>
          </a:xfr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9EA249FE-AAC1-4A4A-C757-EE8A6CD52DE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Deklaracja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wartosci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###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Budowa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modelu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KNN za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pomoca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funkcji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knn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 z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pakietu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class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&lt;-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train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wine_train_labels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909C816-5A84-10D3-A7DD-932F204B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180" y="5268144"/>
            <a:ext cx="2322007" cy="9387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 k  </a:t>
            </a:r>
            <a:r>
              <a:rPr lang="pl-PL" altLang="en-US" sz="1100" dirty="0" err="1">
                <a:solidFill>
                  <a:srgbClr val="BCBEC4"/>
                </a:solidFill>
                <a:latin typeface="JetBrains Mono"/>
              </a:rPr>
              <a:t>Accuracy</a:t>
            </a: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 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  5  0.7570249  0.4614062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  7  0.7560003  0.4566176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  9  0.7551852  0.4511348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51CE174-6772-05D1-B3CF-1C7DB627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374" y="5116023"/>
            <a:ext cx="2322007" cy="12772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EWALUACJA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bad  341  127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good 282  874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         Accuracy : 0.7482 </a:t>
            </a:r>
            <a:endParaRPr lang="pl-PL" altLang="en-US" sz="1100" dirty="0">
              <a:solidFill>
                <a:srgbClr val="BCBEC4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4709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990D-F1B1-9836-BE48-C0D119B3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E72B3-CC27-7F82-7DDB-2AC8CAD3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Naiwn</a:t>
            </a:r>
            <a:r>
              <a:rPr lang="pl-PL" dirty="0"/>
              <a:t>y</a:t>
            </a:r>
            <a:r>
              <a:rPr lang="en-US" dirty="0"/>
              <a:t> </a:t>
            </a:r>
            <a:r>
              <a:rPr lang="en-US" dirty="0" err="1"/>
              <a:t>klasyfikator</a:t>
            </a:r>
            <a:r>
              <a:rPr lang="en-US" dirty="0"/>
              <a:t> </a:t>
            </a:r>
            <a:r>
              <a:rPr lang="en-US" dirty="0" err="1"/>
              <a:t>Bayesa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2C75D-E856-4E04-0252-F673FBD1A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43E404-01BF-05BD-C515-9FEC91F9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96449" y="1775156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11" name="Content Placeholder 10" descr="A graph with a red line&#10;&#10;Description automatically generated">
            <a:extLst>
              <a:ext uri="{FF2B5EF4-FFF2-40B4-BE49-F238E27FC236}">
                <a16:creationId xmlns:a16="http://schemas.microsoft.com/office/drawing/2014/main" id="{EE891B4C-CD0E-3A75-6650-1DA38351FD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74" y="2183802"/>
            <a:ext cx="3212166" cy="3086100"/>
          </a:xfr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2A4F6D4-66BC-A83A-0877-34F4A6601F8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### Budowa modelu za pomoca funkcji naiveBayes() z pakietu e1071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 &lt;- naiveBayes(quality ~ ., data = wine_train, laplace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Podstawienie danych testowych do modelu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 &lt;- predict(wine_mod, wine_test, type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head(wine_pred)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5BC2D7E-7E50-CCC1-B38B-ABBA9B1D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45" y="5495835"/>
            <a:ext cx="2322007" cy="7694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usekernel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FALSE      0.6777085  0.2908863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TRUE      0.7044896  0.3696816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C66C8E9-CC3A-45DF-838E-5A0257CB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5" y="5326559"/>
            <a:ext cx="2322007" cy="110799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bad  299  189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good 324  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BCBEC4"/>
                </a:solidFill>
                <a:latin typeface="JetBrains Mono"/>
              </a:rPr>
              <a:t>               Accuracy : 0.6841 </a:t>
            </a:r>
            <a:endParaRPr kumimoji="0" lang="pl-PL" altLang="en-US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4678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AD303-B8A1-33F9-B252-4B7EA819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E6BB7-057B-5148-254F-E6A80BC4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Drzew</a:t>
            </a:r>
            <a:r>
              <a:rPr lang="pl-PL" dirty="0"/>
              <a:t>a</a:t>
            </a:r>
            <a:r>
              <a:rPr lang="en-US" dirty="0"/>
              <a:t> </a:t>
            </a:r>
            <a:r>
              <a:rPr lang="en-US" dirty="0" err="1"/>
              <a:t>klasyfikacyjn</a:t>
            </a:r>
            <a:r>
              <a:rPr lang="pl-PL" dirty="0"/>
              <a:t>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FC648-BE24-5B90-CF89-C27E29EE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ABDA-ADFF-E1D3-1355-4F129F011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4224" y="1833794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9" name="Content Placeholder 8" descr="A red line graph with black lines&#10;&#10;Description automatically generated">
            <a:extLst>
              <a:ext uri="{FF2B5EF4-FFF2-40B4-BE49-F238E27FC236}">
                <a16:creationId xmlns:a16="http://schemas.microsoft.com/office/drawing/2014/main" id="{13B7D6E6-B94A-8082-E965-755E378020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25" y="1885950"/>
            <a:ext cx="3212166" cy="3086100"/>
          </a:xfr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A383282-7F53-A0AE-B63E-D88DBC79C30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Budowa modelu za pomoca funkcji rpart() z pakietu rpart ze wspolczynnikiem cp=0.02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 &lt;-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rpart(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quality ~ .,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method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data = wine_train,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cp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Wygenerowanie wykresu drzewa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rpart.plot(wine_mod)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Wygenerowanie wykresu bledu w zaleznosci od wspolczynnika cp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plotcp(wine_mod)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Podstawienie do modelu wartosci ze zbioru testowego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 &lt;- predict(wine_mod, wine_test,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type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B3721D5-8290-E560-A3F9-1ACB671D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102" y="5240374"/>
            <a:ext cx="2322007" cy="9387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mtry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2    0.8391547  0.6465677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7    0.8346898  0.6379090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12    0.8333031  0.6354362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BF4D104-8B0A-D6CD-9A1D-768A14D5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20" y="5071098"/>
            <a:ext cx="2322007" cy="12772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EWALUACJA</a:t>
            </a:r>
            <a:endParaRPr lang="pl-PL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bad  403  197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good 220  804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Accuracy : 0.7432 </a:t>
            </a:r>
            <a:endParaRPr kumimoji="0" lang="pl-PL" altLang="en-US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225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7896-1C22-784F-2440-BCC6B9D9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9D77D-3652-97E3-1A67-C30348DA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</a:t>
            </a:r>
            <a:r>
              <a:rPr lang="pl-PL" dirty="0"/>
              <a:t>y</a:t>
            </a:r>
            <a:r>
              <a:rPr lang="en-US" dirty="0"/>
              <a:t> </a:t>
            </a:r>
            <a:r>
              <a:rPr lang="en-US" dirty="0" err="1"/>
              <a:t>Losow</a:t>
            </a:r>
            <a:r>
              <a:rPr lang="pl-PL" dirty="0"/>
              <a:t>e</a:t>
            </a:r>
            <a:r>
              <a:rPr lang="en-US" dirty="0"/>
              <a:t> (Random Forest)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C1DA9-DFDD-69F5-61D7-34A8D5B7D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D3B3E-E825-566A-D623-F1B30F72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39883" y="1833794"/>
            <a:ext cx="5105400" cy="823912"/>
          </a:xfrm>
        </p:spPr>
        <p:txBody>
          <a:bodyPr/>
          <a:lstStyle/>
          <a:p>
            <a:r>
              <a:rPr lang="pl-PL" dirty="0"/>
              <a:t>Wynik analizy</a:t>
            </a:r>
            <a:endParaRPr lang="en-US" dirty="0"/>
          </a:p>
        </p:txBody>
      </p:sp>
      <p:pic>
        <p:nvPicPr>
          <p:cNvPr id="9" name="Content Placeholder 8" descr="A graph with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0D5B10C2-4F11-C8A2-0F98-FD67526546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25" y="2057400"/>
            <a:ext cx="3212166" cy="30861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A651227-09B3-20CA-1C32-017DE275077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Budowa modelu za pomoca funkcji randomForest() z pakietu randomForest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wine_mod &lt;- randomForest(quality ~ ., data = wine_train, ntrees=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wine_pred &lt;- predict(wine_mod, wine_test,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type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070F214-B2A2-87E0-58B2-0231918E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45" y="5411196"/>
            <a:ext cx="2322007" cy="9387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WALIDACJA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mtry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pl-PL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Kappa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2    0.8345411  0.6367434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7    0.8343881  0.6382398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12    0.8291536  0.6265583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A648A5B-ED68-01CD-840C-67311964F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5" y="5241920"/>
            <a:ext cx="2322007" cy="12772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100" dirty="0">
                <a:solidFill>
                  <a:srgbClr val="BCBEC4"/>
                </a:solidFill>
                <a:latin typeface="JetBrains Mono"/>
              </a:rPr>
              <a:t>EWALUACJA</a:t>
            </a:r>
            <a:endParaRPr lang="pl-PL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 bad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bad  431  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good 192  916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Accuracy : 0.8294 </a:t>
            </a:r>
            <a:endParaRPr kumimoji="0" lang="pl-PL" altLang="en-US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677504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e66af1e9-d714-4a1f-8101-22a504f9622f}" enabled="0" method="" siteId="{e66af1e9-d714-4a1f-8101-22a504f962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1120</TotalTime>
  <Words>2148</Words>
  <Application>Microsoft Office PowerPoint</Application>
  <PresentationFormat>Widescreen</PresentationFormat>
  <Paragraphs>379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 Narrow</vt:lpstr>
      <vt:lpstr>Arial</vt:lpstr>
      <vt:lpstr>Century Gothic</vt:lpstr>
      <vt:lpstr>JetBrains Mono</vt:lpstr>
      <vt:lpstr>Vapor Trail</vt:lpstr>
      <vt:lpstr>Projekt z Metod Uczenia Maszynowego</vt:lpstr>
      <vt:lpstr>Informacje początkowe</vt:lpstr>
      <vt:lpstr>Wykorzystany zbiór – Wine Quality</vt:lpstr>
      <vt:lpstr>Opis problemu i cel laboratorium</vt:lpstr>
      <vt:lpstr>Etap 1 – tworzenie modeli klasyfikacynych </vt:lpstr>
      <vt:lpstr>K-najblizszych sasiadow</vt:lpstr>
      <vt:lpstr>Naiwny klasyfikator Bayesa</vt:lpstr>
      <vt:lpstr>Drzewa klasyfikacyjne</vt:lpstr>
      <vt:lpstr>Lasy Losowe (Random Forest)</vt:lpstr>
      <vt:lpstr>Algorytm XGBoost</vt:lpstr>
      <vt:lpstr>Metoda SVM</vt:lpstr>
      <vt:lpstr>ETAP II – wybór modelu</vt:lpstr>
      <vt:lpstr>Wybór Modelu – Algorytm XGBoost)</vt:lpstr>
      <vt:lpstr>ETAP III – tworzenie modelu klasyfikacyjnego dla różnych zmiennych </vt:lpstr>
      <vt:lpstr>Deklaracja funkcji do realizacji modelu</vt:lpstr>
      <vt:lpstr>Wyniki modelu dla wykluczenia różnych cech</vt:lpstr>
      <vt:lpstr>Wyniki modelu dla wykluczenia różnych cech</vt:lpstr>
      <vt:lpstr>Wyniki modelu dla wykluczenia różnych cech</vt:lpstr>
      <vt:lpstr>Wyniki modelu dla wykluczenia różnych cech</vt:lpstr>
      <vt:lpstr>ETAP IV – porównanie wyników modeli z wynikami analizy danych</vt:lpstr>
      <vt:lpstr>Analiza danych – T-Student</vt:lpstr>
      <vt:lpstr>Analiza danych – T-Student</vt:lpstr>
      <vt:lpstr>DoDanie do zestawienia wyników modeli</vt:lpstr>
      <vt:lpstr>Podsumowanie</vt:lpstr>
      <vt:lpstr>Analiza wyników</vt:lpstr>
      <vt:lpstr>Wnioski z ćwiczenia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Relidzyński Radosław</dc:creator>
  <cp:lastModifiedBy>Relidzyński Radosław</cp:lastModifiedBy>
  <cp:revision>1</cp:revision>
  <dcterms:created xsi:type="dcterms:W3CDTF">2025-01-19T04:45:39Z</dcterms:created>
  <dcterms:modified xsi:type="dcterms:W3CDTF">2025-01-22T09:02:19Z</dcterms:modified>
</cp:coreProperties>
</file>