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y="5143500" cx="9144000"/>
  <p:notesSz cx="6858000" cy="9144000"/>
  <p:embeddedFontLst>
    <p:embeddedFont>
      <p:font typeface="Roboto Medium"/>
      <p:regular r:id="rId116"/>
      <p:bold r:id="rId117"/>
      <p:italic r:id="rId118"/>
      <p:boldItalic r:id="rId119"/>
    </p:embeddedFont>
    <p:embeddedFont>
      <p:font typeface="Roboto"/>
      <p:regular r:id="rId120"/>
      <p:bold r:id="rId121"/>
      <p:italic r:id="rId122"/>
      <p:boldItalic r:id="rId123"/>
    </p:embeddedFont>
    <p:embeddedFont>
      <p:font typeface="Roboto Light"/>
      <p:regular r:id="rId124"/>
      <p:bold r:id="rId125"/>
      <p:italic r:id="rId126"/>
      <p:boldItalic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144B6-11B8-426B-9CC7-5B2CA24E9F43}">
  <a:tblStyle styleId="{C55144B6-11B8-426B-9CC7-5B2CA24E9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7F4F74-6145-4670-A8F1-55C91E93BC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7" Type="http://schemas.openxmlformats.org/officeDocument/2006/relationships/font" Target="fonts/RobotoLight-boldItalic.fntdata"/><Relationship Id="rId126" Type="http://schemas.openxmlformats.org/officeDocument/2006/relationships/font" Target="fonts/RobotoLight-italic.fntdata"/><Relationship Id="rId26" Type="http://schemas.openxmlformats.org/officeDocument/2006/relationships/slide" Target="slides/slide21.xml"/><Relationship Id="rId121" Type="http://schemas.openxmlformats.org/officeDocument/2006/relationships/font" Target="fonts/Roboto-bold.fntdata"/><Relationship Id="rId25" Type="http://schemas.openxmlformats.org/officeDocument/2006/relationships/slide" Target="slides/slide20.xml"/><Relationship Id="rId120" Type="http://schemas.openxmlformats.org/officeDocument/2006/relationships/font" Target="fonts/Robo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RobotoLight-bold.fntdata"/><Relationship Id="rId29" Type="http://schemas.openxmlformats.org/officeDocument/2006/relationships/slide" Target="slides/slide24.xml"/><Relationship Id="rId124" Type="http://schemas.openxmlformats.org/officeDocument/2006/relationships/font" Target="fonts/RobotoLight-regular.fntdata"/><Relationship Id="rId123" Type="http://schemas.openxmlformats.org/officeDocument/2006/relationships/font" Target="fonts/Roboto-boldItalic.fntdata"/><Relationship Id="rId122" Type="http://schemas.openxmlformats.org/officeDocument/2006/relationships/font" Target="fonts/Roboto-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Medium-italic.fntdata"/><Relationship Id="rId117" Type="http://schemas.openxmlformats.org/officeDocument/2006/relationships/font" Target="fonts/RobotoMedium-bold.fntdata"/><Relationship Id="rId116" Type="http://schemas.openxmlformats.org/officeDocument/2006/relationships/font" Target="fonts/RobotoMedium-regular.fntdata"/><Relationship Id="rId115" Type="http://schemas.openxmlformats.org/officeDocument/2006/relationships/slide" Target="slides/slide110.xml"/><Relationship Id="rId119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ILecDfqGbGg676xEmp4djysXv2nPNKOZ8FcqjlnR9fE" TargetMode="External"/><Relationship Id="rId3" Type="http://schemas.openxmlformats.org/officeDocument/2006/relationships/hyperlink" Target="https://docs.google.com/presentation/d/1NFLbVeCuhhaZAM1z3s9zIYGGnhT4M4PWwAc-TLmCJjc/edit#slide=id.g9a60b2f52_0_0" TargetMode="External"/><Relationship Id="rId4" Type="http://schemas.openxmlformats.org/officeDocument/2006/relationships/hyperlink" Target="https://docs.google.com/presentation/d/1GPizbySYMsUhnXSXKvbqV4UhPCvrt750MiqPPgU-eCY/edit#slide=id.g9a60b2f52_0_0" TargetMode="External"/><Relationship Id="rId5" Type="http://schemas.openxmlformats.org/officeDocument/2006/relationships/hyperlink" Target="https://docs.google.com/presentation/d/1RhRSYs9Jbc335P24p7vR-6PLXZUl-1EmeDtqieL9ad8/edit?usp=sharing" TargetMode="External"/><Relationship Id="rId6" Type="http://schemas.openxmlformats.org/officeDocument/2006/relationships/hyperlink" Target="https://docs.google.com/presentation/d/1KpNiR7aLIEG9sm7HgX29nvf3yLD8_vdQEPa0ktQfuYc/edit?usp=sharing" TargetMode="External"/><Relationship Id="rId7" Type="http://schemas.openxmlformats.org/officeDocument/2006/relationships/hyperlink" Target="http://www.miamidade.gov/fire/library/hotlines/2011-december_files/tree-fire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ccrc.ca/ci/ta01_archlevel.html" TargetMode="Externa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0wZIcQtMCWnBPcl42Vm-rDyirdLm-mhN6WY2oS0F4uRLLXg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NFLbVeCuhhaZAM1z3s9zIYGGnhT4M4PWwAc-TLmCJjc/edit#slide=id.g9a60b2f52_0_0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CMTccvfaTQ&amp;list=PL8FaHk7qbOD7SvlWei_-neNmgmXzJG2ad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GPizbySYMsUhnXSXKvbqV4UhPCvrt750MiqPPgU-eCY/edit#slide=id.g9a60b2f52_0_0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RhRSYs9Jbc335P24p7vR-6PLXZUl-1EmeDtqieL9ad8/edit?usp=sharing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KpNiR7aLIEG9sm7HgX29nvf3yLD8_vdQEPa0ktQfuYc/edit?usp=sharing" TargetMode="Externa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XpFsVsC-UkDtTHQZagg977oXNIcVs6EMHn52iA0en3I5aCA/viewform" TargetMode="Externa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4ffc69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4ffc69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For Fall 2023, I've updated all graphs in this lecture so that the nodes are letters (ABCD...), not numbers (0123...), because I think the demos are easier to follow this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Overall lecture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Prim's conceptual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Prim's optimized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Kruskal's basic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Kruskal's optimized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http://www.miamidade.gov/fire/library/hotlines/2011-december_files/tree-fire.jpg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2f8a8e2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2f8a8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http://www.bccrc.ca/ci/ta01_archlevel.html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25f5241fa9b_0_2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25f5241fa9b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g25f5241fa9b_0_2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1" name="Google Shape;3481;g25f5241fa9b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25f5241fa9b_0_2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25f5241fa9b_0_2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21e4ffc69c9_0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21e4ffc69c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772f8a8e2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772f8a8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21e4ffc69c9_0_3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21e4ffc69c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g772f8a8e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1" name="Google Shape;3591;g772f8a8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772f8a8e2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772f8a8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772f8a8e2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772f8a8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21e4ffc69c9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21e4ffc69c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e4ffc69c9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e4ffc69c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g772f8a8e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2" name="Google Shape;3622;g772f8a8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b829717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5b8297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5b829717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5b8297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72f8a8e2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72f8a8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dda9da1a73768a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dda9da1a7376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5b829717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5b8297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dda9da1a73768a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dda9da1a73768a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347e2c8f_2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347e2c8f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a4472a1b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a4472a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4ffc69c9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e4ffc69c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72f8a8e2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72f8a8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1e4ffc69c9_0_3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1e4ffc69c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347e2c8f_2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347e2c8f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347e2c8f_2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347e2c8f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https://docs.google.com/forms/d/e/1FAIpQLSc0wZIcQtMCWnBPcl42Vm-rDyirdLm-mhN6WY2oS0F4uRLLXg/viewform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347e2c8f_2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5347e2c8f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347e2c8f_2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347e2c8f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347e2c8f_2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347e2c8f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e4ffc69c9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1e4ffc69c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5f5241fa9b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5f5241f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Fall 2023,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Prim's conceptual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5f5241fa9b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5f5241fa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b8297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b8297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5f5241fa9b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5f5241fa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f5241fa9b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5f5241fa9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f5241fa9b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f5241fa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5f5241fa9b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5f5241fa9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version of this slide on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web videos</a:t>
            </a:r>
            <a:r>
              <a:rPr lang="en"/>
              <a:t> has the edge between 2 and 5 (with weight 15) in the wrong color.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5f5241fa9b_0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5f5241fa9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f5241fa9b_0_2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f5241fa9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5f5241fa9b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5f5241fa9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f5241fa9b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f5241fa9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5f5241fa9b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5f5241fa9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5f5241fa9b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5f5241fa9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b829717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b8297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5f5241fa9b_0_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5f5241fa9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772f8a8e2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772f8a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1e4ffc69c9_0_3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1e4ffc69c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6a4472a1b_0_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6a4472a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5f5241fa9b_0_5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5f5241fa9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Fall 2023,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Prim's optimized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5f5241fa9b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5f5241fa9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5f5241fa9b_0_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5f5241fa9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5f5241fa9b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5f5241fa9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5f5241fa9b_0_7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5f5241fa9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5f5241fa9b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5f5241fa9b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88acc7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88a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5f5241fa9b_0_8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5f5241fa9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5f5241fa9b_0_8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5f5241fa9b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5f5241fa9b_0_9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5f5241fa9b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5f5241fa9b_0_9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5f5241fa9b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5f5241fa9b_0_1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5f5241fa9b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5f5241fa9b_0_1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5f5241fa9b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5f5241fa9b_0_1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5f5241fa9b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25f5241fa9b_0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25f5241fa9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5f5241fa9b_0_1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5f5241fa9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5f5241fa9b_0_1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25f5241fa9b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e4ffc69c9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e4ffc69c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5f5241fa9b_0_1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5f5241fa9b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5f5241fa9b_0_1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5f5241fa9b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25f5241fa9b_0_13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25f5241fa9b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1e4ffc69c9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1e4ffc69c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772f8a8e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772f8a8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772f8a8e2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772f8a8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772f8a8e2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772f8a8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772f8a8e2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772f8a8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85b829717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85b8297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36aa282842_2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36aa282842_2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347e2c8f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347e2c8f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1e4ffc69c9_0_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1e4ffc69c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5f5241fa9b_0_1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25f5241fa9b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Fall 2023,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Kruskal's basic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5f5241fa9b_0_14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5f5241fa9b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25f5241fa9b_0_15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25f5241fa9b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g25f5241fa9b_0_15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2" name="Google Shape;2402;g25f5241fa9b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25f5241fa9b_0_15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25f5241fa9b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25f5241fa9b_0_16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25f5241fa9b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25f5241fa9b_0_16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25f5241fa9b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25f5241fa9b_0_17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25f5241fa9b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25f5241fa9b_0_17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25f5241fa9b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47e2c8f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47e2c8f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25f5241fa9b_0_18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25f5241fa9b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5f5241fa9b_0_18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25f5241fa9b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5f5241fa9b_0_18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25f5241fa9b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25f5241fa9b_0_19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25f5241fa9b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25f5241fa9b_0_19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25f5241fa9b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25f5241fa9b_0_20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25f5241fa9b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21e4ffc69c9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21e4ffc69c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21e4ffc69c9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21e4ffc69c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25f5241fa9b_0_20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25f5241fa9b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Fall 2023,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Kruskal's optimized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25f5241fa9b_0_2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5" name="Google Shape;2955;g25f5241fa9b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347e2c8f_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347e2c8f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https://docs.google.com/forms/d/e/1FAIpQLScXpFsVsC-UkDtTHQZagg977oXNIcVs6EMHn52iA0en3I5aCA/viewform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25f5241fa9b_0_2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8" name="Google Shape;2998;g25f5241fa9b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25f5241fa9b_0_2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25f5241fa9b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25f5241fa9b_0_2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25f5241fa9b_0_2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25f5241fa9b_0_2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25f5241fa9b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25f5241fa9b_0_2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25f5241fa9b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25f5241fa9b_0_2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25f5241fa9b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25f5241fa9b_0_2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2" name="Google Shape;3262;g25f5241fa9b_0_2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25f5241fa9b_0_2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25f5241fa9b_0_2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8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25f5241fa9b_0_25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25f5241fa9b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25f5241fa9b_0_25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25f5241fa9b_0_2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space.mit.edu/bitstream/handle/1721.1/16727/43551593-MIT.pdf;sequence=2" TargetMode="External"/><Relationship Id="rId4" Type="http://schemas.openxmlformats.org/officeDocument/2006/relationships/hyperlink" Target="http://www.ics.uci.edu/~eppstein/gina/mst.html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://www.youtube.com/watch?v=vmWSnkBVvQ0" TargetMode="External"/><Relationship Id="rId4" Type="http://schemas.openxmlformats.org/officeDocument/2006/relationships/image" Target="../media/image1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ww.youtube.com/watch?v=OetLdLoEbKQ&amp;list=PL8FaHk7qbOD7SvlWei_-neNmgmXzJG2a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50K-QvOHfOE&amp;list=PL8FaHk7qbOD7SvlWei_-neNmgmXzJG2ad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en.wikipedia.org/wiki/Minimum_spanning_tree#Optimal_algorith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ckermann_functio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www.youtube.com/watch?v=ZCMTccvfaTQ" TargetMode="External"/><Relationship Id="rId4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Minimum Spanning Trees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25 (Graphs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14" y="316525"/>
            <a:ext cx="3647062" cy="24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Left: Old school handwriting recognition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Right: Medical imaging (e.g. arrangement of nuclei in cancer cells)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12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441" name="Google Shape;3441;p12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2" name="Google Shape;3442;p12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3" name="Google Shape;3443;p12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4" name="Google Shape;3444;p12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5" name="Google Shape;3445;p12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6" name="Google Shape;3446;p12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7" name="Google Shape;3447;p123"/>
          <p:cNvCxnSpPr>
            <a:stCxn id="3441" idx="2"/>
            <a:endCxn id="344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8" name="Google Shape;3448;p123"/>
          <p:cNvCxnSpPr>
            <a:stCxn id="3441" idx="3"/>
            <a:endCxn id="344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9" name="Google Shape;3449;p123"/>
          <p:cNvCxnSpPr>
            <a:stCxn id="3443" idx="2"/>
            <a:endCxn id="344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123"/>
          <p:cNvCxnSpPr>
            <a:stCxn id="3446" idx="2"/>
            <a:endCxn id="344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123"/>
          <p:cNvCxnSpPr>
            <a:stCxn id="3444" idx="2"/>
            <a:endCxn id="344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123"/>
          <p:cNvCxnSpPr>
            <a:stCxn id="3442" idx="3"/>
            <a:endCxn id="344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3" name="Google Shape;3453;p12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4" name="Google Shape;3454;p123"/>
          <p:cNvCxnSpPr>
            <a:stCxn id="3453" idx="3"/>
            <a:endCxn id="344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5" name="Google Shape;3455;p12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56" name="Google Shape;3456;p123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57" name="Google Shape;3457;p123"/>
          <p:cNvCxnSpPr>
            <a:stCxn id="3453" idx="3"/>
            <a:endCxn id="344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123"/>
          <p:cNvCxnSpPr>
            <a:stCxn id="3444" idx="3"/>
            <a:endCxn id="344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123"/>
          <p:cNvCxnSpPr>
            <a:stCxn id="3441" idx="3"/>
            <a:endCxn id="344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0" name="Google Shape;3460;p12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61" name="Google Shape;3461;p123"/>
          <p:cNvCxnSpPr>
            <a:stCxn id="3446" idx="0"/>
            <a:endCxn id="344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2" name="Google Shape;3462;p12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63" name="Google Shape;3463;p12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64" name="Google Shape;3464;p12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65" name="Google Shape;3465;p12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6" name="Google Shape;3466;p12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7" name="Google Shape;3467;p12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68" name="Google Shape;3468;p12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9" name="Google Shape;3469;p12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0" name="Google Shape;3470;p12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1" name="Google Shape;3471;p123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2" name="Google Shape;3472;p12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73" name="Google Shape;3473;p123"/>
          <p:cNvCxnSpPr>
            <a:stCxn id="3444" idx="1"/>
            <a:endCxn id="344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4" name="Google Shape;3474;p12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75" name="Google Shape;3475;p123"/>
          <p:cNvSpPr txBox="1"/>
          <p:nvPr/>
        </p:nvSpPr>
        <p:spPr>
          <a:xfrm>
            <a:off x="893050" y="3778175"/>
            <a:ext cx="229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Do nothing.</a:t>
            </a:r>
            <a:endParaRPr/>
          </a:p>
        </p:txBody>
      </p:sp>
      <p:sp>
        <p:nvSpPr>
          <p:cNvPr id="3476" name="Google Shape;3476;p123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7" name="Google Shape;3477;p123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E-B</a:t>
            </a:r>
            <a:endParaRPr/>
          </a:p>
        </p:txBody>
      </p:sp>
      <p:sp>
        <p:nvSpPr>
          <p:cNvPr id="3478" name="Google Shape;3478;p12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484" name="Google Shape;3484;p12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5" name="Google Shape;3485;p12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6" name="Google Shape;3486;p12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7" name="Google Shape;3487;p12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8" name="Google Shape;3488;p12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9" name="Google Shape;3489;p12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0" name="Google Shape;3490;p124"/>
          <p:cNvCxnSpPr>
            <a:stCxn id="3484" idx="2"/>
            <a:endCxn id="348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1" name="Google Shape;3491;p124"/>
          <p:cNvCxnSpPr>
            <a:stCxn id="3484" idx="3"/>
            <a:endCxn id="348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2" name="Google Shape;3492;p124"/>
          <p:cNvCxnSpPr>
            <a:stCxn id="3486" idx="2"/>
            <a:endCxn id="348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3" name="Google Shape;3493;p124"/>
          <p:cNvCxnSpPr>
            <a:stCxn id="3489" idx="2"/>
            <a:endCxn id="348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4" name="Google Shape;3494;p124"/>
          <p:cNvCxnSpPr>
            <a:stCxn id="3487" idx="2"/>
            <a:endCxn id="348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5" name="Google Shape;3495;p124"/>
          <p:cNvCxnSpPr>
            <a:stCxn id="3485" idx="3"/>
            <a:endCxn id="348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6" name="Google Shape;3496;p12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7" name="Google Shape;3497;p124"/>
          <p:cNvCxnSpPr>
            <a:stCxn id="3496" idx="3"/>
            <a:endCxn id="348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8" name="Google Shape;3498;p12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99" name="Google Shape;3499;p124"/>
          <p:cNvSpPr txBox="1"/>
          <p:nvPr/>
        </p:nvSpPr>
        <p:spPr>
          <a:xfrm>
            <a:off x="176275" y="4646100"/>
            <a:ext cx="3814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00" name="Google Shape;3500;p124"/>
          <p:cNvCxnSpPr>
            <a:stCxn id="3496" idx="3"/>
            <a:endCxn id="348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1" name="Google Shape;3501;p124"/>
          <p:cNvCxnSpPr>
            <a:stCxn id="3487" idx="3"/>
            <a:endCxn id="348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2" name="Google Shape;3502;p124"/>
          <p:cNvCxnSpPr>
            <a:stCxn id="3484" idx="3"/>
            <a:endCxn id="348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3" name="Google Shape;3503;p12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04" name="Google Shape;3504;p124"/>
          <p:cNvCxnSpPr>
            <a:stCxn id="3489" idx="0"/>
            <a:endCxn id="348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5" name="Google Shape;3505;p12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06" name="Google Shape;3506;p12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07" name="Google Shape;3507;p12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508" name="Google Shape;3508;p12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09" name="Google Shape;3509;p12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10" name="Google Shape;3510;p12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511" name="Google Shape;3511;p12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12" name="Google Shape;3512;p12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3" name="Google Shape;3513;p12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4" name="Google Shape;3514;p124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(D-E: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5" name="Google Shape;3515;p12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516" name="Google Shape;3516;p124"/>
          <p:cNvCxnSpPr>
            <a:stCxn id="3487" idx="1"/>
            <a:endCxn id="348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7" name="Google Shape;3517;p12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8" name="Google Shape;3518;p124"/>
          <p:cNvSpPr txBox="1"/>
          <p:nvPr/>
        </p:nvSpPr>
        <p:spPr>
          <a:xfrm>
            <a:off x="893050" y="3778175"/>
            <a:ext cx="274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isConnected(D, E)</a:t>
            </a:r>
            <a:endParaRPr/>
          </a:p>
        </p:txBody>
      </p:sp>
      <p:sp>
        <p:nvSpPr>
          <p:cNvPr id="3519" name="Google Shape;3519;p124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0" name="Google Shape;3520;p124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D-E</a:t>
            </a:r>
            <a:endParaRPr/>
          </a:p>
        </p:txBody>
      </p:sp>
      <p:sp>
        <p:nvSpPr>
          <p:cNvPr id="3521" name="Google Shape;3521;p12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527" name="Google Shape;3527;p12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8" name="Google Shape;3528;p12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9" name="Google Shape;3529;p12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0" name="Google Shape;3530;p12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1" name="Google Shape;3531;p12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2" name="Google Shape;3532;p12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3" name="Google Shape;3533;p125"/>
          <p:cNvCxnSpPr>
            <a:stCxn id="3527" idx="2"/>
            <a:endCxn id="352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4" name="Google Shape;3534;p125"/>
          <p:cNvCxnSpPr>
            <a:stCxn id="3527" idx="3"/>
            <a:endCxn id="353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5" name="Google Shape;3535;p125"/>
          <p:cNvCxnSpPr>
            <a:stCxn id="3529" idx="2"/>
            <a:endCxn id="353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6" name="Google Shape;3536;p125"/>
          <p:cNvCxnSpPr>
            <a:stCxn id="3532" idx="2"/>
            <a:endCxn id="353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7" name="Google Shape;3537;p125"/>
          <p:cNvCxnSpPr>
            <a:stCxn id="3530" idx="2"/>
            <a:endCxn id="353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8" name="Google Shape;3538;p125"/>
          <p:cNvCxnSpPr>
            <a:stCxn id="3528" idx="3"/>
            <a:endCxn id="353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9" name="Google Shape;3539;p12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0" name="Google Shape;3540;p125"/>
          <p:cNvCxnSpPr>
            <a:stCxn id="3539" idx="3"/>
            <a:endCxn id="352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1" name="Google Shape;3541;p12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542" name="Google Shape;3542;p125"/>
          <p:cNvSpPr txBox="1"/>
          <p:nvPr/>
        </p:nvSpPr>
        <p:spPr>
          <a:xfrm>
            <a:off x="176275" y="4646100"/>
            <a:ext cx="4515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A-B, D-E]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3" name="Google Shape;3543;p125"/>
          <p:cNvCxnSpPr>
            <a:stCxn id="3539" idx="3"/>
            <a:endCxn id="352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4" name="Google Shape;3544;p125"/>
          <p:cNvCxnSpPr>
            <a:stCxn id="3530" idx="3"/>
            <a:endCxn id="353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5" name="Google Shape;3545;p125"/>
          <p:cNvCxnSpPr>
            <a:stCxn id="3527" idx="3"/>
            <a:endCxn id="352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6" name="Google Shape;3546;p12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47" name="Google Shape;3547;p125"/>
          <p:cNvCxnSpPr>
            <a:stCxn id="3532" idx="0"/>
            <a:endCxn id="352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8" name="Google Shape;3548;p12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49" name="Google Shape;3549;p12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0" name="Google Shape;3550;p12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551" name="Google Shape;3551;p12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2" name="Google Shape;3552;p12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3" name="Google Shape;3553;p12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554" name="Google Shape;3554;p12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55" name="Google Shape;3555;p12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6" name="Google Shape;3556;p12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7" name="Google Shape;3557;p125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(D-E: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8" name="Google Shape;3558;p12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559" name="Google Shape;3559;p125"/>
          <p:cNvCxnSpPr>
            <a:stCxn id="3530" idx="1"/>
            <a:endCxn id="352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0" name="Google Shape;3560;p12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61" name="Google Shape;3561;p125"/>
          <p:cNvSpPr txBox="1"/>
          <p:nvPr/>
        </p:nvSpPr>
        <p:spPr>
          <a:xfrm>
            <a:off x="893050" y="3778175"/>
            <a:ext cx="3200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union(D, E). add(D-E).</a:t>
            </a:r>
            <a:endParaRPr/>
          </a:p>
        </p:txBody>
      </p:sp>
      <p:sp>
        <p:nvSpPr>
          <p:cNvPr id="3562" name="Google Shape;3562;p125"/>
          <p:cNvSpPr txBox="1"/>
          <p:nvPr/>
        </p:nvSpPr>
        <p:spPr>
          <a:xfrm>
            <a:off x="5347550" y="4569550"/>
            <a:ext cx="1966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done.</a:t>
            </a:r>
            <a:endParaRPr/>
          </a:p>
        </p:txBody>
      </p:sp>
      <p:sp>
        <p:nvSpPr>
          <p:cNvPr id="3563" name="Google Shape;3563;p125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[A-C-E-B-D-G-F]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4" name="Google Shape;3564;p125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D-E</a:t>
            </a:r>
            <a:endParaRPr/>
          </a:p>
        </p:txBody>
      </p:sp>
      <p:sp>
        <p:nvSpPr>
          <p:cNvPr id="3565" name="Google Shape;3565;p125"/>
          <p:cNvSpPr/>
          <p:nvPr/>
        </p:nvSpPr>
        <p:spPr>
          <a:xfrm>
            <a:off x="1594967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125"/>
          <p:cNvSpPr/>
          <p:nvPr/>
        </p:nvSpPr>
        <p:spPr>
          <a:xfrm>
            <a:off x="3707400" y="4737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12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1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3573" name="Google Shape;3573;p1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Kruskal's vs. Prim's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3574" name="Google Shape;3574;p1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Kruskal's vs. Prim's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 (visual)</a:t>
            </a:r>
            <a:endParaRPr/>
          </a:p>
        </p:txBody>
      </p:sp>
      <p:sp>
        <p:nvSpPr>
          <p:cNvPr id="3580" name="Google Shape;3580;p127"/>
          <p:cNvSpPr txBox="1"/>
          <p:nvPr>
            <p:ph idx="1" type="body"/>
          </p:nvPr>
        </p:nvSpPr>
        <p:spPr>
          <a:xfrm>
            <a:off x="2286000" y="4684750"/>
            <a:ext cx="4572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pic>
        <p:nvPicPr>
          <p:cNvPr id="3581" name="Google Shape;3581;p127" title="vid10 kruskals vs pri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50" y="591800"/>
            <a:ext cx="7168500" cy="403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2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3587" name="Google Shape;3587;p12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Kruskal's Algorithm Code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8" name="Google Shape;3588;p12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1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3594" name="Google Shape;3594;p129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595" name="Google Shape;3595;p129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3601" name="Google Shape;3601;p130"/>
          <p:cNvSpPr txBox="1"/>
          <p:nvPr>
            <p:ph idx="1" type="body"/>
          </p:nvPr>
        </p:nvSpPr>
        <p:spPr>
          <a:xfrm>
            <a:off x="107050" y="402200"/>
            <a:ext cx="85206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Note 1: If we use a pre-sorted list of edges (instead of a PQ), then we can simply iterate through the list in O(E) time, so overall runtime is O(E + V log* V + E log*</a:t>
            </a:r>
            <a:r>
              <a:rPr lang="en" sz="1400"/>
              <a:t> V) = O(E log* V)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Note 2: E &lt; V</a:t>
            </a:r>
            <a:r>
              <a:rPr baseline="30000" lang="en" sz="1400"/>
              <a:t>2</a:t>
            </a:r>
            <a:r>
              <a:rPr lang="en" sz="1400"/>
              <a:t>, so log E &lt; log V</a:t>
            </a:r>
            <a:r>
              <a:rPr baseline="30000" lang="en" sz="1400"/>
              <a:t>2</a:t>
            </a:r>
            <a:r>
              <a:rPr lang="en" sz="1400"/>
              <a:t> = 2 log V, so O(E log E) = O(E log V). So while Kruskal's algorithm will be slower than Prim's algorithm for a worst-case unsorted set of edges, it won't be asymptotically slower.</a:t>
            </a:r>
            <a:endParaRPr sz="1400"/>
          </a:p>
        </p:txBody>
      </p:sp>
      <p:graphicFrame>
        <p:nvGraphicFramePr>
          <p:cNvPr id="3602" name="Google Shape;3602;p130"/>
          <p:cNvGraphicFramePr/>
          <p:nvPr/>
        </p:nvGraphicFramePr>
        <p:xfrm>
          <a:off x="952500" y="14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{C55144B6-11B8-426B-9CC7-5B2CA24E9F43}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3" name="Google Shape;3603;p130"/>
          <p:cNvCxnSpPr/>
          <p:nvPr/>
        </p:nvCxnSpPr>
        <p:spPr>
          <a:xfrm flipH="1">
            <a:off x="7374775" y="1307775"/>
            <a:ext cx="613500" cy="566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4" name="Google Shape;3604;p130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will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3610" name="Google Shape;3610;p131"/>
          <p:cNvSpPr txBox="1"/>
          <p:nvPr>
            <p:ph idx="1" type="body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 V)? See bonus slides.</a:t>
            </a:r>
            <a:endParaRPr/>
          </a:p>
        </p:txBody>
      </p:sp>
      <p:graphicFrame>
        <p:nvGraphicFramePr>
          <p:cNvPr id="3611" name="Google Shape;3611;p131"/>
          <p:cNvGraphicFramePr/>
          <p:nvPr/>
        </p:nvGraphicFramePr>
        <p:xfrm>
          <a:off x="890700" y="9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{C55144B6-11B8-426B-9CC7-5B2CA24E9F43}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</a:t>
                      </a:r>
                      <a:r>
                        <a:rPr lang="en"/>
                        <a:t>log* </a:t>
                      </a:r>
                      <a:r>
                        <a:rPr lang="en"/>
                        <a:t>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132"/>
          <p:cNvSpPr txBox="1"/>
          <p:nvPr>
            <p:ph idx="1" type="body"/>
          </p:nvPr>
        </p:nvSpPr>
        <p:spPr>
          <a:xfrm>
            <a:off x="256975" y="368599"/>
            <a:ext cx="3999900" cy="12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slides are covered in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web videos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we won't cover them live.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7" name="Google Shape;3617;p1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3618" name="Google Shape;3618;p1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</a:t>
            </a:r>
            <a:r>
              <a:rPr lang="en"/>
              <a:t>MST Algorithm History</a:t>
            </a:r>
            <a:endParaRPr/>
          </a:p>
        </p:txBody>
      </p:sp>
      <p:sp>
        <p:nvSpPr>
          <p:cNvPr id="3619" name="Google Shape;3619;p13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256975" y="402199"/>
            <a:ext cx="39999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slides are covered in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web videos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we won't cover them live.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Minimum Spanning Trees vs. Shortest Paths Trees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1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3625" name="Google Shape;3625;p133"/>
          <p:cNvGraphicFramePr/>
          <p:nvPr/>
        </p:nvGraphicFramePr>
        <p:xfrm>
          <a:off x="7239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{CF7F4F74-6145-4670-A8F1-55C91E93BC43}</a:tableStyleId>
              </a:tblPr>
              <a:tblGrid>
                <a:gridCol w="2606275"/>
                <a:gridCol w="2193050"/>
                <a:gridCol w="3019500"/>
              </a:tblGrid>
              <a:tr h="4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discovered by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1975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log V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log* V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Fredman-Tarjan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(log* 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Gabow-Galil-Spencer-Tarjan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1997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</a:t>
                      </a:r>
                      <a:r>
                        <a:rPr i="1" lang="e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α(V) log α(V)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Chazelle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 </a:t>
                      </a:r>
                      <a:r>
                        <a:rPr i="1" lang="e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α(V)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Chazelle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ptimal (</a:t>
                      </a:r>
                      <a:r>
                        <a:rPr i="1" lang="en" sz="16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Pettie-Ramachandran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6" name="Google Shape;3626;p133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9DAF8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35"/>
          <p:cNvCxnSpPr>
            <a:stCxn id="36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5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35"/>
          <p:cNvCxnSpPr>
            <a:stCxn id="363" idx="3"/>
            <a:endCxn id="360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5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66" name="Google Shape;366;p35"/>
          <p:cNvCxnSpPr>
            <a:stCxn id="363" idx="3"/>
            <a:endCxn id="36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9" name="Google Shape;369;p35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0" name="Google Shape;370;p35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71" name="Google Shape;371;p35"/>
          <p:cNvCxnSpPr>
            <a:stCxn id="367" idx="3"/>
            <a:endCxn id="361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5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7" name="Google Shape;367;p35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6"/>
          <p:cNvCxnSpPr>
            <a:stCxn id="37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6"/>
          <p:cNvCxnSpPr>
            <a:stCxn id="382" idx="3"/>
            <a:endCxn id="379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85" name="Google Shape;385;p36"/>
          <p:cNvCxnSpPr>
            <a:stCxn id="382" idx="3"/>
            <a:endCxn id="38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8" name="Google Shape;388;p3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9" name="Google Shape;389;p3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90" name="Google Shape;390;p36"/>
          <p:cNvCxnSpPr>
            <a:stCxn id="386" idx="3"/>
            <a:endCxn id="380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6" name="Google Shape;386;p3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7"/>
          <p:cNvCxnSpPr>
            <a:stCxn id="39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37"/>
          <p:cNvCxnSpPr>
            <a:stCxn id="401" idx="3"/>
            <a:endCxn id="398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04" name="Google Shape;404;p37"/>
          <p:cNvCxnSpPr>
            <a:stCxn id="401" idx="3"/>
            <a:endCxn id="40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7" name="Google Shape;407;p3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8" name="Google Shape;408;p3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09" name="Google Shape;409;p37"/>
          <p:cNvCxnSpPr>
            <a:stCxn id="405" idx="3"/>
            <a:endCxn id="399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5" name="Google Shape;405;p3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416" name="Google Shape;416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38"/>
          <p:cNvCxnSpPr>
            <a:stCxn id="41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" name="Google Shape;421;p38"/>
          <p:cNvCxnSpPr>
            <a:stCxn id="420" idx="3"/>
            <a:endCxn id="417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>
            <a:stCxn id="420" idx="3"/>
            <a:endCxn id="42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5" name="Google Shape;425;p3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26" name="Google Shape;426;p3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27" name="Google Shape;427;p38"/>
          <p:cNvCxnSpPr>
            <a:stCxn id="423" idx="3"/>
            <a:endCxn id="418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3" name="Google Shape;423;p3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430" name="Google Shape;430;p38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9"/>
          <p:cNvCxnSpPr>
            <a:stCxn id="43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9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9"/>
          <p:cNvCxnSpPr>
            <a:stCxn id="440" idx="3"/>
            <a:endCxn id="437" idx="1"/>
          </p:cNvCxnSpPr>
          <p:nvPr/>
        </p:nvCxnSpPr>
        <p:spPr>
          <a:xfrm flipH="1" rot="10800000">
            <a:off x="4155725" y="1499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9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43" name="Google Shape;443;p39"/>
          <p:cNvCxnSpPr>
            <a:stCxn id="440" idx="3"/>
            <a:endCxn id="44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9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6" name="Google Shape;446;p39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7" name="Google Shape;447;p39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48" name="Google Shape;448;p39"/>
          <p:cNvCxnSpPr>
            <a:stCxn id="444" idx="3"/>
            <a:endCxn id="438" idx="2"/>
          </p:cNvCxnSpPr>
          <p:nvPr/>
        </p:nvCxnSpPr>
        <p:spPr>
          <a:xfrm flipH="1" rot="10800000">
            <a:off x="7784994" y="1804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9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4" name="Google Shape;444;p39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39"/>
          <p:cNvCxnSpPr>
            <a:stCxn id="45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9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9"/>
          <p:cNvCxnSpPr>
            <a:stCxn id="454" idx="3"/>
            <a:endCxn id="451" idx="1"/>
          </p:cNvCxnSpPr>
          <p:nvPr/>
        </p:nvCxnSpPr>
        <p:spPr>
          <a:xfrm flipH="1" rot="10800000">
            <a:off x="4155725" y="2642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9"/>
          <p:cNvCxnSpPr>
            <a:stCxn id="454" idx="3"/>
            <a:endCxn id="45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9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9" name="Google Shape;459;p39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60" name="Google Shape;460;p39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61" name="Google Shape;461;p39"/>
          <p:cNvCxnSpPr>
            <a:stCxn id="457" idx="3"/>
            <a:endCxn id="452" idx="2"/>
          </p:cNvCxnSpPr>
          <p:nvPr/>
        </p:nvCxnSpPr>
        <p:spPr>
          <a:xfrm flipH="1" rot="10800000">
            <a:off x="7784994" y="2947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9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7" name="Google Shape;457;p39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464" name="Google Shape;464;p39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39"/>
          <p:cNvCxnSpPr>
            <a:stCxn id="46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39"/>
          <p:cNvCxnSpPr>
            <a:stCxn id="467" idx="3"/>
            <a:endCxn id="464" idx="1"/>
          </p:cNvCxnSpPr>
          <p:nvPr/>
        </p:nvCxnSpPr>
        <p:spPr>
          <a:xfrm flipH="1" rot="10800000">
            <a:off x="4155725" y="3937951"/>
            <a:ext cx="1427400" cy="701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9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70" name="Google Shape;470;p39"/>
          <p:cNvCxnSpPr>
            <a:stCxn id="467" idx="3"/>
            <a:endCxn id="47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9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3" name="Google Shape;473;p39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4" name="Google Shape;474;p39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475" name="Google Shape;475;p39"/>
          <p:cNvCxnSpPr>
            <a:stCxn id="471" idx="3"/>
            <a:endCxn id="465" idx="2"/>
          </p:cNvCxnSpPr>
          <p:nvPr/>
        </p:nvCxnSpPr>
        <p:spPr>
          <a:xfrm flipH="1" rot="10800000">
            <a:off x="7784994" y="42424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9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1" name="Google Shape;471;p39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478" name="Google Shape;478;p39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79" name="Google Shape;479;p39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0" name="Google Shape;480;p39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486" name="Google Shape;486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92" name="Google Shape;492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41"/>
          <p:cNvCxnSpPr>
            <a:stCxn id="495" idx="3"/>
            <a:endCxn id="49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1"/>
          <p:cNvCxnSpPr>
            <a:stCxn id="497" idx="3"/>
            <a:endCxn id="493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41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1"/>
          <p:cNvCxnSpPr>
            <a:stCxn id="498" idx="3"/>
            <a:endCxn id="49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1"/>
          <p:cNvCxnSpPr>
            <a:stCxn id="499" idx="3"/>
            <a:endCxn id="50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1"/>
          <p:cNvCxnSpPr>
            <a:stCxn id="502" idx="3"/>
            <a:endCxn id="50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1"/>
          <p:cNvCxnSpPr>
            <a:stCxn id="503" idx="3"/>
            <a:endCxn id="50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1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1"/>
          <p:cNvCxnSpPr>
            <a:stCxn id="500" idx="3"/>
            <a:endCxn id="50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1"/>
          <p:cNvCxnSpPr>
            <a:stCxn id="504" idx="3"/>
            <a:endCxn id="50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1"/>
          <p:cNvCxnSpPr>
            <a:stCxn id="501" idx="2"/>
            <a:endCxn id="50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1"/>
          <p:cNvCxnSpPr>
            <a:stCxn id="493" idx="3"/>
            <a:endCxn id="498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1"/>
          <p:cNvCxnSpPr>
            <a:stCxn id="493" idx="3"/>
            <a:endCxn id="50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1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41"/>
          <p:cNvCxnSpPr>
            <a:stCxn id="516" idx="3"/>
            <a:endCxn id="51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1"/>
          <p:cNvCxnSpPr>
            <a:stCxn id="517" idx="3"/>
            <a:endCxn id="51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1"/>
          <p:cNvCxnSpPr>
            <a:stCxn id="519" idx="3"/>
            <a:endCxn id="52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1"/>
          <p:cNvCxnSpPr>
            <a:stCxn id="520" idx="3"/>
            <a:endCxn id="52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1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1"/>
          <p:cNvCxnSpPr>
            <a:stCxn id="518" idx="3"/>
            <a:endCxn id="49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1"/>
          <p:cNvCxnSpPr>
            <a:stCxn id="521" idx="3"/>
            <a:endCxn id="49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1"/>
          <p:cNvCxnSpPr>
            <a:stCxn id="516" idx="2"/>
            <a:endCxn id="51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1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1" name="Google Shape;531;p41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2" name="Google Shape;532;p41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3" name="Google Shape;533;p41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4" name="Google Shape;534;p41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5" name="Google Shape;535;p41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6" name="Google Shape;536;p41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7" name="Google Shape;537;p41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8" name="Google Shape;538;p41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9" name="Google Shape;539;p41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0" name="Google Shape;540;p41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1" name="Google Shape;541;p41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2" name="Google Shape;542;p41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3" name="Google Shape;543;p41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4" name="Google Shape;544;p41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5" name="Google Shape;545;p41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6" name="Google Shape;546;p41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47" name="Google Shape;547;p41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553" name="Google Shape;553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node whose SPT is also the MST?</a:t>
            </a:r>
            <a:r>
              <a:rPr lang="en"/>
              <a:t> [see next slide]</a:t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2"/>
          <p:cNvCxnSpPr>
            <a:stCxn id="556" idx="3"/>
            <a:endCxn id="55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2"/>
          <p:cNvCxnSpPr>
            <a:stCxn id="558" idx="3"/>
            <a:endCxn id="554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4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42"/>
          <p:cNvCxnSpPr>
            <a:stCxn id="559" idx="3"/>
            <a:endCxn id="56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2"/>
          <p:cNvCxnSpPr>
            <a:stCxn id="560" idx="3"/>
            <a:endCxn id="56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>
            <a:stCxn id="563" idx="3"/>
            <a:endCxn id="56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>
            <a:stCxn id="564" idx="3"/>
            <a:endCxn id="56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2"/>
          <p:cNvCxnSpPr>
            <a:stCxn id="561" idx="3"/>
            <a:endCxn id="56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>
            <a:stCxn id="565" idx="3"/>
            <a:endCxn id="56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>
            <a:stCxn id="562" idx="2"/>
            <a:endCxn id="56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>
            <a:stCxn id="554" idx="3"/>
            <a:endCxn id="559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>
            <a:stCxn id="554" idx="3"/>
            <a:endCxn id="56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42"/>
          <p:cNvCxnSpPr>
            <a:stCxn id="577" idx="3"/>
            <a:endCxn id="57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>
            <a:stCxn id="578" idx="3"/>
            <a:endCxn id="57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80" idx="3"/>
            <a:endCxn id="58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2"/>
          <p:cNvCxnSpPr>
            <a:stCxn id="581" idx="3"/>
            <a:endCxn id="58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2"/>
          <p:cNvCxnSpPr>
            <a:stCxn id="579" idx="3"/>
            <a:endCxn id="55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2"/>
          <p:cNvCxnSpPr>
            <a:stCxn id="582" idx="3"/>
            <a:endCxn id="55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42"/>
          <p:cNvCxnSpPr>
            <a:stCxn id="577" idx="2"/>
            <a:endCxn id="58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4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2" name="Google Shape;592;p4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3" name="Google Shape;593;p4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4" name="Google Shape;594;p4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5" name="Google Shape;595;p4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6" name="Google Shape;596;p4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7" name="Google Shape;597;p4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8" name="Google Shape;598;p4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9" name="Google Shape;599;p4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0" name="Google Shape;600;p4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1" name="Google Shape;601;p4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2" name="Google Shape;602;p4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3" name="Google Shape;603;p4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4" name="Google Shape;604;p4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5" name="Google Shape;605;p4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6" name="Google Shape;606;p4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7" name="Google Shape;607;p4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08" name="Google Shape;608;p4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614" name="Google Shape;614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615" name="Google Shape;615;p4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p43"/>
          <p:cNvCxnSpPr>
            <a:stCxn id="617" idx="3"/>
            <a:endCxn id="61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>
            <a:stCxn id="619" idx="3"/>
            <a:endCxn id="615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4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3"/>
          <p:cNvCxnSpPr>
            <a:stCxn id="620" idx="3"/>
            <a:endCxn id="62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>
            <a:stCxn id="621" idx="3"/>
            <a:endCxn id="62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3"/>
          <p:cNvCxnSpPr>
            <a:stCxn id="624" idx="3"/>
            <a:endCxn id="62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3"/>
          <p:cNvCxnSpPr>
            <a:stCxn id="625" idx="3"/>
            <a:endCxn id="62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>
            <a:stCxn id="622" idx="3"/>
            <a:endCxn id="62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>
            <a:stCxn id="626" idx="3"/>
            <a:endCxn id="62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>
            <a:stCxn id="623" idx="2"/>
            <a:endCxn id="62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3"/>
          <p:cNvCxnSpPr>
            <a:stCxn id="615" idx="3"/>
            <a:endCxn id="620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>
            <a:stCxn id="615" idx="3"/>
            <a:endCxn id="62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43"/>
          <p:cNvCxnSpPr>
            <a:stCxn id="638" idx="3"/>
            <a:endCxn id="63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stCxn id="639" idx="3"/>
            <a:endCxn id="64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>
            <a:stCxn id="641" idx="3"/>
            <a:endCxn id="64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>
            <a:stCxn id="642" idx="3"/>
            <a:endCxn id="64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>
            <a:stCxn id="640" idx="3"/>
            <a:endCxn id="61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43" idx="3"/>
            <a:endCxn id="61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stCxn id="638" idx="2"/>
            <a:endCxn id="64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4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3" name="Google Shape;653;p4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4" name="Google Shape;654;p4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5" name="Google Shape;655;p4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56" name="Google Shape;656;p4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7" name="Google Shape;657;p4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8" name="Google Shape;658;p4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59" name="Google Shape;659;p4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0" name="Google Shape;660;p4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1" name="Google Shape;661;p4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2" name="Google Shape;662;p4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3" name="Google Shape;663;p4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4" name="Google Shape;664;p4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5" name="Google Shape;665;p4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6" name="Google Shape;666;p4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7" name="Google Shape;667;p4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8" name="Google Shape;668;p4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69" name="Google Shape;669;p4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670" name="Google Shape;670;p43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43"/>
          <p:cNvCxnSpPr>
            <a:stCxn id="672" idx="3"/>
            <a:endCxn id="67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3"/>
          <p:cNvCxnSpPr>
            <a:stCxn id="674" idx="3"/>
            <a:endCxn id="670" idx="1"/>
          </p:cNvCxnSpPr>
          <p:nvPr/>
        </p:nvCxnSpPr>
        <p:spPr>
          <a:xfrm flipH="1" rot="10800000">
            <a:off x="3465515" y="42139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3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3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43"/>
          <p:cNvCxnSpPr>
            <a:stCxn id="675" idx="3"/>
            <a:endCxn id="67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3"/>
          <p:cNvCxnSpPr>
            <a:stCxn id="676" idx="3"/>
            <a:endCxn id="67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43"/>
          <p:cNvCxnSpPr>
            <a:stCxn id="679" idx="3"/>
            <a:endCxn id="68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43"/>
          <p:cNvCxnSpPr>
            <a:stCxn id="680" idx="3"/>
            <a:endCxn id="68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43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3"/>
          <p:cNvCxnSpPr>
            <a:stCxn id="677" idx="3"/>
            <a:endCxn id="67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3"/>
          <p:cNvCxnSpPr>
            <a:stCxn id="681" idx="3"/>
            <a:endCxn id="68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3"/>
          <p:cNvCxnSpPr>
            <a:stCxn id="678" idx="2"/>
            <a:endCxn id="68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3"/>
          <p:cNvCxnSpPr>
            <a:stCxn id="670" idx="3"/>
            <a:endCxn id="675" idx="1"/>
          </p:cNvCxnSpPr>
          <p:nvPr/>
        </p:nvCxnSpPr>
        <p:spPr>
          <a:xfrm flipH="1" rot="10800000">
            <a:off x="4736023" y="3997225"/>
            <a:ext cx="926700" cy="21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3"/>
          <p:cNvCxnSpPr>
            <a:stCxn id="670" idx="3"/>
            <a:endCxn id="67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3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3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43"/>
          <p:cNvCxnSpPr>
            <a:stCxn id="693" idx="3"/>
            <a:endCxn id="69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3"/>
          <p:cNvCxnSpPr>
            <a:stCxn id="694" idx="3"/>
            <a:endCxn id="69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3"/>
          <p:cNvCxnSpPr>
            <a:stCxn id="696" idx="3"/>
            <a:endCxn id="69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3"/>
          <p:cNvCxnSpPr>
            <a:stCxn id="697" idx="3"/>
            <a:endCxn id="69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3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3"/>
          <p:cNvCxnSpPr>
            <a:stCxn id="695" idx="3"/>
            <a:endCxn id="67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3"/>
          <p:cNvCxnSpPr>
            <a:stCxn id="698" idx="3"/>
            <a:endCxn id="67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3"/>
          <p:cNvCxnSpPr>
            <a:stCxn id="693" idx="2"/>
            <a:endCxn id="69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3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08" name="Google Shape;708;p43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09" name="Google Shape;709;p43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10" name="Google Shape;710;p43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11" name="Google Shape;711;p43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2" name="Google Shape;712;p43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3" name="Google Shape;713;p43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4" name="Google Shape;714;p43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5" name="Google Shape;715;p43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6" name="Google Shape;716;p43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7" name="Google Shape;717;p43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8" name="Google Shape;718;p43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9" name="Google Shape;719;p43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0" name="Google Shape;720;p43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1" name="Google Shape;721;p43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2" name="Google Shape;722;p43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3" name="Google Shape;723;p43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724" name="Google Shape;724;p43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725" name="Google Shape;725;p43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731" name="Google Shape;731;p4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Minimum Spanning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Cut Property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732" name="Google Shape;732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Cut Property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738" name="Google Shape;738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i="1" lang="en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i="1" lang="en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739" name="Google Shape;7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147508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5" name="Google Shape;74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</p:txBody>
      </p:sp>
      <p:sp>
        <p:nvSpPr>
          <p:cNvPr id="746" name="Google Shape;746;p46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7" name="Google Shape;7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753" name="Google Shape;753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754" name="Google Shape;754;p47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5" name="Google Shape;7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47"/>
          <p:cNvCxnSpPr/>
          <p:nvPr/>
        </p:nvCxnSpPr>
        <p:spPr>
          <a:xfrm flipH="1" rot="10800000">
            <a:off x="3662675" y="2950550"/>
            <a:ext cx="839400" cy="330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762" name="Google Shape;762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i="1" lang="en"/>
              <a:t>e</a:t>
            </a:r>
            <a:r>
              <a:rPr lang="en"/>
              <a:t> were not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</a:t>
            </a:r>
            <a:r>
              <a:rPr i="1" lang="en"/>
              <a:t>e</a:t>
            </a:r>
            <a:r>
              <a:rPr lang="en"/>
              <a:t> to the MST creates a 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edge </a:t>
            </a:r>
            <a:r>
              <a:rPr i="1" lang="en"/>
              <a:t>f</a:t>
            </a:r>
            <a:r>
              <a:rPr lang="en"/>
              <a:t> must also be a crossing 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f and adding e is a </a:t>
            </a:r>
            <a:r>
              <a:rPr lang="en"/>
              <a:t>lower weight </a:t>
            </a:r>
            <a:r>
              <a:rPr lang="en"/>
              <a:t>spanning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763" name="Google Shape;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769" name="Google Shape;769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smallest crossing edge to the MST.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775" name="Google Shape;775;p5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Prim's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776" name="Google Shape;776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Prim's (Demo)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782" name="Google Shape;782;p51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5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5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1"/>
          <p:cNvCxnSpPr>
            <a:stCxn id="783" idx="2"/>
            <a:endCxn id="7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1"/>
          <p:cNvCxnSpPr>
            <a:stCxn id="783" idx="3"/>
            <a:endCxn id="7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1"/>
          <p:cNvCxnSpPr>
            <a:stCxn id="785" idx="2"/>
            <a:endCxn id="7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1"/>
          <p:cNvCxnSpPr>
            <a:stCxn id="788" idx="2"/>
            <a:endCxn id="7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1"/>
          <p:cNvCxnSpPr>
            <a:stCxn id="786" idx="2"/>
            <a:endCxn id="7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1"/>
          <p:cNvCxnSpPr>
            <a:stCxn id="784" idx="3"/>
            <a:endCxn id="7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5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51"/>
          <p:cNvCxnSpPr>
            <a:stCxn id="795" idx="3"/>
            <a:endCxn id="7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5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8" name="Google Shape;798;p5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1"/>
          <p:cNvCxnSpPr>
            <a:stCxn id="795" idx="3"/>
            <a:endCxn id="7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51"/>
          <p:cNvCxnSpPr>
            <a:stCxn id="786" idx="3"/>
            <a:endCxn id="7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1"/>
          <p:cNvCxnSpPr>
            <a:stCxn id="783" idx="3"/>
            <a:endCxn id="7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5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03" name="Google Shape;803;p51"/>
          <p:cNvCxnSpPr>
            <a:stCxn id="788" idx="0"/>
            <a:endCxn id="7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5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5" name="Google Shape;805;p5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06" name="Google Shape;806;p5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07" name="Google Shape;807;p5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08" name="Google Shape;808;p5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9" name="Google Shape;809;p5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10" name="Google Shape;810;p5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11" name="Google Shape;811;p5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2" name="Google Shape;812;p5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3" name="Google Shape;813;p5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14" name="Google Shape;814;p51"/>
          <p:cNvCxnSpPr>
            <a:stCxn id="786" idx="1"/>
            <a:endCxn id="7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5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5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5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7" name="Google Shape;827;p52"/>
          <p:cNvCxnSpPr>
            <a:stCxn id="821" idx="2"/>
            <a:endCxn id="82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52"/>
          <p:cNvCxnSpPr>
            <a:stCxn id="821" idx="3"/>
            <a:endCxn id="82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52"/>
          <p:cNvCxnSpPr>
            <a:stCxn id="823" idx="2"/>
            <a:endCxn id="82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2"/>
          <p:cNvCxnSpPr>
            <a:stCxn id="826" idx="2"/>
            <a:endCxn id="82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2"/>
          <p:cNvCxnSpPr>
            <a:stCxn id="824" idx="2"/>
            <a:endCxn id="82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2"/>
          <p:cNvCxnSpPr>
            <a:stCxn id="822" idx="3"/>
            <a:endCxn id="82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52"/>
          <p:cNvCxnSpPr>
            <a:stCxn id="833" idx="3"/>
            <a:endCxn id="82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5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36" name="Google Shape;836;p5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7" name="Google Shape;837;p52"/>
          <p:cNvCxnSpPr>
            <a:stCxn id="833" idx="3"/>
            <a:endCxn id="82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52"/>
          <p:cNvCxnSpPr>
            <a:stCxn id="824" idx="3"/>
            <a:endCxn id="82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52"/>
          <p:cNvCxnSpPr>
            <a:stCxn id="821" idx="3"/>
            <a:endCxn id="82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5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41" name="Google Shape;841;p52"/>
          <p:cNvCxnSpPr>
            <a:stCxn id="826" idx="0"/>
            <a:endCxn id="82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3" name="Google Shape;843;p5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44" name="Google Shape;844;p5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45" name="Google Shape;845;p5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46" name="Google Shape;846;p5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7" name="Google Shape;847;p5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48" name="Google Shape;848;p5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49" name="Google Shape;849;p5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0" name="Google Shape;850;p5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1" name="Google Shape;851;p5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52" name="Google Shape;852;p52"/>
          <p:cNvCxnSpPr>
            <a:stCxn id="824" idx="1"/>
            <a:endCxn id="82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4" name="Google Shape;854;p52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6"/>
          <p:cNvCxnSpPr>
            <a:stCxn id="167" idx="2"/>
            <a:endCxn id="16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65" idx="2"/>
            <a:endCxn id="16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6"/>
          <p:cNvCxnSpPr>
            <a:stCxn id="170" idx="3"/>
            <a:endCxn id="16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70" idx="3"/>
            <a:endCxn id="16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5" idx="3"/>
            <a:endCxn id="16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2" idx="3"/>
            <a:endCxn id="16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67" idx="0"/>
            <a:endCxn id="16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5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5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5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6" name="Google Shape;866;p53"/>
          <p:cNvCxnSpPr>
            <a:stCxn id="860" idx="2"/>
            <a:endCxn id="86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3"/>
          <p:cNvCxnSpPr>
            <a:stCxn id="860" idx="3"/>
            <a:endCxn id="86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3"/>
          <p:cNvCxnSpPr>
            <a:stCxn id="862" idx="2"/>
            <a:endCxn id="86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53"/>
          <p:cNvCxnSpPr>
            <a:stCxn id="865" idx="2"/>
            <a:endCxn id="86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3"/>
          <p:cNvCxnSpPr>
            <a:stCxn id="863" idx="2"/>
            <a:endCxn id="86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3"/>
          <p:cNvCxnSpPr>
            <a:stCxn id="861" idx="3"/>
            <a:endCxn id="86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53"/>
          <p:cNvCxnSpPr>
            <a:stCxn id="872" idx="3"/>
            <a:endCxn id="86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5" name="Google Shape;875;p5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6" name="Google Shape;876;p53"/>
          <p:cNvCxnSpPr>
            <a:stCxn id="872" idx="3"/>
            <a:endCxn id="86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3"/>
          <p:cNvCxnSpPr>
            <a:stCxn id="863" idx="3"/>
            <a:endCxn id="86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3"/>
          <p:cNvCxnSpPr>
            <a:stCxn id="860" idx="3"/>
            <a:endCxn id="86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80" name="Google Shape;880;p53"/>
          <p:cNvCxnSpPr>
            <a:stCxn id="865" idx="0"/>
            <a:endCxn id="86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2" name="Google Shape;882;p5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3" name="Google Shape;883;p5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84" name="Google Shape;884;p5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5" name="Google Shape;885;p5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6" name="Google Shape;886;p5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87" name="Google Shape;887;p5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8" name="Google Shape;888;p5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9" name="Google Shape;889;p5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0" name="Google Shape;890;p5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91" name="Google Shape;891;p53"/>
          <p:cNvCxnSpPr>
            <a:stCxn id="863" idx="1"/>
            <a:endCxn id="86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5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3" name="Google Shape;893;p53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899" name="Google Shape;899;p5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5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5" name="Google Shape;905;p54"/>
          <p:cNvCxnSpPr>
            <a:stCxn id="899" idx="2"/>
            <a:endCxn id="90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4"/>
          <p:cNvCxnSpPr>
            <a:stCxn id="899" idx="3"/>
            <a:endCxn id="90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4"/>
          <p:cNvCxnSpPr>
            <a:stCxn id="901" idx="2"/>
            <a:endCxn id="90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4"/>
          <p:cNvCxnSpPr>
            <a:stCxn id="904" idx="2"/>
            <a:endCxn id="90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4"/>
          <p:cNvCxnSpPr>
            <a:stCxn id="902" idx="2"/>
            <a:endCxn id="90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4"/>
          <p:cNvCxnSpPr>
            <a:stCxn id="900" idx="3"/>
            <a:endCxn id="90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5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54"/>
          <p:cNvCxnSpPr>
            <a:stCxn id="911" idx="3"/>
            <a:endCxn id="89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5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14" name="Google Shape;914;p5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54"/>
          <p:cNvCxnSpPr>
            <a:stCxn id="911" idx="3"/>
            <a:endCxn id="90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4"/>
          <p:cNvCxnSpPr>
            <a:stCxn id="902" idx="3"/>
            <a:endCxn id="90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4"/>
          <p:cNvCxnSpPr>
            <a:stCxn id="899" idx="3"/>
            <a:endCxn id="90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19" name="Google Shape;919;p54"/>
          <p:cNvCxnSpPr>
            <a:stCxn id="904" idx="0"/>
            <a:endCxn id="90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5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21" name="Google Shape;921;p5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2" name="Google Shape;922;p5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23" name="Google Shape;923;p5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24" name="Google Shape;924;p5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25" name="Google Shape;925;p5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26" name="Google Shape;926;p5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27" name="Google Shape;927;p5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8" name="Google Shape;928;p5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29" name="Google Shape;929;p5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930" name="Google Shape;930;p54"/>
          <p:cNvCxnSpPr>
            <a:stCxn id="902" idx="1"/>
            <a:endCxn id="90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5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32" name="Google Shape;932;p54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938" name="Google Shape;938;p5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5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5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5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5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55"/>
          <p:cNvCxnSpPr>
            <a:stCxn id="938" idx="2"/>
            <a:endCxn id="93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5"/>
          <p:cNvCxnSpPr>
            <a:stCxn id="938" idx="3"/>
            <a:endCxn id="94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5"/>
          <p:cNvCxnSpPr>
            <a:stCxn id="940" idx="2"/>
            <a:endCxn id="94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55"/>
          <p:cNvCxnSpPr>
            <a:stCxn id="943" idx="2"/>
            <a:endCxn id="94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55"/>
          <p:cNvCxnSpPr>
            <a:stCxn id="941" idx="2"/>
            <a:endCxn id="94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5"/>
          <p:cNvCxnSpPr>
            <a:stCxn id="939" idx="3"/>
            <a:endCxn id="94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1" name="Google Shape;951;p55"/>
          <p:cNvCxnSpPr>
            <a:stCxn id="950" idx="3"/>
            <a:endCxn id="93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5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3" name="Google Shape;953;p5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4" name="Google Shape;954;p55"/>
          <p:cNvCxnSpPr>
            <a:stCxn id="950" idx="3"/>
            <a:endCxn id="93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5"/>
          <p:cNvCxnSpPr>
            <a:stCxn id="941" idx="3"/>
            <a:endCxn id="94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55"/>
          <p:cNvCxnSpPr>
            <a:stCxn id="938" idx="3"/>
            <a:endCxn id="94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5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58" name="Google Shape;958;p55"/>
          <p:cNvCxnSpPr>
            <a:stCxn id="943" idx="0"/>
            <a:endCxn id="94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5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60" name="Google Shape;960;p5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1" name="Google Shape;961;p5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62" name="Google Shape;962;p5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63" name="Google Shape;963;p5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64" name="Google Shape;964;p5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65" name="Google Shape;965;p5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66" name="Google Shape;966;p5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7" name="Google Shape;967;p5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68" name="Google Shape;968;p5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969" name="Google Shape;969;p55"/>
          <p:cNvCxnSpPr>
            <a:stCxn id="941" idx="1"/>
            <a:endCxn id="93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5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71" name="Google Shape;971;p55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977" name="Google Shape;977;p5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5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5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5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5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56"/>
          <p:cNvCxnSpPr>
            <a:stCxn id="977" idx="2"/>
            <a:endCxn id="97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6"/>
          <p:cNvCxnSpPr>
            <a:stCxn id="977" idx="3"/>
            <a:endCxn id="98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56"/>
          <p:cNvCxnSpPr>
            <a:stCxn id="979" idx="2"/>
            <a:endCxn id="98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6"/>
          <p:cNvCxnSpPr>
            <a:stCxn id="982" idx="2"/>
            <a:endCxn id="98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6"/>
          <p:cNvCxnSpPr>
            <a:stCxn id="980" idx="2"/>
            <a:endCxn id="98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6"/>
          <p:cNvCxnSpPr>
            <a:stCxn id="978" idx="3"/>
            <a:endCxn id="98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5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0" name="Google Shape;990;p56"/>
          <p:cNvCxnSpPr>
            <a:stCxn id="989" idx="3"/>
            <a:endCxn id="97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5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92" name="Google Shape;992;p5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3" name="Google Shape;993;p56"/>
          <p:cNvCxnSpPr>
            <a:stCxn id="989" idx="3"/>
            <a:endCxn id="97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6"/>
          <p:cNvCxnSpPr>
            <a:stCxn id="980" idx="3"/>
            <a:endCxn id="98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6"/>
          <p:cNvCxnSpPr>
            <a:stCxn id="977" idx="3"/>
            <a:endCxn id="97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97" name="Google Shape;997;p56"/>
          <p:cNvCxnSpPr>
            <a:stCxn id="982" idx="0"/>
            <a:endCxn id="97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99" name="Google Shape;999;p5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0" name="Google Shape;1000;p5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01" name="Google Shape;1001;p5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2" name="Google Shape;1002;p5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03" name="Google Shape;1003;p5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04" name="Google Shape;1004;p5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5" name="Google Shape;1005;p5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6" name="Google Shape;1006;p5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07" name="Google Shape;1007;p5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08" name="Google Shape;1008;p56"/>
          <p:cNvCxnSpPr>
            <a:stCxn id="980" idx="1"/>
            <a:endCxn id="97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5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10" name="Google Shape;1010;p56"/>
          <p:cNvSpPr txBox="1"/>
          <p:nvPr/>
        </p:nvSpPr>
        <p:spPr>
          <a:xfrm>
            <a:off x="336625" y="4127975"/>
            <a:ext cx="3423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edge is added next?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56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17" name="Google Shape;1017;p5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5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5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57"/>
          <p:cNvCxnSpPr>
            <a:stCxn id="1017" idx="2"/>
            <a:endCxn id="101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7"/>
          <p:cNvCxnSpPr>
            <a:stCxn id="1017" idx="3"/>
            <a:endCxn id="102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7"/>
          <p:cNvCxnSpPr>
            <a:stCxn id="1019" idx="2"/>
            <a:endCxn id="102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7"/>
          <p:cNvCxnSpPr>
            <a:stCxn id="1022" idx="2"/>
            <a:endCxn id="102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7"/>
          <p:cNvCxnSpPr>
            <a:stCxn id="1020" idx="2"/>
            <a:endCxn id="102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57"/>
          <p:cNvCxnSpPr>
            <a:stCxn id="1018" idx="3"/>
            <a:endCxn id="102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5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57"/>
          <p:cNvCxnSpPr>
            <a:stCxn id="1029" idx="3"/>
            <a:endCxn id="101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5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32" name="Google Shape;1032;p5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3" name="Google Shape;1033;p57"/>
          <p:cNvCxnSpPr>
            <a:stCxn id="1029" idx="3"/>
            <a:endCxn id="101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7"/>
          <p:cNvCxnSpPr>
            <a:stCxn id="1020" idx="3"/>
            <a:endCxn id="102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7"/>
          <p:cNvCxnSpPr>
            <a:stCxn id="1017" idx="3"/>
            <a:endCxn id="101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37" name="Google Shape;1037;p57"/>
          <p:cNvCxnSpPr>
            <a:stCxn id="1022" idx="0"/>
            <a:endCxn id="101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39" name="Google Shape;1039;p5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0" name="Google Shape;1040;p5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41" name="Google Shape;1041;p5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42" name="Google Shape;1042;p5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43" name="Google Shape;1043;p5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44" name="Google Shape;1044;p5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45" name="Google Shape;1045;p5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6" name="Google Shape;1046;p5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47" name="Google Shape;1047;p5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48" name="Google Shape;1048;p57"/>
          <p:cNvCxnSpPr>
            <a:stCxn id="1020" idx="1"/>
            <a:endCxn id="101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5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0" name="Google Shape;1050;p57"/>
          <p:cNvSpPr txBox="1"/>
          <p:nvPr/>
        </p:nvSpPr>
        <p:spPr>
          <a:xfrm>
            <a:off x="336625" y="4127975"/>
            <a:ext cx="77565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edge is added next?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Either A-B or D-E are guaranteed to work (see exercises for proof)!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Note: They are not both guaranteed to be in the MST.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57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5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5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5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5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3" name="Google Shape;1063;p58"/>
          <p:cNvCxnSpPr>
            <a:stCxn id="1057" idx="2"/>
            <a:endCxn id="105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8"/>
          <p:cNvCxnSpPr>
            <a:stCxn id="1057" idx="3"/>
            <a:endCxn id="106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58"/>
          <p:cNvCxnSpPr>
            <a:stCxn id="1059" idx="2"/>
            <a:endCxn id="106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8"/>
          <p:cNvCxnSpPr>
            <a:stCxn id="1062" idx="2"/>
            <a:endCxn id="106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58"/>
          <p:cNvCxnSpPr>
            <a:stCxn id="1060" idx="2"/>
            <a:endCxn id="106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58"/>
          <p:cNvCxnSpPr>
            <a:stCxn id="1058" idx="3"/>
            <a:endCxn id="106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5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0" name="Google Shape;1070;p58"/>
          <p:cNvCxnSpPr>
            <a:stCxn id="1069" idx="3"/>
            <a:endCxn id="105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5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72" name="Google Shape;1072;p5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3" name="Google Shape;1073;p58"/>
          <p:cNvCxnSpPr>
            <a:stCxn id="1069" idx="3"/>
            <a:endCxn id="105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8"/>
          <p:cNvCxnSpPr>
            <a:stCxn id="1060" idx="3"/>
            <a:endCxn id="106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58"/>
          <p:cNvCxnSpPr>
            <a:stCxn id="1057" idx="3"/>
            <a:endCxn id="105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5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77" name="Google Shape;1077;p58"/>
          <p:cNvCxnSpPr>
            <a:stCxn id="1062" idx="0"/>
            <a:endCxn id="105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5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79" name="Google Shape;1079;p5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0" name="Google Shape;1080;p5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81" name="Google Shape;1081;p5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82" name="Google Shape;1082;p5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83" name="Google Shape;1083;p5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84" name="Google Shape;1084;p5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85" name="Google Shape;1085;p5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6" name="Google Shape;1086;p5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87" name="Google Shape;1087;p5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88" name="Google Shape;1088;p58"/>
          <p:cNvCxnSpPr>
            <a:stCxn id="1060" idx="1"/>
            <a:endCxn id="105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5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90" name="Google Shape;1090;p58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5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5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5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5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5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59"/>
          <p:cNvCxnSpPr>
            <a:stCxn id="1096" idx="2"/>
            <a:endCxn id="10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59"/>
          <p:cNvCxnSpPr>
            <a:stCxn id="1096" idx="3"/>
            <a:endCxn id="10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59"/>
          <p:cNvCxnSpPr>
            <a:stCxn id="1098" idx="2"/>
            <a:endCxn id="10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59"/>
          <p:cNvCxnSpPr>
            <a:stCxn id="1101" idx="2"/>
            <a:endCxn id="11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59"/>
          <p:cNvCxnSpPr>
            <a:stCxn id="1099" idx="2"/>
            <a:endCxn id="11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59"/>
          <p:cNvCxnSpPr>
            <a:stCxn id="1097" idx="3"/>
            <a:endCxn id="11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5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9" name="Google Shape;1109;p59"/>
          <p:cNvCxnSpPr>
            <a:stCxn id="1108" idx="3"/>
            <a:endCxn id="10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5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11" name="Google Shape;1111;p5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2" name="Google Shape;1112;p59"/>
          <p:cNvCxnSpPr>
            <a:stCxn id="1108" idx="3"/>
            <a:endCxn id="10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9"/>
          <p:cNvCxnSpPr>
            <a:stCxn id="1099" idx="3"/>
            <a:endCxn id="11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59"/>
          <p:cNvCxnSpPr>
            <a:stCxn id="1096" idx="3"/>
            <a:endCxn id="10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5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16" name="Google Shape;1116;p59"/>
          <p:cNvCxnSpPr>
            <a:stCxn id="1101" idx="0"/>
            <a:endCxn id="10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5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18" name="Google Shape;1118;p5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19" name="Google Shape;1119;p5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20" name="Google Shape;1120;p5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21" name="Google Shape;1121;p5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22" name="Google Shape;1122;p5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123" name="Google Shape;1123;p5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24" name="Google Shape;1124;p5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5" name="Google Shape;1125;p5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6" name="Google Shape;1126;p5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127" name="Google Shape;1127;p59"/>
          <p:cNvCxnSpPr>
            <a:stCxn id="1099" idx="1"/>
            <a:endCxn id="109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29" name="Google Shape;1129;p59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135" name="Google Shape;1135;p6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6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6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6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60"/>
          <p:cNvCxnSpPr>
            <a:stCxn id="1135" idx="2"/>
            <a:endCxn id="113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60"/>
          <p:cNvCxnSpPr>
            <a:stCxn id="1135" idx="3"/>
            <a:endCxn id="113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60"/>
          <p:cNvCxnSpPr>
            <a:stCxn id="1137" idx="2"/>
            <a:endCxn id="113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60"/>
          <p:cNvCxnSpPr>
            <a:stCxn id="1140" idx="2"/>
            <a:endCxn id="113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60"/>
          <p:cNvCxnSpPr>
            <a:stCxn id="1138" idx="2"/>
            <a:endCxn id="113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60"/>
          <p:cNvCxnSpPr>
            <a:stCxn id="1136" idx="3"/>
            <a:endCxn id="113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6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8" name="Google Shape;1148;p60"/>
          <p:cNvCxnSpPr>
            <a:stCxn id="1147" idx="3"/>
            <a:endCxn id="113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6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50" name="Google Shape;1150;p6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1" name="Google Shape;1151;p60"/>
          <p:cNvCxnSpPr>
            <a:stCxn id="1147" idx="3"/>
            <a:endCxn id="113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60"/>
          <p:cNvCxnSpPr>
            <a:stCxn id="1138" idx="3"/>
            <a:endCxn id="114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0"/>
          <p:cNvCxnSpPr>
            <a:stCxn id="1135" idx="3"/>
            <a:endCxn id="113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6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55" name="Google Shape;1155;p60"/>
          <p:cNvCxnSpPr>
            <a:stCxn id="1140" idx="0"/>
            <a:endCxn id="113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6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57" name="Google Shape;1157;p6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58" name="Google Shape;1158;p6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59" name="Google Shape;1159;p6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60" name="Google Shape;1160;p6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61" name="Google Shape;1161;p6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162" name="Google Shape;1162;p6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63" name="Google Shape;1163;p6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4" name="Google Shape;1164;p6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5" name="Google Shape;1165;p6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166" name="Google Shape;1166;p60"/>
          <p:cNvCxnSpPr>
            <a:stCxn id="1138" idx="1"/>
            <a:endCxn id="113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6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68" name="Google Shape;1168;p60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174" name="Google Shape;1174;p6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6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6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6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6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6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61"/>
          <p:cNvCxnSpPr>
            <a:stCxn id="1174" idx="2"/>
            <a:endCxn id="117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61"/>
          <p:cNvCxnSpPr>
            <a:stCxn id="1174" idx="3"/>
            <a:endCxn id="117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61"/>
          <p:cNvCxnSpPr>
            <a:stCxn id="1176" idx="2"/>
            <a:endCxn id="117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61"/>
          <p:cNvCxnSpPr>
            <a:stCxn id="1179" idx="2"/>
            <a:endCxn id="117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61"/>
          <p:cNvCxnSpPr>
            <a:stCxn id="1177" idx="2"/>
            <a:endCxn id="117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61"/>
          <p:cNvCxnSpPr>
            <a:stCxn id="1175" idx="3"/>
            <a:endCxn id="117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6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7" name="Google Shape;1187;p61"/>
          <p:cNvCxnSpPr>
            <a:stCxn id="1186" idx="3"/>
            <a:endCxn id="117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6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89" name="Google Shape;1189;p6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0" name="Google Shape;1190;p61"/>
          <p:cNvCxnSpPr>
            <a:stCxn id="1186" idx="3"/>
            <a:endCxn id="117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61"/>
          <p:cNvCxnSpPr>
            <a:stCxn id="1177" idx="3"/>
            <a:endCxn id="117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61"/>
          <p:cNvCxnSpPr>
            <a:stCxn id="1174" idx="3"/>
            <a:endCxn id="117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6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194" name="Google Shape;1194;p61"/>
          <p:cNvCxnSpPr>
            <a:stCxn id="1179" idx="0"/>
            <a:endCxn id="117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6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196" name="Google Shape;1196;p6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97" name="Google Shape;1197;p6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198" name="Google Shape;1198;p6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199" name="Google Shape;1199;p6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00" name="Google Shape;1200;p6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01" name="Google Shape;1201;p6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02" name="Google Shape;1202;p6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3" name="Google Shape;1203;p6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4" name="Google Shape;1204;p6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05" name="Google Shape;1205;p61"/>
          <p:cNvCxnSpPr>
            <a:stCxn id="1177" idx="1"/>
            <a:endCxn id="117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6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7" name="Google Shape;1207;p61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213" name="Google Shape;1213;p6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6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6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6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6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62"/>
          <p:cNvCxnSpPr>
            <a:stCxn id="1213" idx="2"/>
            <a:endCxn id="12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62"/>
          <p:cNvCxnSpPr>
            <a:stCxn id="1213" idx="3"/>
            <a:endCxn id="12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62"/>
          <p:cNvCxnSpPr>
            <a:stCxn id="1215" idx="2"/>
            <a:endCxn id="12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62"/>
          <p:cNvCxnSpPr>
            <a:stCxn id="1218" idx="2"/>
            <a:endCxn id="12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62"/>
          <p:cNvCxnSpPr>
            <a:stCxn id="1216" idx="2"/>
            <a:endCxn id="12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62"/>
          <p:cNvCxnSpPr>
            <a:stCxn id="1214" idx="3"/>
            <a:endCxn id="12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6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6" name="Google Shape;1226;p62"/>
          <p:cNvCxnSpPr>
            <a:stCxn id="1225" idx="3"/>
            <a:endCxn id="12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6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28" name="Google Shape;1228;p6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9" name="Google Shape;1229;p62"/>
          <p:cNvCxnSpPr>
            <a:stCxn id="1225" idx="3"/>
            <a:endCxn id="12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62"/>
          <p:cNvCxnSpPr>
            <a:stCxn id="1216" idx="3"/>
            <a:endCxn id="12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62"/>
          <p:cNvCxnSpPr>
            <a:stCxn id="1213" idx="3"/>
            <a:endCxn id="12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6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33" name="Google Shape;1233;p62"/>
          <p:cNvCxnSpPr>
            <a:stCxn id="1218" idx="0"/>
            <a:endCxn id="12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6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35" name="Google Shape;1235;p6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36" name="Google Shape;1236;p6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37" name="Google Shape;1237;p6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38" name="Google Shape;1238;p6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39" name="Google Shape;1239;p6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40" name="Google Shape;1240;p6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41" name="Google Shape;1241;p6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2" name="Google Shape;1242;p6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3" name="Google Shape;1243;p6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44" name="Google Shape;1244;p62"/>
          <p:cNvCxnSpPr>
            <a:stCxn id="1216" idx="1"/>
            <a:endCxn id="121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6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46" name="Google Shape;1246;p62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danger: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looks back at 0 and sees marked.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E) -- do study guide problems to reinforce this.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some cleverness, can give a tighter bound of O(V) (the number of edges we check is at most V, so O(V+E) = O(V))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7"/>
          <p:cNvCxnSpPr>
            <a:stCxn id="187" idx="2"/>
            <a:endCxn id="18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>
            <a:stCxn id="185" idx="2"/>
            <a:endCxn id="18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7"/>
          <p:cNvCxnSpPr>
            <a:stCxn id="190" idx="3"/>
            <a:endCxn id="18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>
            <a:stCxn id="190" idx="3"/>
            <a:endCxn id="18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>
            <a:stCxn id="185" idx="3"/>
            <a:endCxn id="18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>
            <a:stCxn id="182" idx="3"/>
            <a:endCxn id="18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>
            <a:stCxn id="187" idx="0"/>
            <a:endCxn id="18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6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6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6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6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6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7" name="Google Shape;1257;p63"/>
          <p:cNvCxnSpPr>
            <a:stCxn id="1251" idx="2"/>
            <a:endCxn id="125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63"/>
          <p:cNvCxnSpPr>
            <a:stCxn id="1251" idx="3"/>
            <a:endCxn id="125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63"/>
          <p:cNvCxnSpPr>
            <a:stCxn id="1253" idx="2"/>
            <a:endCxn id="125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63"/>
          <p:cNvCxnSpPr>
            <a:stCxn id="1256" idx="2"/>
            <a:endCxn id="125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3"/>
          <p:cNvCxnSpPr>
            <a:stCxn id="1254" idx="2"/>
            <a:endCxn id="125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63"/>
          <p:cNvCxnSpPr>
            <a:stCxn id="1252" idx="3"/>
            <a:endCxn id="125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6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4" name="Google Shape;1264;p63"/>
          <p:cNvCxnSpPr>
            <a:stCxn id="1263" idx="3"/>
            <a:endCxn id="125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6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66" name="Google Shape;1266;p6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7" name="Google Shape;1267;p63"/>
          <p:cNvCxnSpPr>
            <a:stCxn id="1263" idx="3"/>
            <a:endCxn id="125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63"/>
          <p:cNvCxnSpPr>
            <a:stCxn id="1254" idx="3"/>
            <a:endCxn id="125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63"/>
          <p:cNvCxnSpPr>
            <a:stCxn id="1251" idx="3"/>
            <a:endCxn id="125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6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71" name="Google Shape;1271;p63"/>
          <p:cNvCxnSpPr>
            <a:stCxn id="1256" idx="0"/>
            <a:endCxn id="125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6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73" name="Google Shape;1273;p6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74" name="Google Shape;1274;p6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75" name="Google Shape;1275;p6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76" name="Google Shape;1276;p6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77" name="Google Shape;1277;p6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78" name="Google Shape;1278;p6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79" name="Google Shape;1279;p6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0" name="Google Shape;1280;p6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1" name="Google Shape;1281;p6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282" name="Google Shape;1282;p63"/>
          <p:cNvCxnSpPr>
            <a:stCxn id="1254" idx="1"/>
            <a:endCxn id="125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6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84" name="Google Shape;1284;p63"/>
          <p:cNvSpPr txBox="1"/>
          <p:nvPr>
            <p:ph idx="1" type="body"/>
          </p:nvPr>
        </p:nvSpPr>
        <p:spPr>
          <a:xfrm>
            <a:off x="107050" y="401393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1285" name="Google Shape;1285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1291" name="Google Shape;1291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some arbitrary start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Repeatedly add shortest edge (mark black) that has one node inside the MST under construction.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does Prim’s work? Special case of generic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1 of cut is all vertices connected to start, side 2 is all the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is black (all connected edges on side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has lower weight (consider in increasing order).</a:t>
            </a:r>
            <a:endParaRPr/>
          </a:p>
        </p:txBody>
      </p:sp>
      <p:pic>
        <p:nvPicPr>
          <p:cNvPr id="1292" name="Google Shape;12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150" y="13226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1298" name="Google Shape;1298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Optimized Prim's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1299" name="Google Shape;1299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Prim's (Demo)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1305" name="Google Shape;1305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natural implementation of the conceptual version of Prim’s algorithm is highly inefficient.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Iterating over all purple edges shown is unnecessary and slow.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some cleverness and a PQ to speed things 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Implementation Demo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Dijkstra’s!</a:t>
            </a:r>
            <a:endParaRPr/>
          </a:p>
        </p:txBody>
      </p:sp>
      <p:sp>
        <p:nvSpPr>
          <p:cNvPr id="1306" name="Google Shape;1306;p66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66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66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66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66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66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2" name="Google Shape;1312;p66"/>
          <p:cNvCxnSpPr>
            <a:stCxn id="1306" idx="2"/>
            <a:endCxn id="1307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66"/>
          <p:cNvCxnSpPr>
            <a:stCxn id="1306" idx="3"/>
            <a:endCxn id="1309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66"/>
          <p:cNvCxnSpPr>
            <a:stCxn id="1308" idx="2"/>
            <a:endCxn id="1309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66"/>
          <p:cNvCxnSpPr>
            <a:stCxn id="1311" idx="2"/>
            <a:endCxn id="1310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66"/>
          <p:cNvCxnSpPr>
            <a:stCxn id="1309" idx="2"/>
            <a:endCxn id="1310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66"/>
          <p:cNvCxnSpPr>
            <a:stCxn id="1307" idx="3"/>
            <a:endCxn id="1310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66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9" name="Google Shape;1319;p66"/>
          <p:cNvCxnSpPr>
            <a:stCxn id="1318" idx="3"/>
            <a:endCxn id="1306" idx="1"/>
          </p:cNvCxnSpPr>
          <p:nvPr/>
        </p:nvCxnSpPr>
        <p:spPr>
          <a:xfrm flipH="1" rot="10800000">
            <a:off x="3983325" y="29024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66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321" name="Google Shape;1321;p66"/>
          <p:cNvCxnSpPr>
            <a:stCxn id="1318" idx="3"/>
            <a:endCxn id="1307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66"/>
          <p:cNvCxnSpPr>
            <a:stCxn id="1309" idx="3"/>
            <a:endCxn id="1311" idx="1"/>
          </p:cNvCxnSpPr>
          <p:nvPr/>
        </p:nvCxnSpPr>
        <p:spPr>
          <a:xfrm flipH="1" rot="10800000">
            <a:off x="7383994" y="34483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66"/>
          <p:cNvCxnSpPr>
            <a:stCxn id="1306" idx="3"/>
            <a:endCxn id="1308" idx="1"/>
          </p:cNvCxnSpPr>
          <p:nvPr/>
        </p:nvCxnSpPr>
        <p:spPr>
          <a:xfrm flipH="1" rot="10800000">
            <a:off x="5573590" y="22225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66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25" name="Google Shape;1325;p66"/>
          <p:cNvCxnSpPr>
            <a:stCxn id="1311" idx="0"/>
            <a:endCxn id="1308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6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27" name="Google Shape;1327;p66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28" name="Google Shape;1328;p66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29" name="Google Shape;1329;p66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30" name="Google Shape;1330;p66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31" name="Google Shape;1331;p66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32" name="Google Shape;1332;p66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33" name="Google Shape;1333;p66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4" name="Google Shape;1334;p66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5" name="Google Shape;1335;p66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336" name="Google Shape;1336;p66"/>
          <p:cNvCxnSpPr>
            <a:stCxn id="1309" idx="1"/>
            <a:endCxn id="1307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66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343" name="Google Shape;1343;p67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1344" name="Google Shape;1344;p6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6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6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6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6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0" name="Google Shape;1350;p67"/>
          <p:cNvCxnSpPr>
            <a:stCxn id="1344" idx="2"/>
            <a:endCxn id="134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67"/>
          <p:cNvCxnSpPr>
            <a:stCxn id="1344" idx="3"/>
            <a:endCxn id="134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67"/>
          <p:cNvCxnSpPr>
            <a:stCxn id="1346" idx="2"/>
            <a:endCxn id="134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67"/>
          <p:cNvCxnSpPr>
            <a:stCxn id="1349" idx="2"/>
            <a:endCxn id="134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67"/>
          <p:cNvCxnSpPr>
            <a:stCxn id="1347" idx="2"/>
            <a:endCxn id="134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67"/>
          <p:cNvCxnSpPr>
            <a:stCxn id="1345" idx="3"/>
            <a:endCxn id="134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6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7" name="Google Shape;1357;p67"/>
          <p:cNvCxnSpPr>
            <a:stCxn id="1356" idx="3"/>
            <a:endCxn id="134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6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59" name="Google Shape;1359;p6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0" name="Google Shape;1360;p67"/>
          <p:cNvCxnSpPr>
            <a:stCxn id="1356" idx="3"/>
            <a:endCxn id="134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67"/>
          <p:cNvCxnSpPr>
            <a:stCxn id="1347" idx="3"/>
            <a:endCxn id="134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67"/>
          <p:cNvCxnSpPr>
            <a:stCxn id="1344" idx="3"/>
            <a:endCxn id="134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6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64" name="Google Shape;1364;p67"/>
          <p:cNvCxnSpPr>
            <a:stCxn id="1349" idx="0"/>
            <a:endCxn id="134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6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66" name="Google Shape;1366;p6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67" name="Google Shape;1367;p6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68" name="Google Shape;1368;p6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69" name="Google Shape;1369;p6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70" name="Google Shape;1370;p6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71" name="Google Shape;1371;p6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72" name="Google Shape;1372;p6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3" name="Google Shape;1373;p6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4" name="Google Shape;1374;p67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[(A: 0), 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5" name="Google Shape;1375;p6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376" name="Google Shape;1376;p6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377" name="Google Shape;1377;p67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378" name="Google Shape;1378;p6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79" name="Google Shape;1379;p67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0" name="Google Shape;1380;p6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1" name="Google Shape;1381;p6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382" name="Google Shape;1382;p6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383" name="Google Shape;1383;p67"/>
          <p:cNvCxnSpPr>
            <a:stCxn id="1347" idx="1"/>
            <a:endCxn id="134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6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390" name="Google Shape;1390;p6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6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6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6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6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6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6" name="Google Shape;1396;p68"/>
          <p:cNvCxnSpPr>
            <a:stCxn id="1390" idx="2"/>
            <a:endCxn id="139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68"/>
          <p:cNvCxnSpPr>
            <a:stCxn id="1390" idx="3"/>
            <a:endCxn id="139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68"/>
          <p:cNvCxnSpPr>
            <a:stCxn id="1392" idx="2"/>
            <a:endCxn id="139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68"/>
          <p:cNvCxnSpPr>
            <a:stCxn id="1395" idx="2"/>
            <a:endCxn id="139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68"/>
          <p:cNvCxnSpPr>
            <a:stCxn id="1393" idx="2"/>
            <a:endCxn id="139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68"/>
          <p:cNvCxnSpPr>
            <a:stCxn id="1391" idx="3"/>
            <a:endCxn id="139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6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68"/>
          <p:cNvCxnSpPr>
            <a:stCxn id="1402" idx="3"/>
            <a:endCxn id="139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6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05" name="Google Shape;1405;p6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6" name="Google Shape;1406;p68"/>
          <p:cNvCxnSpPr>
            <a:stCxn id="1402" idx="3"/>
            <a:endCxn id="139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68"/>
          <p:cNvCxnSpPr>
            <a:stCxn id="1393" idx="3"/>
            <a:endCxn id="139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68"/>
          <p:cNvCxnSpPr>
            <a:stCxn id="1390" idx="3"/>
            <a:endCxn id="139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6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410" name="Google Shape;1410;p68"/>
          <p:cNvCxnSpPr>
            <a:stCxn id="1395" idx="0"/>
            <a:endCxn id="139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12" name="Google Shape;1412;p6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13" name="Google Shape;1413;p6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414" name="Google Shape;1414;p6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15" name="Google Shape;1415;p6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16" name="Google Shape;1416;p6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17" name="Google Shape;1417;p6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18" name="Google Shape;1418;p6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19" name="Google Shape;1419;p6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20" name="Google Shape;1420;p6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21" name="Google Shape;1421;p6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22" name="Google Shape;1422;p68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423" name="Google Shape;1423;p68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4" name="Google Shape;1424;p68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5" name="Google Shape;1425;p68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6" name="Google Shape;1426;p6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27" name="Google Shape;1427;p6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28" name="Google Shape;1428;p68"/>
          <p:cNvCxnSpPr>
            <a:stCxn id="1393" idx="1"/>
            <a:endCxn id="139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6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30" name="Google Shape;1430;p68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∞), (C: ∞), (D: ∞), (E: ∞), (F: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68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437" name="Google Shape;1437;p6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6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6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6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6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6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3" name="Google Shape;1443;p69"/>
          <p:cNvCxnSpPr>
            <a:stCxn id="1437" idx="2"/>
            <a:endCxn id="14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69"/>
          <p:cNvCxnSpPr>
            <a:stCxn id="1437" idx="3"/>
            <a:endCxn id="14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69"/>
          <p:cNvCxnSpPr>
            <a:stCxn id="1439" idx="2"/>
            <a:endCxn id="14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69"/>
          <p:cNvCxnSpPr>
            <a:stCxn id="1442" idx="2"/>
            <a:endCxn id="14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69"/>
          <p:cNvCxnSpPr>
            <a:stCxn id="1440" idx="2"/>
            <a:endCxn id="14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9"/>
          <p:cNvCxnSpPr>
            <a:stCxn id="1438" idx="3"/>
            <a:endCxn id="14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p6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0" name="Google Shape;1450;p69"/>
          <p:cNvCxnSpPr>
            <a:stCxn id="1449" idx="3"/>
            <a:endCxn id="14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6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52" name="Google Shape;1452;p6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3" name="Google Shape;1453;p69"/>
          <p:cNvCxnSpPr>
            <a:stCxn id="1449" idx="3"/>
            <a:endCxn id="14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69"/>
          <p:cNvCxnSpPr>
            <a:stCxn id="1440" idx="3"/>
            <a:endCxn id="14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69"/>
          <p:cNvCxnSpPr>
            <a:stCxn id="1437" idx="3"/>
            <a:endCxn id="14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6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457" name="Google Shape;1457;p69"/>
          <p:cNvCxnSpPr>
            <a:stCxn id="1442" idx="0"/>
            <a:endCxn id="14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p6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59" name="Google Shape;1459;p6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0" name="Google Shape;1460;p6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461" name="Google Shape;1461;p6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62" name="Google Shape;1462;p6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63" name="Google Shape;1463;p6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64" name="Google Shape;1464;p6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65" name="Google Shape;1465;p6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6" name="Google Shape;1466;p6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67" name="Google Shape;1467;p69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[(C: 1), (B: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6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69" name="Google Shape;1469;p6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70" name="Google Shape;1470;p69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471" name="Google Shape;1471;p69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2" name="Google Shape;1472;p69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3" name="Google Shape;1473;p69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4" name="Google Shape;1474;p6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75" name="Google Shape;1475;p6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76" name="Google Shape;1476;p69"/>
          <p:cNvCxnSpPr>
            <a:stCxn id="1440" idx="1"/>
            <a:endCxn id="14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6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478" name="Google Shape;1478;p69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69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9"/>
          <p:cNvSpPr/>
          <p:nvPr/>
        </p:nvSpPr>
        <p:spPr>
          <a:xfrm>
            <a:off x="21703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9"/>
          <p:cNvSpPr/>
          <p:nvPr/>
        </p:nvSpPr>
        <p:spPr>
          <a:xfrm>
            <a:off x="11797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69"/>
          <p:cNvSpPr/>
          <p:nvPr/>
        </p:nvSpPr>
        <p:spPr>
          <a:xfrm>
            <a:off x="2344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9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84" name="Google Shape;1484;p69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85" name="Google Shape;1485;p69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491" name="Google Shape;1491;p7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7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7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7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7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7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7" name="Google Shape;1497;p70"/>
          <p:cNvCxnSpPr>
            <a:stCxn id="1491" idx="2"/>
            <a:endCxn id="149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70"/>
          <p:cNvCxnSpPr>
            <a:stCxn id="1491" idx="3"/>
            <a:endCxn id="149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70"/>
          <p:cNvCxnSpPr>
            <a:stCxn id="1493" idx="2"/>
            <a:endCxn id="149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70"/>
          <p:cNvCxnSpPr>
            <a:stCxn id="1496" idx="2"/>
            <a:endCxn id="149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70"/>
          <p:cNvCxnSpPr>
            <a:stCxn id="1494" idx="2"/>
            <a:endCxn id="149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0"/>
          <p:cNvCxnSpPr>
            <a:stCxn id="1492" idx="3"/>
            <a:endCxn id="149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7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4" name="Google Shape;1504;p70"/>
          <p:cNvCxnSpPr>
            <a:stCxn id="1503" idx="3"/>
            <a:endCxn id="149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5" name="Google Shape;1505;p7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06" name="Google Shape;1506;p7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7" name="Google Shape;1507;p70"/>
          <p:cNvCxnSpPr>
            <a:stCxn id="1503" idx="3"/>
            <a:endCxn id="149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70"/>
          <p:cNvCxnSpPr>
            <a:stCxn id="1494" idx="3"/>
            <a:endCxn id="149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70"/>
          <p:cNvCxnSpPr>
            <a:stCxn id="1491" idx="3"/>
            <a:endCxn id="149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7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11" name="Google Shape;1511;p70"/>
          <p:cNvCxnSpPr>
            <a:stCxn id="1496" idx="0"/>
            <a:endCxn id="149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7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13" name="Google Shape;1513;p7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14" name="Google Shape;1514;p7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515" name="Google Shape;1515;p7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16" name="Google Shape;1516;p7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17" name="Google Shape;1517;p7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518" name="Google Shape;1518;p7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19" name="Google Shape;1519;p7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0" name="Google Shape;1520;p7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1" name="Google Shape;1521;p70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[(C: 1), 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7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23" name="Google Shape;1523;p70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4" name="Google Shape;1524;p70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5" name="Google Shape;1525;p70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6" name="Google Shape;1526;p7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27" name="Google Shape;1527;p70"/>
          <p:cNvCxnSpPr>
            <a:stCxn id="1494" idx="1"/>
            <a:endCxn id="149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7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9" name="Google Shape;1529;p70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0" name="Google Shape;1530;p70"/>
          <p:cNvSpPr txBox="1"/>
          <p:nvPr/>
        </p:nvSpPr>
        <p:spPr>
          <a:xfrm>
            <a:off x="5118292" y="336185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1" name="Google Shape;1531;p70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7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7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7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7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71"/>
          <p:cNvCxnSpPr>
            <a:stCxn id="1537" idx="2"/>
            <a:endCxn id="15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71"/>
          <p:cNvCxnSpPr>
            <a:stCxn id="1537" idx="3"/>
            <a:endCxn id="15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71"/>
          <p:cNvCxnSpPr>
            <a:stCxn id="1539" idx="2"/>
            <a:endCxn id="15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71"/>
          <p:cNvCxnSpPr>
            <a:stCxn id="1542" idx="2"/>
            <a:endCxn id="15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71"/>
          <p:cNvCxnSpPr>
            <a:stCxn id="1540" idx="2"/>
            <a:endCxn id="15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71"/>
          <p:cNvCxnSpPr>
            <a:stCxn id="1538" idx="3"/>
            <a:endCxn id="15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7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0" name="Google Shape;1550;p71"/>
          <p:cNvCxnSpPr>
            <a:stCxn id="1549" idx="3"/>
            <a:endCxn id="15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1" name="Google Shape;1551;p7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52" name="Google Shape;1552;p7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3" name="Google Shape;1553;p71"/>
          <p:cNvCxnSpPr>
            <a:stCxn id="1549" idx="3"/>
            <a:endCxn id="15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71"/>
          <p:cNvCxnSpPr>
            <a:stCxn id="1540" idx="3"/>
            <a:endCxn id="15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71"/>
          <p:cNvCxnSpPr>
            <a:stCxn id="1537" idx="3"/>
            <a:endCxn id="15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6" name="Google Shape;1556;p7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57" name="Google Shape;1557;p71"/>
          <p:cNvCxnSpPr>
            <a:stCxn id="1542" idx="0"/>
            <a:endCxn id="15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8" name="Google Shape;1558;p7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59" name="Google Shape;1559;p7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0" name="Google Shape;1560;p7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561" name="Google Shape;1561;p7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62" name="Google Shape;1562;p7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63" name="Google Shape;1563;p7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564" name="Google Shape;1564;p7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65" name="Google Shape;1565;p7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6" name="Google Shape;1566;p7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7" name="Google Shape;1567;p71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2), (D: ∞), (E: ∞), (F: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69" name="Google Shape;1569;p7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0" name="Google Shape;1570;p7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1" name="Google Shape;1571;p7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2" name="Google Shape;1572;p7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73" name="Google Shape;1573;p71"/>
          <p:cNvCxnSpPr>
            <a:stCxn id="1540" idx="1"/>
            <a:endCxn id="15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4" name="Google Shape;1574;p7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75" name="Google Shape;1575;p71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6" name="Google Shape;1576;p71"/>
          <p:cNvSpPr txBox="1"/>
          <p:nvPr/>
        </p:nvSpPr>
        <p:spPr>
          <a:xfrm>
            <a:off x="153625" y="3985958"/>
            <a:ext cx="5376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Vertex removal in this implementation of Prim’s is equivalent to edge addition in the conceptual version of Prim’s.</a:t>
            </a:r>
            <a:endParaRPr/>
          </a:p>
        </p:txBody>
      </p:sp>
      <p:sp>
        <p:nvSpPr>
          <p:cNvPr id="1577" name="Google Shape;1577;p71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583" name="Google Shape;1583;p7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7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7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7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7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7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9" name="Google Shape;1589;p72"/>
          <p:cNvCxnSpPr>
            <a:stCxn id="1583" idx="2"/>
            <a:endCxn id="15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72"/>
          <p:cNvCxnSpPr>
            <a:stCxn id="1583" idx="3"/>
            <a:endCxn id="15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72"/>
          <p:cNvCxnSpPr>
            <a:stCxn id="1585" idx="2"/>
            <a:endCxn id="15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72"/>
          <p:cNvCxnSpPr>
            <a:stCxn id="1588" idx="2"/>
            <a:endCxn id="15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72"/>
          <p:cNvCxnSpPr>
            <a:stCxn id="1586" idx="2"/>
            <a:endCxn id="15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72"/>
          <p:cNvCxnSpPr>
            <a:stCxn id="1584" idx="3"/>
            <a:endCxn id="15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5" name="Google Shape;1595;p7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6" name="Google Shape;1596;p72"/>
          <p:cNvCxnSpPr>
            <a:stCxn id="1595" idx="3"/>
            <a:endCxn id="15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7" name="Google Shape;1597;p7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98" name="Google Shape;1598;p7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9" name="Google Shape;1599;p72"/>
          <p:cNvCxnSpPr>
            <a:stCxn id="1595" idx="3"/>
            <a:endCxn id="15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72"/>
          <p:cNvCxnSpPr>
            <a:stCxn id="1586" idx="3"/>
            <a:endCxn id="15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72"/>
          <p:cNvCxnSpPr>
            <a:stCxn id="1583" idx="3"/>
            <a:endCxn id="15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03" name="Google Shape;1603;p72"/>
          <p:cNvCxnSpPr>
            <a:stCxn id="1588" idx="0"/>
            <a:endCxn id="15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7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05" name="Google Shape;1605;p7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06" name="Google Shape;1606;p7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07" name="Google Shape;1607;p7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08" name="Google Shape;1608;p7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09" name="Google Shape;1609;p7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10" name="Google Shape;1610;p7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11" name="Google Shape;1611;p7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12" name="Google Shape;1612;p7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13" name="Google Shape;1613;p72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(B: 2), (F: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(D: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4" name="Google Shape;1614;p7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615" name="Google Shape;1615;p72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6" name="Google Shape;1616;p72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7" name="Google Shape;1617;p7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18" name="Google Shape;1618;p7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19" name="Google Shape;1619;p72"/>
          <p:cNvCxnSpPr>
            <a:stCxn id="1586" idx="1"/>
            <a:endCxn id="15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7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21" name="Google Shape;1621;p72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22" name="Google Shape;1622;p72"/>
          <p:cNvCxnSpPr/>
          <p:nvPr/>
        </p:nvCxnSpPr>
        <p:spPr>
          <a:xfrm>
            <a:off x="7132275" y="27990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Google Shape;1623;p72"/>
          <p:cNvSpPr txBox="1"/>
          <p:nvPr/>
        </p:nvSpPr>
        <p:spPr>
          <a:xfrm>
            <a:off x="7250238" y="25316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24" name="Google Shape;1624;p72"/>
          <p:cNvCxnSpPr/>
          <p:nvPr/>
        </p:nvCxnSpPr>
        <p:spPr>
          <a:xfrm>
            <a:off x="7360875" y="3865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72"/>
          <p:cNvSpPr txBox="1"/>
          <p:nvPr/>
        </p:nvSpPr>
        <p:spPr>
          <a:xfrm>
            <a:off x="7402627" y="35222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26" name="Google Shape;1626;p72"/>
          <p:cNvSpPr/>
          <p:nvPr/>
        </p:nvSpPr>
        <p:spPr>
          <a:xfrm>
            <a:off x="1165854" y="3191454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2159066" y="3180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2344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not, union them.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so, there is a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</a:t>
            </a:r>
            <a:r>
              <a:rPr lang="en"/>
              <a:t>E</a:t>
            </a:r>
            <a:r>
              <a:rPr lang="en"/>
              <a:t> α(V)) if we have path compression.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α(V) is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inverse Ackermann function</a:t>
            </a:r>
            <a:r>
              <a:rPr lang="en"/>
              <a:t> from Disjoint Sets.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similar reasoning from before, we can reduce to O(V </a:t>
            </a:r>
            <a:r>
              <a:rPr lang="en"/>
              <a:t>α(V))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28"/>
          <p:cNvCxnSpPr>
            <a:stCxn id="207" idx="2"/>
            <a:endCxn id="206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205" idx="2"/>
            <a:endCxn id="206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8"/>
          <p:cNvCxnSpPr>
            <a:stCxn id="210" idx="3"/>
            <a:endCxn id="202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>
            <a:stCxn id="210" idx="3"/>
            <a:endCxn id="203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>
            <a:stCxn id="205" idx="3"/>
            <a:endCxn id="207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>
            <a:stCxn id="202" idx="3"/>
            <a:endCxn id="204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>
            <a:stCxn id="207" idx="0"/>
            <a:endCxn id="204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635" name="Google Shape;1635;p7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7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7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7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7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0" name="Google Shape;1640;p7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1" name="Google Shape;1641;p73"/>
          <p:cNvCxnSpPr>
            <a:stCxn id="1635" idx="2"/>
            <a:endCxn id="163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73"/>
          <p:cNvCxnSpPr>
            <a:stCxn id="1635" idx="3"/>
            <a:endCxn id="163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73"/>
          <p:cNvCxnSpPr>
            <a:stCxn id="1637" idx="2"/>
            <a:endCxn id="163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73"/>
          <p:cNvCxnSpPr>
            <a:stCxn id="1640" idx="2"/>
            <a:endCxn id="163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73"/>
          <p:cNvCxnSpPr>
            <a:stCxn id="1638" idx="2"/>
            <a:endCxn id="163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73"/>
          <p:cNvCxnSpPr>
            <a:stCxn id="1636" idx="3"/>
            <a:endCxn id="163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7" name="Google Shape;1647;p7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8" name="Google Shape;1648;p73"/>
          <p:cNvCxnSpPr>
            <a:stCxn id="1647" idx="3"/>
            <a:endCxn id="163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9" name="Google Shape;1649;p7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50" name="Google Shape;1650;p7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1" name="Google Shape;1651;p73"/>
          <p:cNvCxnSpPr>
            <a:stCxn id="1647" idx="3"/>
            <a:endCxn id="163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73"/>
          <p:cNvCxnSpPr>
            <a:stCxn id="1638" idx="3"/>
            <a:endCxn id="164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73"/>
          <p:cNvCxnSpPr>
            <a:stCxn id="1635" idx="3"/>
            <a:endCxn id="163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7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655" name="Google Shape;1655;p73"/>
          <p:cNvCxnSpPr>
            <a:stCxn id="1640" idx="0"/>
            <a:endCxn id="163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7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57" name="Google Shape;1657;p7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58" name="Google Shape;1658;p7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659" name="Google Shape;1659;p7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60" name="Google Shape;1660;p7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661" name="Google Shape;1661;p7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662" name="Google Shape;1662;p7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663" name="Google Shape;1663;p7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64" name="Google Shape;1664;p7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65" name="Google Shape;1665;p73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1), (B: 2), (F: 15), (D: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6" name="Google Shape;1666;p7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667" name="Google Shape;1667;p73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68" name="Google Shape;1668;p7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69" name="Google Shape;1669;p73"/>
          <p:cNvCxnSpPr>
            <a:stCxn id="1638" idx="1"/>
            <a:endCxn id="163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0" name="Google Shape;1670;p7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71" name="Google Shape;1671;p73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2" name="Google Shape;1672;p73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3" name="Google Shape;1673;p73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74" name="Google Shape;1674;p73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680" name="Google Shape;1680;p7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7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7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7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7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7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6" name="Google Shape;1686;p74"/>
          <p:cNvCxnSpPr>
            <a:stCxn id="1680" idx="2"/>
            <a:endCxn id="168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74"/>
          <p:cNvCxnSpPr>
            <a:stCxn id="1680" idx="3"/>
            <a:endCxn id="168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74"/>
          <p:cNvCxnSpPr>
            <a:stCxn id="1682" idx="2"/>
            <a:endCxn id="168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74"/>
          <p:cNvCxnSpPr>
            <a:stCxn id="1685" idx="2"/>
            <a:endCxn id="168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74"/>
          <p:cNvCxnSpPr>
            <a:stCxn id="1683" idx="2"/>
            <a:endCxn id="168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74"/>
          <p:cNvCxnSpPr>
            <a:stCxn id="1681" idx="3"/>
            <a:endCxn id="168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2" name="Google Shape;1692;p7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3" name="Google Shape;1693;p74"/>
          <p:cNvCxnSpPr>
            <a:stCxn id="1692" idx="3"/>
            <a:endCxn id="168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4" name="Google Shape;1694;p7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95" name="Google Shape;1695;p7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1 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6" name="Google Shape;1696;p74"/>
          <p:cNvCxnSpPr>
            <a:stCxn id="1692" idx="3"/>
            <a:endCxn id="168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74"/>
          <p:cNvCxnSpPr>
            <a:stCxn id="1683" idx="3"/>
            <a:endCxn id="168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74"/>
          <p:cNvCxnSpPr>
            <a:stCxn id="1680" idx="3"/>
            <a:endCxn id="168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7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00" name="Google Shape;1700;p74"/>
          <p:cNvCxnSpPr>
            <a:stCxn id="1685" idx="0"/>
            <a:endCxn id="168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7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02" name="Google Shape;1702;p7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03" name="Google Shape;1703;p7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04" name="Google Shape;1704;p7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05" name="Google Shape;1705;p7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06" name="Google Shape;1706;p7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07" name="Google Shape;1707;p7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08" name="Google Shape;1708;p7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09" name="Google Shape;1709;p7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10" name="Google Shape;1710;p74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1), (B: 2), (F: 15), (D: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1" name="Google Shape;1711;p7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12" name="Google Shape;1712;p7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3" name="Google Shape;1713;p7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14" name="Google Shape;1714;p74"/>
          <p:cNvCxnSpPr>
            <a:stCxn id="1683" idx="1"/>
            <a:endCxn id="168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15" name="Google Shape;1715;p7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16" name="Google Shape;1716;p74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7" name="Google Shape;1717;p74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8" name="Google Shape;1718;p74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19" name="Google Shape;1719;p74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distTo, edgeTo, and fringe after next relaxation.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725" name="Google Shape;1725;p7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7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7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7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7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7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1" name="Google Shape;1731;p75"/>
          <p:cNvCxnSpPr>
            <a:stCxn id="1725" idx="2"/>
            <a:endCxn id="172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75"/>
          <p:cNvCxnSpPr>
            <a:stCxn id="1725" idx="3"/>
            <a:endCxn id="172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75"/>
          <p:cNvCxnSpPr>
            <a:stCxn id="1727" idx="2"/>
            <a:endCxn id="172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75"/>
          <p:cNvCxnSpPr>
            <a:stCxn id="1730" idx="2"/>
            <a:endCxn id="172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75"/>
          <p:cNvCxnSpPr>
            <a:stCxn id="1728" idx="2"/>
            <a:endCxn id="172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75"/>
          <p:cNvCxnSpPr>
            <a:stCxn id="1726" idx="3"/>
            <a:endCxn id="172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7" name="Google Shape;1737;p7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8" name="Google Shape;1738;p75"/>
          <p:cNvCxnSpPr>
            <a:stCxn id="1737" idx="3"/>
            <a:endCxn id="172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9" name="Google Shape;1739;p7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40" name="Google Shape;1740;p7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15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1" name="Google Shape;1741;p75"/>
          <p:cNvCxnSpPr>
            <a:stCxn id="1737" idx="3"/>
            <a:endCxn id="172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75"/>
          <p:cNvCxnSpPr>
            <a:stCxn id="1728" idx="3"/>
            <a:endCxn id="173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75"/>
          <p:cNvCxnSpPr>
            <a:stCxn id="1725" idx="3"/>
            <a:endCxn id="172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7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45" name="Google Shape;1745;p75"/>
          <p:cNvCxnSpPr>
            <a:stCxn id="1730" idx="0"/>
            <a:endCxn id="172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7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47" name="Google Shape;1747;p7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48" name="Google Shape;1748;p7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49" name="Google Shape;1749;p7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50" name="Google Shape;1750;p7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51" name="Google Shape;1751;p7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52" name="Google Shape;1752;p7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53" name="Google Shape;1753;p7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54" name="Google Shape;1754;p7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55" name="Google Shape;1755;p75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2), (F: 15), (D: ∞), (G: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6" name="Google Shape;1756;p7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57" name="Google Shape;1757;p7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8" name="Google Shape;1758;p7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59" name="Google Shape;1759;p75"/>
          <p:cNvCxnSpPr>
            <a:stCxn id="1728" idx="1"/>
            <a:endCxn id="172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7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61" name="Google Shape;1761;p75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62" name="Google Shape;1762;p75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63" name="Google Shape;1763;p75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769" name="Google Shape;1769;p7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7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7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7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7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7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5" name="Google Shape;1775;p76"/>
          <p:cNvCxnSpPr>
            <a:stCxn id="1769" idx="2"/>
            <a:endCxn id="177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76"/>
          <p:cNvCxnSpPr>
            <a:stCxn id="1769" idx="3"/>
            <a:endCxn id="177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76"/>
          <p:cNvCxnSpPr>
            <a:stCxn id="1771" idx="2"/>
            <a:endCxn id="177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76"/>
          <p:cNvCxnSpPr>
            <a:stCxn id="1774" idx="2"/>
            <a:endCxn id="177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76"/>
          <p:cNvCxnSpPr>
            <a:stCxn id="1772" idx="2"/>
            <a:endCxn id="177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76"/>
          <p:cNvCxnSpPr>
            <a:stCxn id="1770" idx="3"/>
            <a:endCxn id="177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1" name="Google Shape;1781;p7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2" name="Google Shape;1782;p76"/>
          <p:cNvCxnSpPr>
            <a:stCxn id="1781" idx="3"/>
            <a:endCxn id="176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3" name="Google Shape;1783;p7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84" name="Google Shape;1784;p7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5" name="Google Shape;1785;p76"/>
          <p:cNvCxnSpPr>
            <a:stCxn id="1781" idx="3"/>
            <a:endCxn id="177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76"/>
          <p:cNvCxnSpPr>
            <a:stCxn id="1772" idx="3"/>
            <a:endCxn id="177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76"/>
          <p:cNvCxnSpPr>
            <a:stCxn id="1769" idx="3"/>
            <a:endCxn id="177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7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89" name="Google Shape;1789;p76"/>
          <p:cNvCxnSpPr>
            <a:stCxn id="1774" idx="0"/>
            <a:endCxn id="177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Google Shape;1790;p7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91" name="Google Shape;1791;p7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2" name="Google Shape;1792;p7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93" name="Google Shape;1793;p7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94" name="Google Shape;1794;p7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95" name="Google Shape;1795;p7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96" name="Google Shape;1796;p7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97" name="Google Shape;1797;p7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8" name="Google Shape;1798;p7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9" name="Google Shape;1799;p76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(D: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(G: 3),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0" name="Google Shape;1800;p7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801" name="Google Shape;1801;p7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2" name="Google Shape;1802;p7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3" name="Google Shape;1803;p76"/>
          <p:cNvCxnSpPr>
            <a:stCxn id="1772" idx="1"/>
            <a:endCxn id="177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7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05" name="Google Shape;1805;p76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6" name="Google Shape;1806;p76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7" name="Google Shape;1807;p76"/>
          <p:cNvCxnSpPr/>
          <p:nvPr/>
        </p:nvCxnSpPr>
        <p:spPr>
          <a:xfrm>
            <a:off x="6872693" y="186494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76"/>
          <p:cNvCxnSpPr/>
          <p:nvPr/>
        </p:nvCxnSpPr>
        <p:spPr>
          <a:xfrm>
            <a:off x="8616618" y="26078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76"/>
          <p:cNvCxnSpPr/>
          <p:nvPr/>
        </p:nvCxnSpPr>
        <p:spPr>
          <a:xfrm>
            <a:off x="7396618" y="384143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76"/>
          <p:cNvSpPr txBox="1"/>
          <p:nvPr/>
        </p:nvSpPr>
        <p:spPr>
          <a:xfrm>
            <a:off x="6663467" y="18258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1" name="Google Shape;1811;p76"/>
          <p:cNvSpPr txBox="1"/>
          <p:nvPr/>
        </p:nvSpPr>
        <p:spPr>
          <a:xfrm>
            <a:off x="8552117" y="22428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2" name="Google Shape;1812;p76"/>
          <p:cNvSpPr txBox="1"/>
          <p:nvPr/>
        </p:nvSpPr>
        <p:spPr>
          <a:xfrm>
            <a:off x="7344942" y="34469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3" name="Google Shape;1813;p76"/>
          <p:cNvSpPr/>
          <p:nvPr/>
        </p:nvSpPr>
        <p:spPr>
          <a:xfrm>
            <a:off x="3202514" y="4647975"/>
            <a:ext cx="2472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76"/>
          <p:cNvSpPr/>
          <p:nvPr/>
        </p:nvSpPr>
        <p:spPr>
          <a:xfrm>
            <a:off x="2159066" y="34087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76"/>
          <p:cNvSpPr/>
          <p:nvPr/>
        </p:nvSpPr>
        <p:spPr>
          <a:xfrm>
            <a:off x="1179771" y="3439732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76"/>
          <p:cNvSpPr/>
          <p:nvPr/>
        </p:nvSpPr>
        <p:spPr>
          <a:xfrm>
            <a:off x="2158440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6"/>
          <p:cNvSpPr/>
          <p:nvPr/>
        </p:nvSpPr>
        <p:spPr>
          <a:xfrm>
            <a:off x="1171259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6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824" name="Google Shape;1824;p7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7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7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7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7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7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0" name="Google Shape;1830;p77"/>
          <p:cNvCxnSpPr>
            <a:stCxn id="1824" idx="2"/>
            <a:endCxn id="182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7"/>
          <p:cNvCxnSpPr>
            <a:stCxn id="1824" idx="3"/>
            <a:endCxn id="182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77"/>
          <p:cNvCxnSpPr>
            <a:stCxn id="1826" idx="2"/>
            <a:endCxn id="182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77"/>
          <p:cNvCxnSpPr>
            <a:stCxn id="1829" idx="2"/>
            <a:endCxn id="182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77"/>
          <p:cNvCxnSpPr>
            <a:stCxn id="1827" idx="2"/>
            <a:endCxn id="182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77"/>
          <p:cNvCxnSpPr>
            <a:stCxn id="1825" idx="3"/>
            <a:endCxn id="182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6" name="Google Shape;1836;p7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7" name="Google Shape;1837;p77"/>
          <p:cNvCxnSpPr>
            <a:stCxn id="1836" idx="3"/>
            <a:endCxn id="182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38" name="Google Shape;1838;p7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39" name="Google Shape;1839;p7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0" name="Google Shape;1840;p77"/>
          <p:cNvCxnSpPr>
            <a:stCxn id="1836" idx="3"/>
            <a:endCxn id="182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77"/>
          <p:cNvCxnSpPr>
            <a:stCxn id="1827" idx="3"/>
            <a:endCxn id="182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77"/>
          <p:cNvCxnSpPr>
            <a:stCxn id="1824" idx="3"/>
            <a:endCxn id="182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3" name="Google Shape;1843;p7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44" name="Google Shape;1844;p77"/>
          <p:cNvCxnSpPr>
            <a:stCxn id="1829" idx="0"/>
            <a:endCxn id="182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5" name="Google Shape;1845;p7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46" name="Google Shape;1846;p7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47" name="Google Shape;1847;p7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848" name="Google Shape;1848;p7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49" name="Google Shape;1849;p7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50" name="Google Shape;1850;p7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51" name="Google Shape;1851;p7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52" name="Google Shape;1852;p7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3" name="Google Shape;1853;p7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4" name="Google Shape;1854;p77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[(B: 2), (D: 2), 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5" name="Google Shape;1855;p7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856" name="Google Shape;1856;p77"/>
          <p:cNvCxnSpPr>
            <a:stCxn id="1827" idx="1"/>
            <a:endCxn id="182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7" name="Google Shape;1857;p7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8" name="Google Shape;1858;p77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59" name="Google Shape;1859;p77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0" name="Google Shape;1860;p77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1" name="Google Shape;1861;p77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62" name="Google Shape;1862;p77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868" name="Google Shape;1868;p7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9" name="Google Shape;1869;p7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7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7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7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7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4" name="Google Shape;1874;p78"/>
          <p:cNvCxnSpPr>
            <a:stCxn id="1868" idx="2"/>
            <a:endCxn id="186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78"/>
          <p:cNvCxnSpPr>
            <a:stCxn id="1868" idx="3"/>
            <a:endCxn id="187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78"/>
          <p:cNvCxnSpPr>
            <a:stCxn id="1870" idx="2"/>
            <a:endCxn id="187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78"/>
          <p:cNvCxnSpPr>
            <a:stCxn id="1873" idx="2"/>
            <a:endCxn id="187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78"/>
          <p:cNvCxnSpPr>
            <a:stCxn id="1871" idx="2"/>
            <a:endCxn id="187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78"/>
          <p:cNvCxnSpPr>
            <a:stCxn id="1869" idx="3"/>
            <a:endCxn id="187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0" name="Google Shape;1880;p7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1" name="Google Shape;1881;p78"/>
          <p:cNvCxnSpPr>
            <a:stCxn id="1880" idx="3"/>
            <a:endCxn id="186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7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83" name="Google Shape;1883;p7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4" name="Google Shape;1884;p78"/>
          <p:cNvCxnSpPr>
            <a:stCxn id="1880" idx="3"/>
            <a:endCxn id="186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78"/>
          <p:cNvCxnSpPr>
            <a:stCxn id="1871" idx="3"/>
            <a:endCxn id="187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78"/>
          <p:cNvCxnSpPr>
            <a:stCxn id="1868" idx="3"/>
            <a:endCxn id="187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7" name="Google Shape;1887;p7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888" name="Google Shape;1888;p78"/>
          <p:cNvCxnSpPr>
            <a:stCxn id="1873" idx="0"/>
            <a:endCxn id="187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9" name="Google Shape;1889;p7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90" name="Google Shape;1890;p7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1" name="Google Shape;1891;p7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892" name="Google Shape;1892;p7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93" name="Google Shape;1893;p7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894" name="Google Shape;1894;p7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95" name="Google Shape;1895;p7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96" name="Google Shape;1896;p7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7" name="Google Shape;1897;p7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8" name="Google Shape;1898;p78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2), (G: 3), (F: 4)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9" name="Google Shape;1899;p7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00" name="Google Shape;1900;p78"/>
          <p:cNvCxnSpPr>
            <a:stCxn id="1871" idx="1"/>
            <a:endCxn id="186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1" name="Google Shape;1901;p7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02" name="Google Shape;1902;p78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3" name="Google Shape;1903;p78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4" name="Google Shape;1904;p78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05" name="Google Shape;1905;p78"/>
          <p:cNvSpPr txBox="1"/>
          <p:nvPr/>
        </p:nvSpPr>
        <p:spPr>
          <a:xfrm>
            <a:off x="5926708" y="4307342"/>
            <a:ext cx="273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consider edges with weight 5 and 3 since other side is already marked!</a:t>
            </a:r>
            <a:endParaRPr/>
          </a:p>
        </p:txBody>
      </p:sp>
      <p:sp>
        <p:nvSpPr>
          <p:cNvPr id="1906" name="Google Shape;1906;p78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12" name="Google Shape;1912;p7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7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7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7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7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7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8" name="Google Shape;1918;p79"/>
          <p:cNvCxnSpPr>
            <a:stCxn id="1912" idx="2"/>
            <a:endCxn id="191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79"/>
          <p:cNvCxnSpPr>
            <a:stCxn id="1912" idx="3"/>
            <a:endCxn id="191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79"/>
          <p:cNvCxnSpPr>
            <a:stCxn id="1914" idx="2"/>
            <a:endCxn id="191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79"/>
          <p:cNvCxnSpPr>
            <a:stCxn id="1917" idx="2"/>
            <a:endCxn id="191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79"/>
          <p:cNvCxnSpPr>
            <a:stCxn id="1915" idx="2"/>
            <a:endCxn id="191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79"/>
          <p:cNvCxnSpPr>
            <a:stCxn id="1913" idx="3"/>
            <a:endCxn id="191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Google Shape;1924;p7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5" name="Google Shape;1925;p79"/>
          <p:cNvCxnSpPr>
            <a:stCxn id="1924" idx="3"/>
            <a:endCxn id="191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7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27" name="Google Shape;1927;p7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2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8" name="Google Shape;1928;p79"/>
          <p:cNvCxnSpPr>
            <a:stCxn id="1924" idx="3"/>
            <a:endCxn id="191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79"/>
          <p:cNvCxnSpPr>
            <a:stCxn id="1915" idx="3"/>
            <a:endCxn id="191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79"/>
          <p:cNvCxnSpPr>
            <a:stCxn id="1912" idx="3"/>
            <a:endCxn id="191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7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932" name="Google Shape;1932;p79"/>
          <p:cNvCxnSpPr>
            <a:stCxn id="1917" idx="0"/>
            <a:endCxn id="191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7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34" name="Google Shape;1934;p7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35" name="Google Shape;1935;p7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936" name="Google Shape;1936;p7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37" name="Google Shape;1937;p7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38" name="Google Shape;1938;p7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939" name="Google Shape;1939;p7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40" name="Google Shape;1940;p7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1" name="Google Shape;1941;p7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2" name="Google Shape;1942;p79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[(D: 2), 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3" name="Google Shape;1943;p7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44" name="Google Shape;1944;p79"/>
          <p:cNvCxnSpPr>
            <a:stCxn id="1915" idx="1"/>
            <a:endCxn id="191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5" name="Google Shape;1945;p7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46" name="Google Shape;1946;p79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7" name="Google Shape;1947;p79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8" name="Google Shape;1948;p79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49" name="Google Shape;1949;p79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55" name="Google Shape;1955;p8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8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8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8" name="Google Shape;1958;p8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8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8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1" name="Google Shape;1961;p80"/>
          <p:cNvCxnSpPr>
            <a:stCxn id="1955" idx="2"/>
            <a:endCxn id="195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80"/>
          <p:cNvCxnSpPr>
            <a:stCxn id="1955" idx="3"/>
            <a:endCxn id="195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80"/>
          <p:cNvCxnSpPr>
            <a:stCxn id="1957" idx="2"/>
            <a:endCxn id="195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80"/>
          <p:cNvCxnSpPr>
            <a:stCxn id="1960" idx="2"/>
            <a:endCxn id="195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80"/>
          <p:cNvCxnSpPr>
            <a:stCxn id="1958" idx="2"/>
            <a:endCxn id="195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80"/>
          <p:cNvCxnSpPr>
            <a:stCxn id="1956" idx="3"/>
            <a:endCxn id="195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8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8" name="Google Shape;1968;p80"/>
          <p:cNvCxnSpPr>
            <a:stCxn id="1967" idx="3"/>
            <a:endCxn id="195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8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70" name="Google Shape;1970;p8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3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1" name="Google Shape;1971;p80"/>
          <p:cNvCxnSpPr>
            <a:stCxn id="1967" idx="3"/>
            <a:endCxn id="195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80"/>
          <p:cNvCxnSpPr>
            <a:stCxn id="1958" idx="3"/>
            <a:endCxn id="196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80"/>
          <p:cNvCxnSpPr>
            <a:stCxn id="1955" idx="3"/>
            <a:endCxn id="195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8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975" name="Google Shape;1975;p80"/>
          <p:cNvCxnSpPr>
            <a:stCxn id="1960" idx="0"/>
            <a:endCxn id="195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8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77" name="Google Shape;1977;p8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78" name="Google Shape;1978;p8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979" name="Google Shape;1979;p8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80" name="Google Shape;1980;p8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81" name="Google Shape;1981;p8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982" name="Google Shape;1982;p8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983" name="Google Shape;1983;p8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4" name="Google Shape;1984;p8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5" name="Google Shape;1985;p80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3),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6" name="Google Shape;1986;p8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987" name="Google Shape;1987;p80"/>
          <p:cNvCxnSpPr>
            <a:stCxn id="1958" idx="1"/>
            <a:endCxn id="195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8" name="Google Shape;1988;p8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89" name="Google Shape;1989;p80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90" name="Google Shape;1990;p80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991" name="Google Shape;1991;p80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997" name="Google Shape;1997;p8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8" name="Google Shape;1998;p8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8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0" name="Google Shape;2000;p8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8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8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3" name="Google Shape;2003;p81"/>
          <p:cNvCxnSpPr>
            <a:stCxn id="1997" idx="2"/>
            <a:endCxn id="199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81"/>
          <p:cNvCxnSpPr>
            <a:stCxn id="1997" idx="3"/>
            <a:endCxn id="200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81"/>
          <p:cNvCxnSpPr>
            <a:stCxn id="1999" idx="2"/>
            <a:endCxn id="200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81"/>
          <p:cNvCxnSpPr>
            <a:stCxn id="2002" idx="2"/>
            <a:endCxn id="200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81"/>
          <p:cNvCxnSpPr>
            <a:stCxn id="2000" idx="2"/>
            <a:endCxn id="200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81"/>
          <p:cNvCxnSpPr>
            <a:stCxn id="1998" idx="3"/>
            <a:endCxn id="200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8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0" name="Google Shape;2010;p81"/>
          <p:cNvCxnSpPr>
            <a:stCxn id="2009" idx="3"/>
            <a:endCxn id="199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Google Shape;2011;p8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12" name="Google Shape;2012;p8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3" name="Google Shape;2013;p81"/>
          <p:cNvCxnSpPr>
            <a:stCxn id="2009" idx="3"/>
            <a:endCxn id="199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81"/>
          <p:cNvCxnSpPr>
            <a:stCxn id="2000" idx="3"/>
            <a:endCxn id="200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81"/>
          <p:cNvCxnSpPr>
            <a:stCxn id="1997" idx="3"/>
            <a:endCxn id="199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6" name="Google Shape;2016;p8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17" name="Google Shape;2017;p81"/>
          <p:cNvCxnSpPr>
            <a:stCxn id="2002" idx="0"/>
            <a:endCxn id="199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8" name="Google Shape;2018;p8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19" name="Google Shape;2019;p8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0" name="Google Shape;2020;p8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021" name="Google Shape;2021;p8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22" name="Google Shape;2022;p8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23" name="Google Shape;2023;p8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024" name="Google Shape;2024;p8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25" name="Google Shape;2025;p8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6" name="Google Shape;2026;p8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27" name="Google Shape;2027;p81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8" name="Google Shape;2028;p8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029" name="Google Shape;2029;p81"/>
          <p:cNvCxnSpPr>
            <a:stCxn id="2000" idx="1"/>
            <a:endCxn id="199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8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31" name="Google Shape;2031;p81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32" name="Google Shape;2032;p81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033" name="Google Shape;2033;p81"/>
          <p:cNvCxnSpPr/>
          <p:nvPr/>
        </p:nvCxnSpPr>
        <p:spPr>
          <a:xfrm>
            <a:off x="8605313" y="256265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81"/>
          <p:cNvSpPr txBox="1"/>
          <p:nvPr/>
        </p:nvSpPr>
        <p:spPr>
          <a:xfrm>
            <a:off x="8801142" y="22167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35" name="Google Shape;2035;p81"/>
          <p:cNvSpPr/>
          <p:nvPr/>
        </p:nvSpPr>
        <p:spPr>
          <a:xfrm>
            <a:off x="2147135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81"/>
          <p:cNvSpPr/>
          <p:nvPr/>
        </p:nvSpPr>
        <p:spPr>
          <a:xfrm>
            <a:off x="1179632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81"/>
          <p:cNvSpPr/>
          <p:nvPr/>
        </p:nvSpPr>
        <p:spPr>
          <a:xfrm>
            <a:off x="2365974" y="4647975"/>
            <a:ext cx="6330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81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044" name="Google Shape;2044;p8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8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8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8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8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8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82"/>
          <p:cNvCxnSpPr>
            <a:stCxn id="2044" idx="2"/>
            <a:endCxn id="204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82"/>
          <p:cNvCxnSpPr>
            <a:stCxn id="2044" idx="3"/>
            <a:endCxn id="204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82"/>
          <p:cNvCxnSpPr>
            <a:stCxn id="2046" idx="2"/>
            <a:endCxn id="204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82"/>
          <p:cNvCxnSpPr>
            <a:stCxn id="2049" idx="2"/>
            <a:endCxn id="204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82"/>
          <p:cNvCxnSpPr>
            <a:stCxn id="2047" idx="2"/>
            <a:endCxn id="204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82"/>
          <p:cNvCxnSpPr>
            <a:stCxn id="2045" idx="3"/>
            <a:endCxn id="204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8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7" name="Google Shape;2057;p82"/>
          <p:cNvCxnSpPr>
            <a:stCxn id="2056" idx="3"/>
            <a:endCxn id="204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8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59" name="Google Shape;2059;p8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4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        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0" name="Google Shape;2060;p82"/>
          <p:cNvCxnSpPr>
            <a:stCxn id="2056" idx="3"/>
            <a:endCxn id="204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82"/>
          <p:cNvCxnSpPr>
            <a:stCxn id="2047" idx="3"/>
            <a:endCxn id="204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82"/>
          <p:cNvCxnSpPr>
            <a:stCxn id="2044" idx="3"/>
            <a:endCxn id="204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Google Shape;2063;p8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64" name="Google Shape;2064;p82"/>
          <p:cNvCxnSpPr>
            <a:stCxn id="2049" idx="0"/>
            <a:endCxn id="204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65" name="Google Shape;2065;p8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66" name="Google Shape;2066;p8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67" name="Google Shape;2067;p8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068" name="Google Shape;2068;p8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69" name="Google Shape;2069;p8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70" name="Google Shape;2070;p8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071" name="Google Shape;2071;p8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72" name="Google Shape;2072;p8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3" name="Google Shape;2073;p8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4" name="Google Shape;2074;p82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1), (F: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5" name="Google Shape;2075;p8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076" name="Google Shape;2076;p82"/>
          <p:cNvCxnSpPr>
            <a:stCxn id="2047" idx="1"/>
            <a:endCxn id="204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Google Shape;2077;p8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78" name="Google Shape;2078;p82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79" name="Google Shape;2079;p82"/>
          <p:cNvSpPr txBox="1"/>
          <p:nvPr/>
        </p:nvSpPr>
        <p:spPr>
          <a:xfrm>
            <a:off x="8695417" y="2419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080" name="Google Shape;2080;p82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</a:t>
            </a:r>
            <a:r>
              <a:rPr lang="en"/>
              <a:t>CS61B</a:t>
            </a:r>
            <a:r>
              <a:rPr lang="en"/>
              <a:t>, Fall 2023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Minimum Spanning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 Intro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086" name="Google Shape;2086;p8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8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8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9" name="Google Shape;2089;p8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8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8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2" name="Google Shape;2092;p83"/>
          <p:cNvCxnSpPr>
            <a:stCxn id="2086" idx="2"/>
            <a:endCxn id="208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83"/>
          <p:cNvCxnSpPr>
            <a:stCxn id="2086" idx="3"/>
            <a:endCxn id="208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83"/>
          <p:cNvCxnSpPr>
            <a:stCxn id="2088" idx="2"/>
            <a:endCxn id="208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83"/>
          <p:cNvCxnSpPr>
            <a:stCxn id="2091" idx="2"/>
            <a:endCxn id="209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83"/>
          <p:cNvCxnSpPr>
            <a:stCxn id="2089" idx="2"/>
            <a:endCxn id="209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83"/>
          <p:cNvCxnSpPr>
            <a:stCxn id="2087" idx="3"/>
            <a:endCxn id="209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8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9" name="Google Shape;2099;p83"/>
          <p:cNvCxnSpPr>
            <a:stCxn id="2098" idx="3"/>
            <a:endCxn id="208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8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01" name="Google Shape;2101;p8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 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02" name="Google Shape;2102;p83"/>
          <p:cNvCxnSpPr>
            <a:stCxn id="2098" idx="3"/>
            <a:endCxn id="208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83"/>
          <p:cNvCxnSpPr>
            <a:stCxn id="2089" idx="3"/>
            <a:endCxn id="209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83"/>
          <p:cNvCxnSpPr>
            <a:stCxn id="2086" idx="3"/>
            <a:endCxn id="208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8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06" name="Google Shape;2106;p83"/>
          <p:cNvCxnSpPr>
            <a:stCxn id="2091" idx="0"/>
            <a:endCxn id="208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7" name="Google Shape;2107;p8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08" name="Google Shape;2108;p8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09" name="Google Shape;2109;p8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10" name="Google Shape;2110;p8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11" name="Google Shape;2111;p8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12" name="Google Shape;2112;p8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13" name="Google Shape;2113;p8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14" name="Google Shape;2114;p8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5" name="Google Shape;2115;p8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6" name="Google Shape;2116;p83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7" name="Google Shape;2117;p8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18" name="Google Shape;2118;p83"/>
          <p:cNvCxnSpPr>
            <a:stCxn id="2089" idx="1"/>
            <a:endCxn id="208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8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20" name="Google Shape;2120;p83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121" name="Google Shape;2121;p83"/>
          <p:cNvCxnSpPr/>
          <p:nvPr/>
        </p:nvCxnSpPr>
        <p:spPr>
          <a:xfrm>
            <a:off x="7397418" y="38270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2" name="Google Shape;2122;p83"/>
          <p:cNvSpPr txBox="1"/>
          <p:nvPr/>
        </p:nvSpPr>
        <p:spPr>
          <a:xfrm>
            <a:off x="7498217" y="402198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23" name="Google Shape;2123;p83"/>
          <p:cNvSpPr/>
          <p:nvPr/>
        </p:nvSpPr>
        <p:spPr>
          <a:xfrm>
            <a:off x="1168328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83"/>
          <p:cNvSpPr/>
          <p:nvPr/>
        </p:nvSpPr>
        <p:spPr>
          <a:xfrm>
            <a:off x="2169744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83"/>
          <p:cNvSpPr/>
          <p:nvPr/>
        </p:nvSpPr>
        <p:spPr>
          <a:xfrm>
            <a:off x="2322033" y="4647975"/>
            <a:ext cx="6882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83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132" name="Google Shape;2132;p8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8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4" name="Google Shape;2134;p8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8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6" name="Google Shape;2136;p8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8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8" name="Google Shape;2138;p84"/>
          <p:cNvCxnSpPr>
            <a:stCxn id="2132" idx="2"/>
            <a:endCxn id="213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84"/>
          <p:cNvCxnSpPr>
            <a:stCxn id="2132" idx="3"/>
            <a:endCxn id="213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84"/>
          <p:cNvCxnSpPr>
            <a:stCxn id="2134" idx="2"/>
            <a:endCxn id="213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84"/>
          <p:cNvCxnSpPr>
            <a:stCxn id="2137" idx="2"/>
            <a:endCxn id="213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84"/>
          <p:cNvCxnSpPr>
            <a:stCxn id="2135" idx="2"/>
            <a:endCxn id="213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84"/>
          <p:cNvCxnSpPr>
            <a:stCxn id="2133" idx="3"/>
            <a:endCxn id="213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4" name="Google Shape;2144;p8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5" name="Google Shape;2145;p84"/>
          <p:cNvCxnSpPr>
            <a:stCxn id="2144" idx="3"/>
            <a:endCxn id="213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6" name="Google Shape;2146;p8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47" name="Google Shape;2147;p8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 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8" name="Google Shape;2148;p84"/>
          <p:cNvCxnSpPr>
            <a:stCxn id="2144" idx="3"/>
            <a:endCxn id="213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84"/>
          <p:cNvCxnSpPr>
            <a:stCxn id="2135" idx="3"/>
            <a:endCxn id="213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84"/>
          <p:cNvCxnSpPr>
            <a:stCxn id="2132" idx="3"/>
            <a:endCxn id="213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8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52" name="Google Shape;2152;p84"/>
          <p:cNvCxnSpPr>
            <a:stCxn id="2137" idx="0"/>
            <a:endCxn id="213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8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54" name="Google Shape;2154;p8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55" name="Google Shape;2155;p8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56" name="Google Shape;2156;p8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57" name="Google Shape;2157;p8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58" name="Google Shape;2158;p8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59" name="Google Shape;2159;p8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60" name="Google Shape;2160;p8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1" name="Google Shape;2161;p8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2" name="Google Shape;2162;p84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3" name="Google Shape;2163;p8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164" name="Google Shape;2164;p84"/>
          <p:cNvCxnSpPr>
            <a:stCxn id="2135" idx="1"/>
            <a:endCxn id="213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5" name="Google Shape;2165;p8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66" name="Google Shape;2166;p84"/>
          <p:cNvSpPr txBox="1"/>
          <p:nvPr/>
        </p:nvSpPr>
        <p:spPr>
          <a:xfrm>
            <a:off x="7291067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67" name="Google Shape;2167;p84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173" name="Google Shape;2173;p8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8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8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8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7" name="Google Shape;2177;p8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8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9" name="Google Shape;2179;p85"/>
          <p:cNvCxnSpPr>
            <a:stCxn id="2173" idx="2"/>
            <a:endCxn id="217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85"/>
          <p:cNvCxnSpPr>
            <a:stCxn id="2173" idx="3"/>
            <a:endCxn id="217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85"/>
          <p:cNvCxnSpPr>
            <a:stCxn id="2175" idx="2"/>
            <a:endCxn id="217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85"/>
          <p:cNvCxnSpPr>
            <a:stCxn id="2178" idx="2"/>
            <a:endCxn id="217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85"/>
          <p:cNvCxnSpPr>
            <a:stCxn id="2176" idx="2"/>
            <a:endCxn id="217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85"/>
          <p:cNvCxnSpPr>
            <a:stCxn id="2174" idx="3"/>
            <a:endCxn id="217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8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6" name="Google Shape;2186;p85"/>
          <p:cNvCxnSpPr>
            <a:stCxn id="2185" idx="3"/>
            <a:endCxn id="217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Google Shape;2187;p8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88" name="Google Shape;2188;p8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            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D                 E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E                 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F                 G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G                 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9" name="Google Shape;2189;p85"/>
          <p:cNvCxnSpPr>
            <a:stCxn id="2185" idx="3"/>
            <a:endCxn id="217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85"/>
          <p:cNvCxnSpPr>
            <a:stCxn id="2176" idx="3"/>
            <a:endCxn id="217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85"/>
          <p:cNvCxnSpPr>
            <a:stCxn id="2173" idx="3"/>
            <a:endCxn id="217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8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93" name="Google Shape;2193;p85"/>
          <p:cNvCxnSpPr>
            <a:stCxn id="2178" idx="0"/>
            <a:endCxn id="217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Google Shape;2194;p8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95" name="Google Shape;2195;p8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96" name="Google Shape;2196;p8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97" name="Google Shape;2197;p8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98" name="Google Shape;2198;p8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99" name="Google Shape;2199;p8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200" name="Google Shape;2200;p8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01" name="Google Shape;2201;p8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2" name="Google Shape;2202;p8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3" name="Google Shape;2203;p85"/>
          <p:cNvSpPr txBox="1"/>
          <p:nvPr/>
        </p:nvSpPr>
        <p:spPr>
          <a:xfrm>
            <a:off x="1264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4" name="Google Shape;2204;p8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205" name="Google Shape;2205;p85"/>
          <p:cNvCxnSpPr>
            <a:stCxn id="2176" idx="1"/>
            <a:endCxn id="217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6" name="Google Shape;2206;p8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7" name="Google Shape;2207;p85"/>
          <p:cNvSpPr txBox="1"/>
          <p:nvPr>
            <p:ph idx="1" type="body"/>
          </p:nvPr>
        </p:nvSpPr>
        <p:spPr>
          <a:xfrm>
            <a:off x="90600" y="4041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8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2213" name="Google Shape;2213;p8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Prim’s Algorithm Code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14" name="Google Shape;2214;p8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Code and Runtime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2220" name="Google Shape;222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pic>
        <p:nvPicPr>
          <p:cNvPr id="2226" name="Google Shape;2226;p88" title="vid6 prims conceptuall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50" y="591800"/>
            <a:ext cx="7168500" cy="40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88"/>
          <p:cNvSpPr txBox="1"/>
          <p:nvPr>
            <p:ph idx="1" type="body"/>
          </p:nvPr>
        </p:nvSpPr>
        <p:spPr>
          <a:xfrm>
            <a:off x="2286000" y="4684750"/>
            <a:ext cx="4572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89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5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3" name="Google Shape;2233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2234" name="Google Shape;2234;p89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5" name="Google Shape;2235;p89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2236" name="Google Shape;2236;p89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7" name="Google Shape;2237;p89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2238" name="Google Shape;2238;p89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9" name="Google Shape;2239;p89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90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decreasePriority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2245" name="Google Shape;2245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2246" name="Google Shape;2246;p90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2247" name="Google Shape;2247;p90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8" name="Google Shape;2248;p90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9" name="Google Shape;2249;p90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2250" name="Google Shape;2250;p90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2251" name="Google Shape;2251;p90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90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2253" name="Google Shape;2253;p90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2254" name="Google Shape;2254;p90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2260" name="Google Shape;2260;p91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91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2262" name="Google Shape;2262;p91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</a:t>
            </a:r>
            <a:r>
              <a:rPr lang="en"/>
              <a:t>’s Algorithm Runtime</a:t>
            </a:r>
            <a:endParaRPr/>
          </a:p>
        </p:txBody>
      </p:sp>
      <p:sp>
        <p:nvSpPr>
          <p:cNvPr id="2268" name="Google Shape;2268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Delete-min</a:t>
            </a:r>
            <a:r>
              <a:rPr lang="en"/>
              <a:t>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E*log(V)).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E &gt; V, this is just O(E log V) (Same as Dijkstra's).</a:t>
            </a:r>
            <a:endParaRPr/>
          </a:p>
        </p:txBody>
      </p:sp>
      <p:graphicFrame>
        <p:nvGraphicFramePr>
          <p:cNvPr id="2269" name="Google Shape;2269;p92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{C55144B6-11B8-426B-9CC7-5B2CA24E9F43}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b="1" lang="en"/>
              <a:t>undirected</a:t>
            </a:r>
            <a:r>
              <a:rPr lang="en"/>
              <a:t> graph, a </a:t>
            </a:r>
            <a:r>
              <a:rPr b="1" i="1" lang="en"/>
              <a:t>spanning tree </a:t>
            </a:r>
            <a:r>
              <a:rPr lang="en"/>
              <a:t>T is a subgraph of G, where 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connected.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acyclic.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all of the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minimum spanning tree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spanning tree of minimum total weight.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Network of power lines that connect a bunch of buildings.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>
            <a:off x="2333525" y="877675"/>
            <a:ext cx="207300" cy="63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2601452" y="8776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3789410" y="1397485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599800" y="1480746"/>
            <a:ext cx="207300" cy="245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9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2275" name="Google Shape;2275;p9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Kruskal’s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276" name="Google Shape;2276;p9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Kruskal’s (Demo)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282" name="Google Shape;2282;p9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9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4" name="Google Shape;2284;p9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5" name="Google Shape;2285;p9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6" name="Google Shape;2286;p9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9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9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9" name="Google Shape;2289;p94"/>
          <p:cNvCxnSpPr>
            <a:stCxn id="2283" idx="2"/>
            <a:endCxn id="22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94"/>
          <p:cNvCxnSpPr>
            <a:stCxn id="2283" idx="3"/>
            <a:endCxn id="22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94"/>
          <p:cNvCxnSpPr>
            <a:stCxn id="2285" idx="2"/>
            <a:endCxn id="228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94"/>
          <p:cNvCxnSpPr>
            <a:stCxn id="2288" idx="2"/>
            <a:endCxn id="22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94"/>
          <p:cNvCxnSpPr>
            <a:stCxn id="2286" idx="2"/>
            <a:endCxn id="22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94"/>
          <p:cNvCxnSpPr>
            <a:stCxn id="2284" idx="3"/>
            <a:endCxn id="22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5" name="Google Shape;2295;p9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6" name="Google Shape;2296;p94"/>
          <p:cNvCxnSpPr>
            <a:stCxn id="2295" idx="3"/>
            <a:endCxn id="22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7" name="Google Shape;2297;p9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98" name="Google Shape;2298;p9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9" name="Google Shape;2299;p94"/>
          <p:cNvCxnSpPr>
            <a:stCxn id="2295" idx="3"/>
            <a:endCxn id="22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94"/>
          <p:cNvCxnSpPr>
            <a:stCxn id="2286" idx="3"/>
            <a:endCxn id="22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94"/>
          <p:cNvCxnSpPr>
            <a:stCxn id="2283" idx="3"/>
            <a:endCxn id="22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2" name="Google Shape;2302;p9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03" name="Google Shape;2303;p94"/>
          <p:cNvCxnSpPr>
            <a:stCxn id="2288" idx="0"/>
            <a:endCxn id="22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4" name="Google Shape;2304;p9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05" name="Google Shape;2305;p9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06" name="Google Shape;2306;p9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07" name="Google Shape;2307;p9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8" name="Google Shape;2308;p9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9" name="Google Shape;2309;p9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10" name="Google Shape;2310;p9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11" name="Google Shape;2311;p9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12" name="Google Shape;2312;p9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13" name="Google Shape;2313;p94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4" name="Google Shape;2314;p9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15" name="Google Shape;2315;p94"/>
          <p:cNvCxnSpPr>
            <a:stCxn id="2286" idx="1"/>
            <a:endCxn id="22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9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322" name="Google Shape;2322;p9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3" name="Google Shape;2323;p9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9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9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9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7" name="Google Shape;2327;p9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8" name="Google Shape;2328;p95"/>
          <p:cNvCxnSpPr>
            <a:stCxn id="2322" idx="2"/>
            <a:endCxn id="232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95"/>
          <p:cNvCxnSpPr>
            <a:stCxn id="2322" idx="3"/>
            <a:endCxn id="232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95"/>
          <p:cNvCxnSpPr>
            <a:stCxn id="2324" idx="2"/>
            <a:endCxn id="232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95"/>
          <p:cNvCxnSpPr>
            <a:stCxn id="2327" idx="2"/>
            <a:endCxn id="232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95"/>
          <p:cNvCxnSpPr>
            <a:stCxn id="2325" idx="2"/>
            <a:endCxn id="232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95"/>
          <p:cNvCxnSpPr>
            <a:stCxn id="2323" idx="3"/>
            <a:endCxn id="232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4" name="Google Shape;2334;p9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5" name="Google Shape;2335;p95"/>
          <p:cNvCxnSpPr>
            <a:stCxn id="2334" idx="3"/>
            <a:endCxn id="232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6" name="Google Shape;2336;p9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37" name="Google Shape;2337;p9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38" name="Google Shape;2338;p95"/>
          <p:cNvCxnSpPr>
            <a:stCxn id="2334" idx="3"/>
            <a:endCxn id="232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95"/>
          <p:cNvCxnSpPr>
            <a:stCxn id="2325" idx="3"/>
            <a:endCxn id="232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95"/>
          <p:cNvCxnSpPr>
            <a:stCxn id="2322" idx="3"/>
            <a:endCxn id="232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9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42" name="Google Shape;2342;p95"/>
          <p:cNvCxnSpPr>
            <a:stCxn id="2327" idx="0"/>
            <a:endCxn id="232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3" name="Google Shape;2343;p9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44" name="Google Shape;2344;p9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45" name="Google Shape;2345;p9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46" name="Google Shape;2346;p9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47" name="Google Shape;2347;p9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48" name="Google Shape;2348;p9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49" name="Google Shape;2349;p9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50" name="Google Shape;2350;p9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1" name="Google Shape;2351;p9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2" name="Google Shape;2352;p95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3" name="Google Shape;2353;p9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54" name="Google Shape;2354;p95"/>
          <p:cNvCxnSpPr>
            <a:stCxn id="2325" idx="1"/>
            <a:endCxn id="232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Google Shape;2355;p9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56" name="Google Shape;2356;p95"/>
          <p:cNvSpPr txBox="1"/>
          <p:nvPr/>
        </p:nvSpPr>
        <p:spPr>
          <a:xfrm>
            <a:off x="2112250" y="3778175"/>
            <a:ext cx="744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357" name="Google Shape;2357;p95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358" name="Google Shape;2358;p9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364" name="Google Shape;2364;p9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5" name="Google Shape;2365;p9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6" name="Google Shape;2366;p9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7" name="Google Shape;2367;p9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8" name="Google Shape;2368;p9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9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0" name="Google Shape;2370;p96"/>
          <p:cNvCxnSpPr>
            <a:stCxn id="2364" idx="2"/>
            <a:endCxn id="236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96"/>
          <p:cNvCxnSpPr>
            <a:stCxn id="2364" idx="3"/>
            <a:endCxn id="236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96"/>
          <p:cNvCxnSpPr>
            <a:stCxn id="2366" idx="2"/>
            <a:endCxn id="236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3" name="Google Shape;2373;p96"/>
          <p:cNvCxnSpPr>
            <a:stCxn id="2369" idx="2"/>
            <a:endCxn id="236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96"/>
          <p:cNvCxnSpPr>
            <a:stCxn id="2367" idx="2"/>
            <a:endCxn id="236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96"/>
          <p:cNvCxnSpPr>
            <a:stCxn id="2365" idx="3"/>
            <a:endCxn id="236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6" name="Google Shape;2376;p9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7" name="Google Shape;2377;p96"/>
          <p:cNvCxnSpPr>
            <a:stCxn id="2376" idx="3"/>
            <a:endCxn id="236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8" name="Google Shape;2378;p9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79" name="Google Shape;2379;p9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0" name="Google Shape;2380;p96"/>
          <p:cNvCxnSpPr>
            <a:stCxn id="2376" idx="3"/>
            <a:endCxn id="236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96"/>
          <p:cNvCxnSpPr>
            <a:stCxn id="2367" idx="3"/>
            <a:endCxn id="236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96"/>
          <p:cNvCxnSpPr>
            <a:stCxn id="2364" idx="3"/>
            <a:endCxn id="236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3" name="Google Shape;2383;p9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384" name="Google Shape;2384;p96"/>
          <p:cNvCxnSpPr>
            <a:stCxn id="2369" idx="0"/>
            <a:endCxn id="236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5" name="Google Shape;2385;p9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86" name="Google Shape;2386;p9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87" name="Google Shape;2387;p9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388" name="Google Shape;2388;p9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89" name="Google Shape;2389;p9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90" name="Google Shape;2390;p9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391" name="Google Shape;2391;p9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92" name="Google Shape;2392;p9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3" name="Google Shape;2393;p9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4" name="Google Shape;2394;p96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5" name="Google Shape;2395;p9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396" name="Google Shape;2396;p96"/>
          <p:cNvCxnSpPr>
            <a:stCxn id="2367" idx="1"/>
            <a:endCxn id="236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7" name="Google Shape;2397;p9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98" name="Google Shape;2398;p96"/>
          <p:cNvSpPr txBox="1"/>
          <p:nvPr/>
        </p:nvSpPr>
        <p:spPr>
          <a:xfrm>
            <a:off x="2112250" y="3778175"/>
            <a:ext cx="1130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399" name="Google Shape;2399;p9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05" name="Google Shape;2405;p9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9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9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9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9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9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1" name="Google Shape;2411;p97"/>
          <p:cNvCxnSpPr>
            <a:stCxn id="2405" idx="2"/>
            <a:endCxn id="240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97"/>
          <p:cNvCxnSpPr>
            <a:stCxn id="2405" idx="3"/>
            <a:endCxn id="240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97"/>
          <p:cNvCxnSpPr>
            <a:stCxn id="2407" idx="2"/>
            <a:endCxn id="240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97"/>
          <p:cNvCxnSpPr>
            <a:stCxn id="2410" idx="2"/>
            <a:endCxn id="240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97"/>
          <p:cNvCxnSpPr>
            <a:stCxn id="2408" idx="2"/>
            <a:endCxn id="240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97"/>
          <p:cNvCxnSpPr>
            <a:stCxn id="2406" idx="3"/>
            <a:endCxn id="240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7" name="Google Shape;2417;p9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8" name="Google Shape;2418;p97"/>
          <p:cNvCxnSpPr>
            <a:stCxn id="2417" idx="3"/>
            <a:endCxn id="240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9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20" name="Google Shape;2420;p9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1" name="Google Shape;2421;p97"/>
          <p:cNvCxnSpPr>
            <a:stCxn id="2417" idx="3"/>
            <a:endCxn id="240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97"/>
          <p:cNvCxnSpPr>
            <a:stCxn id="2408" idx="3"/>
            <a:endCxn id="241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97"/>
          <p:cNvCxnSpPr>
            <a:stCxn id="2405" idx="3"/>
            <a:endCxn id="240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9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25" name="Google Shape;2425;p97"/>
          <p:cNvCxnSpPr>
            <a:stCxn id="2410" idx="0"/>
            <a:endCxn id="240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6" name="Google Shape;2426;p9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27" name="Google Shape;2427;p9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28" name="Google Shape;2428;p9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429" name="Google Shape;2429;p9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0" name="Google Shape;2430;p9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1" name="Google Shape;2431;p9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432" name="Google Shape;2432;p9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33" name="Google Shape;2433;p9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4" name="Google Shape;2434;p9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5" name="Google Shape;2435;p97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6" name="Google Shape;2436;p9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37" name="Google Shape;2437;p97"/>
          <p:cNvCxnSpPr>
            <a:stCxn id="2408" idx="1"/>
            <a:endCxn id="240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9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39" name="Google Shape;2439;p97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440" name="Google Shape;2440;p97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441" name="Google Shape;2441;p9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47" name="Google Shape;2447;p9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8" name="Google Shape;2448;p9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9" name="Google Shape;2449;p9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9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1" name="Google Shape;2451;p9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9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3" name="Google Shape;2453;p98"/>
          <p:cNvCxnSpPr>
            <a:stCxn id="2447" idx="2"/>
            <a:endCxn id="244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98"/>
          <p:cNvCxnSpPr>
            <a:stCxn id="2447" idx="3"/>
            <a:endCxn id="245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98"/>
          <p:cNvCxnSpPr>
            <a:stCxn id="2449" idx="2"/>
            <a:endCxn id="245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98"/>
          <p:cNvCxnSpPr>
            <a:stCxn id="2452" idx="2"/>
            <a:endCxn id="245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98"/>
          <p:cNvCxnSpPr>
            <a:stCxn id="2450" idx="2"/>
            <a:endCxn id="245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98"/>
          <p:cNvCxnSpPr>
            <a:stCxn id="2448" idx="3"/>
            <a:endCxn id="245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9" name="Google Shape;2459;p9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0" name="Google Shape;2460;p98"/>
          <p:cNvCxnSpPr>
            <a:stCxn id="2459" idx="3"/>
            <a:endCxn id="244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1" name="Google Shape;2461;p9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62" name="Google Shape;2462;p9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3" name="Google Shape;2463;p98"/>
          <p:cNvCxnSpPr>
            <a:stCxn id="2459" idx="3"/>
            <a:endCxn id="244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98"/>
          <p:cNvCxnSpPr>
            <a:stCxn id="2450" idx="3"/>
            <a:endCxn id="245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98"/>
          <p:cNvCxnSpPr>
            <a:stCxn id="2447" idx="3"/>
            <a:endCxn id="244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Google Shape;2466;p9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67" name="Google Shape;2467;p98"/>
          <p:cNvCxnSpPr>
            <a:stCxn id="2452" idx="0"/>
            <a:endCxn id="244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8" name="Google Shape;2468;p9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9" name="Google Shape;2469;p9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0" name="Google Shape;2470;p9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471" name="Google Shape;2471;p9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2" name="Google Shape;2472;p9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3" name="Google Shape;2473;p9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474" name="Google Shape;2474;p9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75" name="Google Shape;2475;p9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6" name="Google Shape;2476;p9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77" name="Google Shape;2477;p9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8" name="Google Shape;2478;p9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479" name="Google Shape;2479;p98"/>
          <p:cNvCxnSpPr>
            <a:stCxn id="2450" idx="1"/>
            <a:endCxn id="244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0" name="Google Shape;2480;p9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481" name="Google Shape;2481;p98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482" name="Google Shape;2482;p9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488" name="Google Shape;2488;p9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9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9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9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9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9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4" name="Google Shape;2494;p99"/>
          <p:cNvCxnSpPr>
            <a:stCxn id="2488" idx="2"/>
            <a:endCxn id="248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99"/>
          <p:cNvCxnSpPr>
            <a:stCxn id="2488" idx="3"/>
            <a:endCxn id="249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99"/>
          <p:cNvCxnSpPr>
            <a:stCxn id="2490" idx="2"/>
            <a:endCxn id="249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99"/>
          <p:cNvCxnSpPr>
            <a:stCxn id="2493" idx="2"/>
            <a:endCxn id="249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99"/>
          <p:cNvCxnSpPr>
            <a:stCxn id="2491" idx="2"/>
            <a:endCxn id="249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99"/>
          <p:cNvCxnSpPr>
            <a:stCxn id="2489" idx="3"/>
            <a:endCxn id="249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0" name="Google Shape;2500;p9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1" name="Google Shape;2501;p99"/>
          <p:cNvCxnSpPr>
            <a:stCxn id="2500" idx="3"/>
            <a:endCxn id="248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2" name="Google Shape;2502;p9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03" name="Google Shape;2503;p9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4" name="Google Shape;2504;p99"/>
          <p:cNvCxnSpPr>
            <a:stCxn id="2500" idx="3"/>
            <a:endCxn id="248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99"/>
          <p:cNvCxnSpPr>
            <a:stCxn id="2491" idx="3"/>
            <a:endCxn id="249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99"/>
          <p:cNvCxnSpPr>
            <a:stCxn id="2488" idx="3"/>
            <a:endCxn id="249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7" name="Google Shape;2507;p9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08" name="Google Shape;2508;p99"/>
          <p:cNvCxnSpPr>
            <a:stCxn id="2493" idx="0"/>
            <a:endCxn id="249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9" name="Google Shape;2509;p9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10" name="Google Shape;2510;p9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1" name="Google Shape;2511;p9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12" name="Google Shape;2512;p9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3" name="Google Shape;2513;p9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4" name="Google Shape;2514;p9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15" name="Google Shape;2515;p9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6" name="Google Shape;2516;p9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7" name="Google Shape;2517;p9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8" name="Google Shape;2518;p99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9" name="Google Shape;2519;p9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520" name="Google Shape;2520;p99"/>
          <p:cNvCxnSpPr>
            <a:stCxn id="2491" idx="1"/>
            <a:endCxn id="248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1" name="Google Shape;2521;p9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22" name="Google Shape;2522;p99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523" name="Google Shape;2523;p99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524" name="Google Shape;2524;p99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530" name="Google Shape;2530;p10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10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10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10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10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10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6" name="Google Shape;2536;p100"/>
          <p:cNvCxnSpPr>
            <a:stCxn id="2530" idx="2"/>
            <a:endCxn id="253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100"/>
          <p:cNvCxnSpPr>
            <a:stCxn id="2530" idx="3"/>
            <a:endCxn id="253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100"/>
          <p:cNvCxnSpPr>
            <a:stCxn id="2532" idx="2"/>
            <a:endCxn id="253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100"/>
          <p:cNvCxnSpPr>
            <a:stCxn id="2535" idx="2"/>
            <a:endCxn id="253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00"/>
          <p:cNvCxnSpPr>
            <a:stCxn id="2533" idx="2"/>
            <a:endCxn id="253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100"/>
          <p:cNvCxnSpPr>
            <a:stCxn id="2531" idx="3"/>
            <a:endCxn id="253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Google Shape;2542;p10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3" name="Google Shape;2543;p100"/>
          <p:cNvCxnSpPr>
            <a:stCxn id="2542" idx="3"/>
            <a:endCxn id="253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4" name="Google Shape;2544;p10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45" name="Google Shape;2545;p10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A-C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46" name="Google Shape;2546;p100"/>
          <p:cNvCxnSpPr>
            <a:stCxn id="2542" idx="3"/>
            <a:endCxn id="253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7" name="Google Shape;2547;p100"/>
          <p:cNvCxnSpPr>
            <a:stCxn id="2533" idx="3"/>
            <a:endCxn id="253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100"/>
          <p:cNvCxnSpPr>
            <a:stCxn id="2530" idx="3"/>
            <a:endCxn id="253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9" name="Google Shape;2549;p10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50" name="Google Shape;2550;p100"/>
          <p:cNvCxnSpPr>
            <a:stCxn id="2535" idx="0"/>
            <a:endCxn id="253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1" name="Google Shape;2551;p10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52" name="Google Shape;2552;p10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53" name="Google Shape;2553;p10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54" name="Google Shape;2554;p10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5" name="Google Shape;2555;p10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6" name="Google Shape;2556;p10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57" name="Google Shape;2557;p10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8" name="Google Shape;2558;p10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59" name="Google Shape;2559;p10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60" name="Google Shape;2560;p100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1" name="Google Shape;2561;p10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562" name="Google Shape;2562;p100"/>
          <p:cNvCxnSpPr>
            <a:stCxn id="2533" idx="1"/>
            <a:endCxn id="253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3" name="Google Shape;2563;p10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64" name="Google Shape;2564;p100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565" name="Google Shape;2565;p100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571" name="Google Shape;2571;p10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2" name="Google Shape;2572;p10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3" name="Google Shape;2573;p10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4" name="Google Shape;2574;p10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5" name="Google Shape;2575;p10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6" name="Google Shape;2576;p10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7" name="Google Shape;2577;p101"/>
          <p:cNvCxnSpPr>
            <a:stCxn id="2571" idx="2"/>
            <a:endCxn id="257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101"/>
          <p:cNvCxnSpPr>
            <a:stCxn id="2571" idx="3"/>
            <a:endCxn id="257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101"/>
          <p:cNvCxnSpPr>
            <a:stCxn id="2573" idx="2"/>
            <a:endCxn id="257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101"/>
          <p:cNvCxnSpPr>
            <a:stCxn id="2576" idx="2"/>
            <a:endCxn id="257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101"/>
          <p:cNvCxnSpPr>
            <a:stCxn id="2574" idx="2"/>
            <a:endCxn id="257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101"/>
          <p:cNvCxnSpPr>
            <a:stCxn id="2572" idx="3"/>
            <a:endCxn id="257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3" name="Google Shape;2583;p10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4" name="Google Shape;2584;p101"/>
          <p:cNvCxnSpPr>
            <a:stCxn id="2583" idx="3"/>
            <a:endCxn id="257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10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86" name="Google Shape;2586;p10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7" name="Google Shape;2587;p101"/>
          <p:cNvCxnSpPr>
            <a:stCxn id="2583" idx="3"/>
            <a:endCxn id="257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101"/>
          <p:cNvCxnSpPr>
            <a:stCxn id="2574" idx="3"/>
            <a:endCxn id="257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101"/>
          <p:cNvCxnSpPr>
            <a:stCxn id="2571" idx="3"/>
            <a:endCxn id="257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0" name="Google Shape;2590;p10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91" name="Google Shape;2591;p101"/>
          <p:cNvCxnSpPr>
            <a:stCxn id="2576" idx="0"/>
            <a:endCxn id="257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2" name="Google Shape;2592;p10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93" name="Google Shape;2593;p10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94" name="Google Shape;2594;p10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95" name="Google Shape;2595;p10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6" name="Google Shape;2596;p10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7" name="Google Shape;2597;p10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98" name="Google Shape;2598;p10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99" name="Google Shape;2599;p10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0" name="Google Shape;2600;p10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1" name="Google Shape;2601;p101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2" name="Google Shape;2602;p10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03" name="Google Shape;2603;p101"/>
          <p:cNvCxnSpPr>
            <a:stCxn id="2574" idx="1"/>
            <a:endCxn id="257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4" name="Google Shape;2604;p10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05" name="Google Shape;2605;p101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606" name="Google Shape;2606;p101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607" name="Google Shape;2607;p10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13" name="Google Shape;2613;p10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10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10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10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10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10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9" name="Google Shape;2619;p102"/>
          <p:cNvCxnSpPr>
            <a:stCxn id="2613" idx="2"/>
            <a:endCxn id="26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102"/>
          <p:cNvCxnSpPr>
            <a:stCxn id="2613" idx="3"/>
            <a:endCxn id="26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102"/>
          <p:cNvCxnSpPr>
            <a:stCxn id="2615" idx="2"/>
            <a:endCxn id="26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102"/>
          <p:cNvCxnSpPr>
            <a:stCxn id="2618" idx="2"/>
            <a:endCxn id="26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102"/>
          <p:cNvCxnSpPr>
            <a:stCxn id="2616" idx="2"/>
            <a:endCxn id="26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102"/>
          <p:cNvCxnSpPr>
            <a:stCxn id="2614" idx="3"/>
            <a:endCxn id="26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5" name="Google Shape;2625;p10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6" name="Google Shape;2626;p102"/>
          <p:cNvCxnSpPr>
            <a:stCxn id="2625" idx="3"/>
            <a:endCxn id="26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7" name="Google Shape;2627;p10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28" name="Google Shape;2628;p10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9" name="Google Shape;2629;p102"/>
          <p:cNvCxnSpPr>
            <a:stCxn id="2625" idx="3"/>
            <a:endCxn id="26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02"/>
          <p:cNvCxnSpPr>
            <a:stCxn id="2616" idx="3"/>
            <a:endCxn id="26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102"/>
          <p:cNvCxnSpPr>
            <a:stCxn id="2613" idx="3"/>
            <a:endCxn id="26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2" name="Google Shape;2632;p10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33" name="Google Shape;2633;p102"/>
          <p:cNvCxnSpPr>
            <a:stCxn id="2618" idx="0"/>
            <a:endCxn id="26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4" name="Google Shape;2634;p10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35" name="Google Shape;2635;p10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36" name="Google Shape;2636;p10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37" name="Google Shape;2637;p10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8" name="Google Shape;2638;p10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9" name="Google Shape;2639;p10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40" name="Google Shape;2640;p10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41" name="Google Shape;2641;p10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2" name="Google Shape;2642;p10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3" name="Google Shape;2643;p102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4" name="Google Shape;2644;p10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45" name="Google Shape;2645;p102"/>
          <p:cNvCxnSpPr>
            <a:stCxn id="2616" idx="1"/>
            <a:endCxn id="261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6" name="Google Shape;2646;p10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7" name="Google Shape;2647;p102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648" name="Google Shape;2648;p10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>
            <a:stCxn id="240" idx="2"/>
            <a:endCxn id="244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>
            <a:stCxn id="240" idx="0"/>
            <a:endCxn id="241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>
            <a:stCxn id="241" idx="3"/>
            <a:endCxn id="242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>
            <a:stCxn id="242" idx="3"/>
            <a:endCxn id="245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>
            <a:stCxn id="245" idx="2"/>
            <a:endCxn id="243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1"/>
          <p:cNvCxnSpPr>
            <a:stCxn id="244" idx="3"/>
            <a:endCxn id="246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1"/>
          <p:cNvCxnSpPr>
            <a:stCxn id="246" idx="3"/>
            <a:endCxn id="243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1"/>
          <p:cNvCxnSpPr>
            <a:stCxn id="244" idx="3"/>
            <a:endCxn id="243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1"/>
          <p:cNvCxnSpPr>
            <a:stCxn id="241" idx="2"/>
            <a:endCxn id="246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1"/>
          <p:cNvCxnSpPr>
            <a:stCxn id="246" idx="0"/>
            <a:endCxn id="242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1"/>
          <p:cNvCxnSpPr>
            <a:stCxn id="246" idx="3"/>
            <a:endCxn id="245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1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1"/>
          <p:cNvCxnSpPr>
            <a:stCxn id="258" idx="2"/>
            <a:endCxn id="262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1"/>
          <p:cNvCxnSpPr>
            <a:stCxn id="258" idx="0"/>
            <a:endCxn id="259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>
            <a:stCxn id="259" idx="3"/>
            <a:endCxn id="260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stCxn id="260" idx="3"/>
            <a:endCxn id="263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1"/>
          <p:cNvCxnSpPr>
            <a:stCxn id="263" idx="2"/>
            <a:endCxn id="261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1"/>
          <p:cNvCxnSpPr>
            <a:stCxn id="262" idx="3"/>
            <a:endCxn id="264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1"/>
          <p:cNvCxnSpPr>
            <a:stCxn id="264" idx="3"/>
            <a:endCxn id="261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>
            <a:stCxn id="262" idx="3"/>
            <a:endCxn id="261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>
            <a:stCxn id="259" idx="2"/>
            <a:endCxn id="264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1"/>
          <p:cNvCxnSpPr>
            <a:stCxn id="264" idx="0"/>
            <a:endCxn id="260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>
            <a:stCxn id="264" idx="3"/>
            <a:endCxn id="263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54" name="Google Shape;2654;p10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10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10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10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10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9" name="Google Shape;2659;p10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0" name="Google Shape;2660;p103"/>
          <p:cNvCxnSpPr>
            <a:stCxn id="2654" idx="2"/>
            <a:endCxn id="265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103"/>
          <p:cNvCxnSpPr>
            <a:stCxn id="2654" idx="3"/>
            <a:endCxn id="265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103"/>
          <p:cNvCxnSpPr>
            <a:stCxn id="2656" idx="2"/>
            <a:endCxn id="265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3" name="Google Shape;2663;p103"/>
          <p:cNvCxnSpPr>
            <a:stCxn id="2659" idx="2"/>
            <a:endCxn id="265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4" name="Google Shape;2664;p103"/>
          <p:cNvCxnSpPr>
            <a:stCxn id="2657" idx="2"/>
            <a:endCxn id="265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5" name="Google Shape;2665;p103"/>
          <p:cNvCxnSpPr>
            <a:stCxn id="2655" idx="3"/>
            <a:endCxn id="265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6" name="Google Shape;2666;p10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7" name="Google Shape;2667;p103"/>
          <p:cNvCxnSpPr>
            <a:stCxn id="2666" idx="3"/>
            <a:endCxn id="265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8" name="Google Shape;2668;p10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69" name="Google Shape;2669;p10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0" name="Google Shape;2670;p103"/>
          <p:cNvCxnSpPr>
            <a:stCxn id="2666" idx="3"/>
            <a:endCxn id="265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103"/>
          <p:cNvCxnSpPr>
            <a:stCxn id="2657" idx="3"/>
            <a:endCxn id="265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103"/>
          <p:cNvCxnSpPr>
            <a:stCxn id="2654" idx="3"/>
            <a:endCxn id="265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3" name="Google Shape;2673;p10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74" name="Google Shape;2674;p103"/>
          <p:cNvCxnSpPr>
            <a:stCxn id="2659" idx="0"/>
            <a:endCxn id="265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5" name="Google Shape;2675;p10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6" name="Google Shape;2676;p10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77" name="Google Shape;2677;p10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78" name="Google Shape;2678;p10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79" name="Google Shape;2679;p10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0" name="Google Shape;2680;p10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81" name="Google Shape;2681;p10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2" name="Google Shape;2682;p10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3" name="Google Shape;2683;p10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4" name="Google Shape;2684;p103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5" name="Google Shape;2685;p10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686" name="Google Shape;2686;p103"/>
          <p:cNvCxnSpPr>
            <a:stCxn id="2657" idx="1"/>
            <a:endCxn id="265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7" name="Google Shape;2687;p10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8" name="Google Shape;2688;p103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689" name="Google Shape;2689;p103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690" name="Google Shape;2690;p10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696" name="Google Shape;2696;p10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7" name="Google Shape;2697;p10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8" name="Google Shape;2698;p10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9" name="Google Shape;2699;p10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0" name="Google Shape;2700;p10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1" name="Google Shape;2701;p10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2" name="Google Shape;2702;p104"/>
          <p:cNvCxnSpPr>
            <a:stCxn id="2696" idx="2"/>
            <a:endCxn id="26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104"/>
          <p:cNvCxnSpPr>
            <a:stCxn id="2696" idx="3"/>
            <a:endCxn id="26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4" name="Google Shape;2704;p104"/>
          <p:cNvCxnSpPr>
            <a:stCxn id="2698" idx="2"/>
            <a:endCxn id="26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5" name="Google Shape;2705;p104"/>
          <p:cNvCxnSpPr>
            <a:stCxn id="2701" idx="2"/>
            <a:endCxn id="27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6" name="Google Shape;2706;p104"/>
          <p:cNvCxnSpPr>
            <a:stCxn id="2699" idx="2"/>
            <a:endCxn id="27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7" name="Google Shape;2707;p104"/>
          <p:cNvCxnSpPr>
            <a:stCxn id="2697" idx="3"/>
            <a:endCxn id="27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8" name="Google Shape;2708;p10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9" name="Google Shape;2709;p104"/>
          <p:cNvCxnSpPr>
            <a:stCxn id="2708" idx="3"/>
            <a:endCxn id="26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0" name="Google Shape;2710;p10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11" name="Google Shape;2711;p104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2" name="Google Shape;2712;p104"/>
          <p:cNvCxnSpPr>
            <a:stCxn id="2708" idx="3"/>
            <a:endCxn id="26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3" name="Google Shape;2713;p104"/>
          <p:cNvCxnSpPr>
            <a:stCxn id="2699" idx="3"/>
            <a:endCxn id="27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p104"/>
          <p:cNvCxnSpPr>
            <a:stCxn id="2696" idx="3"/>
            <a:endCxn id="26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Google Shape;2715;p10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16" name="Google Shape;2716;p104"/>
          <p:cNvCxnSpPr>
            <a:stCxn id="2701" idx="0"/>
            <a:endCxn id="26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7" name="Google Shape;2717;p10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18" name="Google Shape;2718;p10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19" name="Google Shape;2719;p10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20" name="Google Shape;2720;p10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1" name="Google Shape;2721;p10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2" name="Google Shape;2722;p10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23" name="Google Shape;2723;p10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24" name="Google Shape;2724;p10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25" name="Google Shape;2725;p10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26" name="Google Shape;2726;p104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7" name="Google Shape;2727;p10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728" name="Google Shape;2728;p104"/>
          <p:cNvCxnSpPr>
            <a:stCxn id="2699" idx="1"/>
            <a:endCxn id="269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9" name="Google Shape;2729;p10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0" name="Google Shape;2730;p104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2731" name="Google Shape;2731;p10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737" name="Google Shape;2737;p10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8" name="Google Shape;2738;p10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9" name="Google Shape;2739;p10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0" name="Google Shape;2740;p10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1" name="Google Shape;2741;p10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10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3" name="Google Shape;2743;p105"/>
          <p:cNvCxnSpPr>
            <a:stCxn id="2737" idx="2"/>
            <a:endCxn id="273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105"/>
          <p:cNvCxnSpPr>
            <a:stCxn id="2737" idx="3"/>
            <a:endCxn id="274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105"/>
          <p:cNvCxnSpPr>
            <a:stCxn id="2739" idx="2"/>
            <a:endCxn id="274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105"/>
          <p:cNvCxnSpPr>
            <a:stCxn id="2742" idx="2"/>
            <a:endCxn id="274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105"/>
          <p:cNvCxnSpPr>
            <a:stCxn id="2740" idx="2"/>
            <a:endCxn id="274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105"/>
          <p:cNvCxnSpPr>
            <a:stCxn id="2738" idx="3"/>
            <a:endCxn id="274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9" name="Google Shape;2749;p10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0" name="Google Shape;2750;p105"/>
          <p:cNvCxnSpPr>
            <a:stCxn id="2749" idx="3"/>
            <a:endCxn id="273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1" name="Google Shape;2751;p10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52" name="Google Shape;2752;p105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3" name="Google Shape;2753;p105"/>
          <p:cNvCxnSpPr>
            <a:stCxn id="2749" idx="3"/>
            <a:endCxn id="273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105"/>
          <p:cNvCxnSpPr>
            <a:stCxn id="2740" idx="3"/>
            <a:endCxn id="274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105"/>
          <p:cNvCxnSpPr>
            <a:stCxn id="2737" idx="3"/>
            <a:endCxn id="273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6" name="Google Shape;2756;p10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57" name="Google Shape;2757;p105"/>
          <p:cNvCxnSpPr>
            <a:stCxn id="2742" idx="0"/>
            <a:endCxn id="273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8" name="Google Shape;2758;p10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59" name="Google Shape;2759;p10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0" name="Google Shape;2760;p10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61" name="Google Shape;2761;p10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2" name="Google Shape;2762;p10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3" name="Google Shape;2763;p10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64" name="Google Shape;2764;p10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65" name="Google Shape;2765;p10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6" name="Google Shape;2766;p10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67" name="Google Shape;2767;p105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8" name="Google Shape;2768;p10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769" name="Google Shape;2769;p105"/>
          <p:cNvCxnSpPr>
            <a:stCxn id="2740" idx="1"/>
            <a:endCxn id="273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0" name="Google Shape;2770;p10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71" name="Google Shape;2771;p105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772" name="Google Shape;2772;p105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773" name="Google Shape;2773;p10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779" name="Google Shape;2779;p10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0" name="Google Shape;2780;p10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1" name="Google Shape;2781;p10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2" name="Google Shape;2782;p10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3" name="Google Shape;2783;p10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4" name="Google Shape;2784;p10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5" name="Google Shape;2785;p106"/>
          <p:cNvCxnSpPr>
            <a:stCxn id="2779" idx="2"/>
            <a:endCxn id="278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106"/>
          <p:cNvCxnSpPr>
            <a:stCxn id="2779" idx="3"/>
            <a:endCxn id="278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7" name="Google Shape;2787;p106"/>
          <p:cNvCxnSpPr>
            <a:stCxn id="2781" idx="2"/>
            <a:endCxn id="278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106"/>
          <p:cNvCxnSpPr>
            <a:stCxn id="2784" idx="2"/>
            <a:endCxn id="278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106"/>
          <p:cNvCxnSpPr>
            <a:stCxn id="2782" idx="2"/>
            <a:endCxn id="278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106"/>
          <p:cNvCxnSpPr>
            <a:stCxn id="2780" idx="3"/>
            <a:endCxn id="278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1" name="Google Shape;2791;p10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2" name="Google Shape;2792;p106"/>
          <p:cNvCxnSpPr>
            <a:stCxn id="2791" idx="3"/>
            <a:endCxn id="277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3" name="Google Shape;2793;p10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94" name="Google Shape;2794;p106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5" name="Google Shape;2795;p106"/>
          <p:cNvCxnSpPr>
            <a:stCxn id="2791" idx="3"/>
            <a:endCxn id="278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106"/>
          <p:cNvCxnSpPr>
            <a:stCxn id="2782" idx="3"/>
            <a:endCxn id="278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106"/>
          <p:cNvCxnSpPr>
            <a:stCxn id="2779" idx="3"/>
            <a:endCxn id="278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8" name="Google Shape;2798;p10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99" name="Google Shape;2799;p106"/>
          <p:cNvCxnSpPr>
            <a:stCxn id="2784" idx="0"/>
            <a:endCxn id="278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0" name="Google Shape;2800;p10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01" name="Google Shape;2801;p10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2" name="Google Shape;2802;p10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03" name="Google Shape;2803;p10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4" name="Google Shape;2804;p10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5" name="Google Shape;2805;p10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06" name="Google Shape;2806;p10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07" name="Google Shape;2807;p10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8" name="Google Shape;2808;p10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9" name="Google Shape;2809;p106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0" name="Google Shape;2810;p10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11" name="Google Shape;2811;p106"/>
          <p:cNvCxnSpPr>
            <a:stCxn id="2782" idx="1"/>
            <a:endCxn id="278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2" name="Google Shape;2812;p10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13" name="Google Shape;2813;p106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Reject!</a:t>
            </a:r>
            <a:endParaRPr/>
          </a:p>
        </p:txBody>
      </p:sp>
      <p:sp>
        <p:nvSpPr>
          <p:cNvPr id="2814" name="Google Shape;2814;p10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820" name="Google Shape;2820;p10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1" name="Google Shape;2821;p10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2" name="Google Shape;2822;p10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3" name="Google Shape;2823;p10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4" name="Google Shape;2824;p10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5" name="Google Shape;2825;p10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6" name="Google Shape;2826;p107"/>
          <p:cNvCxnSpPr>
            <a:stCxn id="2820" idx="2"/>
            <a:endCxn id="282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7" name="Google Shape;2827;p107"/>
          <p:cNvCxnSpPr>
            <a:stCxn id="2820" idx="3"/>
            <a:endCxn id="282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107"/>
          <p:cNvCxnSpPr>
            <a:stCxn id="2822" idx="2"/>
            <a:endCxn id="282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107"/>
          <p:cNvCxnSpPr>
            <a:stCxn id="2825" idx="2"/>
            <a:endCxn id="282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107"/>
          <p:cNvCxnSpPr>
            <a:stCxn id="2823" idx="2"/>
            <a:endCxn id="282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1" name="Google Shape;2831;p107"/>
          <p:cNvCxnSpPr>
            <a:stCxn id="2821" idx="3"/>
            <a:endCxn id="282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2" name="Google Shape;2832;p10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3" name="Google Shape;2833;p107"/>
          <p:cNvCxnSpPr>
            <a:stCxn id="2832" idx="3"/>
            <a:endCxn id="282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4" name="Google Shape;2834;p10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35" name="Google Shape;2835;p107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6" name="Google Shape;2836;p107"/>
          <p:cNvCxnSpPr>
            <a:stCxn id="2832" idx="3"/>
            <a:endCxn id="282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7" name="Google Shape;2837;p107"/>
          <p:cNvCxnSpPr>
            <a:stCxn id="2823" idx="3"/>
            <a:endCxn id="282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107"/>
          <p:cNvCxnSpPr>
            <a:stCxn id="2820" idx="3"/>
            <a:endCxn id="282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9" name="Google Shape;2839;p10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40" name="Google Shape;2840;p107"/>
          <p:cNvCxnSpPr>
            <a:stCxn id="2825" idx="0"/>
            <a:endCxn id="282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1" name="Google Shape;2841;p10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42" name="Google Shape;2842;p10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3" name="Google Shape;2843;p10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44" name="Google Shape;2844;p10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5" name="Google Shape;2845;p10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6" name="Google Shape;2846;p10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47" name="Google Shape;2847;p10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8" name="Google Shape;2848;p10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9" name="Google Shape;2849;p10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0" name="Google Shape;2850;p107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1" name="Google Shape;2851;p10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52" name="Google Shape;2852;p107"/>
          <p:cNvCxnSpPr>
            <a:stCxn id="2823" idx="1"/>
            <a:endCxn id="282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3" name="Google Shape;2853;p10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4" name="Google Shape;2854;p107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855" name="Google Shape;2855;p107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  <p:sp>
        <p:nvSpPr>
          <p:cNvPr id="2856" name="Google Shape;2856;p10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862" name="Google Shape;2862;p10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10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4" name="Google Shape;2864;p10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5" name="Google Shape;2865;p10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6" name="Google Shape;2866;p10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10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8" name="Google Shape;2868;p108"/>
          <p:cNvCxnSpPr>
            <a:stCxn id="2862" idx="2"/>
            <a:endCxn id="286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108"/>
          <p:cNvCxnSpPr>
            <a:stCxn id="2862" idx="3"/>
            <a:endCxn id="286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0" name="Google Shape;2870;p108"/>
          <p:cNvCxnSpPr>
            <a:stCxn id="2864" idx="2"/>
            <a:endCxn id="286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1" name="Google Shape;2871;p108"/>
          <p:cNvCxnSpPr>
            <a:stCxn id="2867" idx="2"/>
            <a:endCxn id="286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2" name="Google Shape;2872;p108"/>
          <p:cNvCxnSpPr>
            <a:stCxn id="2865" idx="2"/>
            <a:endCxn id="286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108"/>
          <p:cNvCxnSpPr>
            <a:stCxn id="2863" idx="3"/>
            <a:endCxn id="286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4" name="Google Shape;2874;p10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5" name="Google Shape;2875;p108"/>
          <p:cNvCxnSpPr>
            <a:stCxn id="2874" idx="3"/>
            <a:endCxn id="286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6" name="Google Shape;2876;p10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77" name="Google Shape;2877;p108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A-B, D-E]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78" name="Google Shape;2878;p108"/>
          <p:cNvCxnSpPr>
            <a:stCxn id="2874" idx="3"/>
            <a:endCxn id="286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108"/>
          <p:cNvCxnSpPr>
            <a:stCxn id="2865" idx="3"/>
            <a:endCxn id="286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108"/>
          <p:cNvCxnSpPr>
            <a:stCxn id="2862" idx="3"/>
            <a:endCxn id="286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1" name="Google Shape;2881;p10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82" name="Google Shape;2882;p108"/>
          <p:cNvCxnSpPr>
            <a:stCxn id="2867" idx="0"/>
            <a:endCxn id="286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3" name="Google Shape;2883;p10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84" name="Google Shape;2884;p10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85" name="Google Shape;2885;p10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86" name="Google Shape;2886;p10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87" name="Google Shape;2887;p10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88" name="Google Shape;2888;p10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89" name="Google Shape;2889;p10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90" name="Google Shape;2890;p10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1" name="Google Shape;2891;p10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2" name="Google Shape;2892;p10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A-C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C-E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F-G    1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A-B    2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E-B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D-E    3</a:t>
            </a:r>
            <a:endParaRPr sz="16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G-E   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E-F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B-C   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B-D    11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C-F    15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3" name="Google Shape;2893;p10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894" name="Google Shape;2894;p108"/>
          <p:cNvCxnSpPr>
            <a:stCxn id="2865" idx="1"/>
            <a:endCxn id="286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5" name="Google Shape;2895;p10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6" name="Google Shape;2896;p108"/>
          <p:cNvSpPr txBox="1"/>
          <p:nvPr/>
        </p:nvSpPr>
        <p:spPr>
          <a:xfrm>
            <a:off x="2112250" y="3778175"/>
            <a:ext cx="2359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Cycle? 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we’re done!</a:t>
            </a:r>
            <a:endParaRPr/>
          </a:p>
        </p:txBody>
      </p:sp>
      <p:sp>
        <p:nvSpPr>
          <p:cNvPr id="2897" name="Google Shape;2897;p10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</a:t>
            </a:r>
            <a:br>
              <a:rPr lang="en"/>
            </a:b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2903" name="Google Shape;2903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Initially mark all edges gray.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edges in increasing order of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edge to MST (mark black) unless doing so creates a 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does Kruskal’s work? Special case of generic MST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1 of cut is all vertices connected to v, side 2 is everything else.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is black (since we don’t allow cycles).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crossing edge has lower weight (consider in increasing order).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4" name="Google Shape;290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79" y="835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1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25, CS61B, Fall 2023</a:t>
            </a:r>
            <a:endParaRPr/>
          </a:p>
        </p:txBody>
      </p:sp>
      <p:sp>
        <p:nvSpPr>
          <p:cNvPr id="2910" name="Google Shape;2910;p11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Cut Property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Optimized Prim's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Prim’s Algorithm Code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Kruskal’s Algorithm: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 Kruskal’s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Optimized Kruskal’s (Demo)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vs. Prim's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Kruskal's Algorithm Code and Runtime</a:t>
            </a:r>
            <a:endParaRPr/>
          </a:p>
        </p:txBody>
      </p:sp>
      <p:sp>
        <p:nvSpPr>
          <p:cNvPr id="2911" name="Google Shape;2911;p11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Kruskal’s (Demo)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917" name="Google Shape;2917;p11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  <p:sp>
        <p:nvSpPr>
          <p:cNvPr id="2918" name="Google Shape;2918;p1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1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1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1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2" name="Google Shape;2922;p1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3" name="Google Shape;2923;p1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4" name="Google Shape;2924;p111"/>
          <p:cNvCxnSpPr>
            <a:stCxn id="2918" idx="2"/>
            <a:endCxn id="291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111"/>
          <p:cNvCxnSpPr>
            <a:stCxn id="2918" idx="3"/>
            <a:endCxn id="292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111"/>
          <p:cNvCxnSpPr>
            <a:stCxn id="2920" idx="2"/>
            <a:endCxn id="292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111"/>
          <p:cNvCxnSpPr>
            <a:stCxn id="2923" idx="2"/>
            <a:endCxn id="292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111"/>
          <p:cNvCxnSpPr>
            <a:stCxn id="2921" idx="2"/>
            <a:endCxn id="292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111"/>
          <p:cNvCxnSpPr>
            <a:stCxn id="2919" idx="3"/>
            <a:endCxn id="292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0" name="Google Shape;2930;p1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1" name="Google Shape;2931;p111"/>
          <p:cNvCxnSpPr>
            <a:stCxn id="2930" idx="3"/>
            <a:endCxn id="291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2" name="Google Shape;2932;p1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33" name="Google Shape;2933;p11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34" name="Google Shape;2934;p111"/>
          <p:cNvCxnSpPr>
            <a:stCxn id="2930" idx="3"/>
            <a:endCxn id="291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111"/>
          <p:cNvCxnSpPr>
            <a:stCxn id="2921" idx="3"/>
            <a:endCxn id="292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111"/>
          <p:cNvCxnSpPr>
            <a:stCxn id="2918" idx="3"/>
            <a:endCxn id="292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7" name="Google Shape;2937;p1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8" name="Google Shape;2938;p111"/>
          <p:cNvCxnSpPr>
            <a:stCxn id="2923" idx="0"/>
            <a:endCxn id="292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9" name="Google Shape;2939;p1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40" name="Google Shape;2940;p1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1" name="Google Shape;2941;p1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42" name="Google Shape;2942;p1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3" name="Google Shape;2943;p1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4" name="Google Shape;2944;p1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5" name="Google Shape;2945;p1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6" name="Google Shape;2946;p1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7" name="Google Shape;2947;p1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8" name="Google Shape;2948;p11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(A-C: 1), (C-E: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9" name="Google Shape;2949;p1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50" name="Google Shape;2950;p111"/>
          <p:cNvCxnSpPr>
            <a:stCxn id="2921" idx="1"/>
            <a:endCxn id="291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1" name="Google Shape;2951;p1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52" name="Google Shape;2952;p11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958" name="Google Shape;2958;p1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9" name="Google Shape;2959;p1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0" name="Google Shape;2960;p1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1" name="Google Shape;2961;p1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2" name="Google Shape;2962;p1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3" name="Google Shape;2963;p1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4" name="Google Shape;2964;p112"/>
          <p:cNvCxnSpPr>
            <a:stCxn id="2958" idx="2"/>
            <a:endCxn id="295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112"/>
          <p:cNvCxnSpPr>
            <a:stCxn id="2958" idx="3"/>
            <a:endCxn id="296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112"/>
          <p:cNvCxnSpPr>
            <a:stCxn id="2960" idx="2"/>
            <a:endCxn id="296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112"/>
          <p:cNvCxnSpPr>
            <a:stCxn id="2963" idx="2"/>
            <a:endCxn id="296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112"/>
          <p:cNvCxnSpPr>
            <a:stCxn id="2961" idx="2"/>
            <a:endCxn id="296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112"/>
          <p:cNvCxnSpPr>
            <a:stCxn id="2959" idx="3"/>
            <a:endCxn id="296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0" name="Google Shape;2970;p1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1" name="Google Shape;2971;p112"/>
          <p:cNvCxnSpPr>
            <a:stCxn id="2970" idx="3"/>
            <a:endCxn id="295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2" name="Google Shape;2972;p1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73" name="Google Shape;2973;p11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4" name="Google Shape;2974;p112"/>
          <p:cNvCxnSpPr>
            <a:stCxn id="2970" idx="3"/>
            <a:endCxn id="295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112"/>
          <p:cNvCxnSpPr>
            <a:stCxn id="2961" idx="3"/>
            <a:endCxn id="296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112"/>
          <p:cNvCxnSpPr>
            <a:stCxn id="2958" idx="3"/>
            <a:endCxn id="296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7" name="Google Shape;2977;p1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78" name="Google Shape;2978;p112"/>
          <p:cNvCxnSpPr>
            <a:stCxn id="2963" idx="0"/>
            <a:endCxn id="296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9" name="Google Shape;2979;p1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80" name="Google Shape;2980;p1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1" name="Google Shape;2981;p1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82" name="Google Shape;2982;p1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3" name="Google Shape;2983;p1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4" name="Google Shape;2984;p1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85" name="Google Shape;2985;p1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6" name="Google Shape;2986;p1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7" name="Google Shape;2987;p1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8" name="Google Shape;2988;p11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(C-E: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9" name="Google Shape;2989;p1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90" name="Google Shape;2990;p112"/>
          <p:cNvCxnSpPr>
            <a:stCxn id="2961" idx="1"/>
            <a:endCxn id="295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1" name="Google Shape;2991;p1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92" name="Google Shape;2992;p112"/>
          <p:cNvSpPr txBox="1"/>
          <p:nvPr/>
        </p:nvSpPr>
        <p:spPr>
          <a:xfrm>
            <a:off x="893050" y="3778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isConnected(A, C)</a:t>
            </a:r>
            <a:endParaRPr/>
          </a:p>
        </p:txBody>
      </p:sp>
      <p:sp>
        <p:nvSpPr>
          <p:cNvPr id="2993" name="Google Shape;2993;p11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4" name="Google Shape;2994;p11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A-C</a:t>
            </a:r>
            <a:endParaRPr/>
          </a:p>
        </p:txBody>
      </p:sp>
      <p:sp>
        <p:nvSpPr>
          <p:cNvPr id="2995" name="Google Shape;2995;p11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Spanning Trees? yellkey.com/TODO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2"/>
          <p:cNvCxnSpPr>
            <a:stCxn id="281" idx="2"/>
            <a:endCxn id="28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2"/>
          <p:cNvCxnSpPr>
            <a:stCxn id="281" idx="0"/>
            <a:endCxn id="282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2"/>
          <p:cNvCxnSpPr>
            <a:stCxn id="282" idx="3"/>
            <a:endCxn id="28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>
            <a:stCxn id="283" idx="3"/>
            <a:endCxn id="28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>
            <a:stCxn id="286" idx="2"/>
            <a:endCxn id="28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>
            <a:stCxn id="285" idx="3"/>
            <a:endCxn id="287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stCxn id="287" idx="3"/>
            <a:endCxn id="28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>
            <a:stCxn id="285" idx="3"/>
            <a:endCxn id="284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>
            <a:stCxn id="282" idx="2"/>
            <a:endCxn id="28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>
            <a:stCxn id="287" idx="0"/>
            <a:endCxn id="283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87" idx="3"/>
            <a:endCxn id="28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2"/>
          <p:cNvCxnSpPr>
            <a:stCxn id="299" idx="2"/>
            <a:endCxn id="30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>
            <a:stCxn id="299" idx="0"/>
            <a:endCxn id="300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2"/>
          <p:cNvCxnSpPr>
            <a:stCxn id="300" idx="3"/>
            <a:endCxn id="30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2"/>
          <p:cNvCxnSpPr>
            <a:stCxn id="301" idx="3"/>
            <a:endCxn id="30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2"/>
          <p:cNvCxnSpPr>
            <a:stCxn id="304" idx="2"/>
            <a:endCxn id="30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2"/>
          <p:cNvCxnSpPr>
            <a:stCxn id="303" idx="3"/>
            <a:endCxn id="305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>
            <a:stCxn id="305" idx="3"/>
            <a:endCxn id="30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stCxn id="303" idx="3"/>
            <a:endCxn id="302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2"/>
          <p:cNvCxnSpPr>
            <a:stCxn id="300" idx="2"/>
            <a:endCxn id="30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2"/>
          <p:cNvCxnSpPr>
            <a:stCxn id="305" idx="0"/>
            <a:endCxn id="301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>
            <a:stCxn id="305" idx="3"/>
            <a:endCxn id="30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2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2"/>
          <p:cNvCxnSpPr>
            <a:stCxn id="317" idx="2"/>
            <a:endCxn id="321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2"/>
          <p:cNvCxnSpPr>
            <a:stCxn id="317" idx="0"/>
            <a:endCxn id="318" idx="1"/>
          </p:cNvCxnSpPr>
          <p:nvPr/>
        </p:nvCxnSpPr>
        <p:spPr>
          <a:xfrm flipH="1" rot="10800000">
            <a:off x="2751488" y="3143738"/>
            <a:ext cx="837900" cy="192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18" idx="3"/>
            <a:endCxn id="319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2"/>
          <p:cNvCxnSpPr>
            <a:stCxn id="319" idx="3"/>
            <a:endCxn id="322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2"/>
          <p:cNvCxnSpPr>
            <a:stCxn id="322" idx="2"/>
            <a:endCxn id="320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2"/>
          <p:cNvCxnSpPr>
            <a:stCxn id="321" idx="3"/>
            <a:endCxn id="323" idx="1"/>
          </p:cNvCxnSpPr>
          <p:nvPr/>
        </p:nvCxnSpPr>
        <p:spPr>
          <a:xfrm flipH="1" rot="10800000">
            <a:off x="3694463" y="3915913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2"/>
          <p:cNvCxnSpPr>
            <a:stCxn id="323" idx="3"/>
            <a:endCxn id="320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2"/>
          <p:cNvCxnSpPr>
            <a:stCxn id="321" idx="3"/>
            <a:endCxn id="320" idx="1"/>
          </p:cNvCxnSpPr>
          <p:nvPr/>
        </p:nvCxnSpPr>
        <p:spPr>
          <a:xfrm flipH="1" rot="10800000">
            <a:off x="3694463" y="4762513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2"/>
          <p:cNvCxnSpPr>
            <a:stCxn id="318" idx="2"/>
            <a:endCxn id="323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3" idx="0"/>
            <a:endCxn id="319" idx="2"/>
          </p:cNvCxnSpPr>
          <p:nvPr/>
        </p:nvCxnSpPr>
        <p:spPr>
          <a:xfrm flipH="1" rot="10800000">
            <a:off x="4326738" y="3409238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2"/>
          <p:cNvCxnSpPr>
            <a:stCxn id="323" idx="3"/>
            <a:endCxn id="322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2"/>
          <p:cNvSpPr txBox="1"/>
          <p:nvPr/>
        </p:nvSpPr>
        <p:spPr>
          <a:xfrm>
            <a:off x="137650" y="5849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4871225" y="55372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2585650" y="45305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01" name="Google Shape;3001;p1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2" name="Google Shape;3002;p1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3" name="Google Shape;3003;p1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4" name="Google Shape;3004;p1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5" name="Google Shape;3005;p1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6" name="Google Shape;3006;p1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7" name="Google Shape;3007;p113"/>
          <p:cNvCxnSpPr>
            <a:stCxn id="3001" idx="2"/>
            <a:endCxn id="300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8" name="Google Shape;3008;p113"/>
          <p:cNvCxnSpPr>
            <a:stCxn id="3001" idx="3"/>
            <a:endCxn id="300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9" name="Google Shape;3009;p113"/>
          <p:cNvCxnSpPr>
            <a:stCxn id="3003" idx="2"/>
            <a:endCxn id="300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0" name="Google Shape;3010;p113"/>
          <p:cNvCxnSpPr>
            <a:stCxn id="3006" idx="2"/>
            <a:endCxn id="300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1" name="Google Shape;3011;p113"/>
          <p:cNvCxnSpPr>
            <a:stCxn id="3004" idx="2"/>
            <a:endCxn id="300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2" name="Google Shape;3012;p113"/>
          <p:cNvCxnSpPr>
            <a:stCxn id="3002" idx="3"/>
            <a:endCxn id="300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3" name="Google Shape;3013;p1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4" name="Google Shape;3014;p113"/>
          <p:cNvCxnSpPr>
            <a:stCxn id="3013" idx="3"/>
            <a:endCxn id="300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5" name="Google Shape;3015;p1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16" name="Google Shape;3016;p11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7" name="Google Shape;3017;p113"/>
          <p:cNvCxnSpPr>
            <a:stCxn id="3013" idx="3"/>
            <a:endCxn id="300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113"/>
          <p:cNvCxnSpPr>
            <a:stCxn id="3004" idx="3"/>
            <a:endCxn id="300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9" name="Google Shape;3019;p113"/>
          <p:cNvCxnSpPr>
            <a:stCxn id="3001" idx="3"/>
            <a:endCxn id="300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0" name="Google Shape;3020;p1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21" name="Google Shape;3021;p113"/>
          <p:cNvCxnSpPr>
            <a:stCxn id="3006" idx="0"/>
            <a:endCxn id="300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2" name="Google Shape;3022;p1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23" name="Google Shape;3023;p1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24" name="Google Shape;3024;p1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25" name="Google Shape;3025;p1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6" name="Google Shape;3026;p1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7" name="Google Shape;3027;p1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28" name="Google Shape;3028;p1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29" name="Google Shape;3029;p1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0" name="Google Shape;3030;p1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1" name="Google Shape;3031;p113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(C-E: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2" name="Google Shape;3032;p1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033" name="Google Shape;3033;p113"/>
          <p:cNvCxnSpPr>
            <a:stCxn id="3004" idx="1"/>
            <a:endCxn id="300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4" name="Google Shape;3034;p1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5" name="Google Shape;3035;p113"/>
          <p:cNvSpPr txBox="1"/>
          <p:nvPr/>
        </p:nvSpPr>
        <p:spPr>
          <a:xfrm>
            <a:off x="893050" y="3778175"/>
            <a:ext cx="2882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union(A, C). add(A-C).</a:t>
            </a:r>
            <a:endParaRPr/>
          </a:p>
        </p:txBody>
      </p:sp>
      <p:sp>
        <p:nvSpPr>
          <p:cNvPr id="3036" name="Google Shape;3036;p113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7" name="Google Shape;3037;p113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A-C</a:t>
            </a:r>
            <a:endParaRPr/>
          </a:p>
        </p:txBody>
      </p:sp>
      <p:sp>
        <p:nvSpPr>
          <p:cNvPr id="3038" name="Google Shape;3038;p113"/>
          <p:cNvSpPr/>
          <p:nvPr/>
        </p:nvSpPr>
        <p:spPr>
          <a:xfrm>
            <a:off x="919750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13"/>
          <p:cNvSpPr/>
          <p:nvPr/>
        </p:nvSpPr>
        <p:spPr>
          <a:xfrm>
            <a:off x="919750" y="4742867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13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46" name="Google Shape;3046;p1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7" name="Google Shape;3047;p1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8" name="Google Shape;3048;p1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9" name="Google Shape;3049;p1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0" name="Google Shape;3050;p1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1" name="Google Shape;3051;p1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2" name="Google Shape;3052;p114"/>
          <p:cNvCxnSpPr>
            <a:stCxn id="3046" idx="2"/>
            <a:endCxn id="304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3" name="Google Shape;3053;p114"/>
          <p:cNvCxnSpPr>
            <a:stCxn id="3046" idx="3"/>
            <a:endCxn id="304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4" name="Google Shape;3054;p114"/>
          <p:cNvCxnSpPr>
            <a:stCxn id="3048" idx="2"/>
            <a:endCxn id="304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5" name="Google Shape;3055;p114"/>
          <p:cNvCxnSpPr>
            <a:stCxn id="3051" idx="2"/>
            <a:endCxn id="305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p114"/>
          <p:cNvCxnSpPr>
            <a:stCxn id="3049" idx="2"/>
            <a:endCxn id="305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p114"/>
          <p:cNvCxnSpPr>
            <a:stCxn id="3047" idx="3"/>
            <a:endCxn id="305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8" name="Google Shape;3058;p1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9" name="Google Shape;3059;p114"/>
          <p:cNvCxnSpPr>
            <a:stCxn id="3058" idx="3"/>
            <a:endCxn id="304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0" name="Google Shape;3060;p1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61" name="Google Shape;3061;p11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2" name="Google Shape;3062;p114"/>
          <p:cNvCxnSpPr>
            <a:stCxn id="3058" idx="3"/>
            <a:endCxn id="304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114"/>
          <p:cNvCxnSpPr>
            <a:stCxn id="3049" idx="3"/>
            <a:endCxn id="305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114"/>
          <p:cNvCxnSpPr>
            <a:stCxn id="3046" idx="3"/>
            <a:endCxn id="304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5" name="Google Shape;3065;p1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66" name="Google Shape;3066;p114"/>
          <p:cNvCxnSpPr>
            <a:stCxn id="3051" idx="0"/>
            <a:endCxn id="304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Google Shape;3067;p1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8" name="Google Shape;3068;p1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69" name="Google Shape;3069;p1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70" name="Google Shape;3070;p1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1" name="Google Shape;3071;p1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2" name="Google Shape;3072;p1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73" name="Google Shape;3073;p1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4" name="Google Shape;3074;p1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75" name="Google Shape;3075;p1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76" name="Google Shape;3076;p114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7" name="Google Shape;3077;p1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078" name="Google Shape;3078;p114"/>
          <p:cNvCxnSpPr>
            <a:stCxn id="3049" idx="1"/>
            <a:endCxn id="304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9" name="Google Shape;3079;p1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80" name="Google Shape;3080;p114"/>
          <p:cNvSpPr txBox="1"/>
          <p:nvPr/>
        </p:nvSpPr>
        <p:spPr>
          <a:xfrm>
            <a:off x="893050" y="3778175"/>
            <a:ext cx="2274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isConnected(C, E)</a:t>
            </a:r>
            <a:endParaRPr/>
          </a:p>
        </p:txBody>
      </p:sp>
      <p:sp>
        <p:nvSpPr>
          <p:cNvPr id="3081" name="Google Shape;3081;p114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2" name="Google Shape;3082;p114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C-E</a:t>
            </a:r>
            <a:endParaRPr/>
          </a:p>
        </p:txBody>
      </p:sp>
      <p:sp>
        <p:nvSpPr>
          <p:cNvPr id="3083" name="Google Shape;3083;p114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089" name="Google Shape;3089;p1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0" name="Google Shape;3090;p1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1" name="Google Shape;3091;p1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2" name="Google Shape;3092;p1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3" name="Google Shape;3093;p1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4" name="Google Shape;3094;p1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5" name="Google Shape;3095;p115"/>
          <p:cNvCxnSpPr>
            <a:stCxn id="3089" idx="2"/>
            <a:endCxn id="309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115"/>
          <p:cNvCxnSpPr>
            <a:stCxn id="3089" idx="3"/>
            <a:endCxn id="309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115"/>
          <p:cNvCxnSpPr>
            <a:stCxn id="3091" idx="2"/>
            <a:endCxn id="309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115"/>
          <p:cNvCxnSpPr>
            <a:stCxn id="3094" idx="2"/>
            <a:endCxn id="309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115"/>
          <p:cNvCxnSpPr>
            <a:stCxn id="3092" idx="2"/>
            <a:endCxn id="309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115"/>
          <p:cNvCxnSpPr>
            <a:stCxn id="3090" idx="3"/>
            <a:endCxn id="309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1" name="Google Shape;3101;p1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2" name="Google Shape;3102;p115"/>
          <p:cNvCxnSpPr>
            <a:stCxn id="3101" idx="3"/>
            <a:endCxn id="308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3" name="Google Shape;3103;p1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04" name="Google Shape;3104;p11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05" name="Google Shape;3105;p115"/>
          <p:cNvCxnSpPr>
            <a:stCxn id="3101" idx="3"/>
            <a:endCxn id="309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115"/>
          <p:cNvCxnSpPr>
            <a:stCxn id="3092" idx="3"/>
            <a:endCxn id="309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115"/>
          <p:cNvCxnSpPr>
            <a:stCxn id="3089" idx="3"/>
            <a:endCxn id="309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8" name="Google Shape;3108;p1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09" name="Google Shape;3109;p115"/>
          <p:cNvCxnSpPr>
            <a:stCxn id="3094" idx="0"/>
            <a:endCxn id="309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0" name="Google Shape;3110;p1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11" name="Google Shape;3111;p1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2" name="Google Shape;3112;p1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13" name="Google Shape;3113;p1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4" name="Google Shape;3114;p1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5" name="Google Shape;3115;p1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16" name="Google Shape;3116;p1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17" name="Google Shape;3117;p1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8" name="Google Shape;3118;p1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9" name="Google Shape;3119;p115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(D-G: 1),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0" name="Google Shape;3120;p1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121" name="Google Shape;3121;p115"/>
          <p:cNvCxnSpPr>
            <a:stCxn id="3092" idx="1"/>
            <a:endCxn id="309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2" name="Google Shape;3122;p1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23" name="Google Shape;3123;p115"/>
          <p:cNvSpPr txBox="1"/>
          <p:nvPr/>
        </p:nvSpPr>
        <p:spPr>
          <a:xfrm>
            <a:off x="893050" y="3778175"/>
            <a:ext cx="2937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 union(C, E). add(C-E)</a:t>
            </a:r>
            <a:endParaRPr/>
          </a:p>
        </p:txBody>
      </p:sp>
      <p:sp>
        <p:nvSpPr>
          <p:cNvPr id="3124" name="Google Shape;3124;p115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5" name="Google Shape;3125;p115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C-E</a:t>
            </a:r>
            <a:endParaRPr/>
          </a:p>
        </p:txBody>
      </p:sp>
      <p:sp>
        <p:nvSpPr>
          <p:cNvPr id="3126" name="Google Shape;3126;p115"/>
          <p:cNvSpPr/>
          <p:nvPr/>
        </p:nvSpPr>
        <p:spPr>
          <a:xfrm>
            <a:off x="1148350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115"/>
          <p:cNvSpPr/>
          <p:nvPr/>
        </p:nvSpPr>
        <p:spPr>
          <a:xfrm>
            <a:off x="1474317" y="4737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115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134" name="Google Shape;3134;p1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5" name="Google Shape;3135;p1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6" name="Google Shape;3136;p1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7" name="Google Shape;3137;p1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8" name="Google Shape;3138;p1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9" name="Google Shape;3139;p1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0" name="Google Shape;3140;p116"/>
          <p:cNvCxnSpPr>
            <a:stCxn id="3134" idx="2"/>
            <a:endCxn id="313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1" name="Google Shape;3141;p116"/>
          <p:cNvCxnSpPr>
            <a:stCxn id="3134" idx="3"/>
            <a:endCxn id="313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116"/>
          <p:cNvCxnSpPr>
            <a:stCxn id="3136" idx="2"/>
            <a:endCxn id="313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116"/>
          <p:cNvCxnSpPr>
            <a:stCxn id="3139" idx="2"/>
            <a:endCxn id="313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116"/>
          <p:cNvCxnSpPr>
            <a:stCxn id="3137" idx="2"/>
            <a:endCxn id="313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5" name="Google Shape;3145;p116"/>
          <p:cNvCxnSpPr>
            <a:stCxn id="3135" idx="3"/>
            <a:endCxn id="313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6" name="Google Shape;3146;p1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7" name="Google Shape;3147;p116"/>
          <p:cNvCxnSpPr>
            <a:stCxn id="3146" idx="3"/>
            <a:endCxn id="313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8" name="Google Shape;3148;p1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49" name="Google Shape;3149;p11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50" name="Google Shape;3150;p116"/>
          <p:cNvCxnSpPr>
            <a:stCxn id="3146" idx="3"/>
            <a:endCxn id="313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116"/>
          <p:cNvCxnSpPr>
            <a:stCxn id="3137" idx="3"/>
            <a:endCxn id="313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116"/>
          <p:cNvCxnSpPr>
            <a:stCxn id="3134" idx="3"/>
            <a:endCxn id="313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3" name="Google Shape;3153;p1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54" name="Google Shape;3154;p116"/>
          <p:cNvCxnSpPr>
            <a:stCxn id="3139" idx="0"/>
            <a:endCxn id="313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5" name="Google Shape;3155;p1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6" name="Google Shape;3156;p1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7" name="Google Shape;3157;p1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58" name="Google Shape;3158;p1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59" name="Google Shape;3159;p1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60" name="Google Shape;3160;p1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61" name="Google Shape;3161;p1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62" name="Google Shape;3162;p1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3" name="Google Shape;3163;p1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4" name="Google Shape;3164;p116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5" name="Google Shape;3165;p1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166" name="Google Shape;3166;p116"/>
          <p:cNvCxnSpPr>
            <a:stCxn id="3137" idx="1"/>
            <a:endCxn id="313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7" name="Google Shape;3167;p1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68" name="Google Shape;3168;p116"/>
          <p:cNvSpPr txBox="1"/>
          <p:nvPr/>
        </p:nvSpPr>
        <p:spPr>
          <a:xfrm>
            <a:off x="893050" y="3778175"/>
            <a:ext cx="246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isConnected(D, G)</a:t>
            </a:r>
            <a:endParaRPr/>
          </a:p>
        </p:txBody>
      </p:sp>
      <p:sp>
        <p:nvSpPr>
          <p:cNvPr id="3169" name="Google Shape;3169;p116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0" name="Google Shape;3170;p116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D-G</a:t>
            </a:r>
            <a:endParaRPr/>
          </a:p>
        </p:txBody>
      </p:sp>
      <p:sp>
        <p:nvSpPr>
          <p:cNvPr id="3171" name="Google Shape;3171;p116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177" name="Google Shape;3177;p1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8" name="Google Shape;3178;p1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9" name="Google Shape;3179;p1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1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1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1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3" name="Google Shape;3183;p117"/>
          <p:cNvCxnSpPr>
            <a:stCxn id="3177" idx="2"/>
            <a:endCxn id="317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4" name="Google Shape;3184;p117"/>
          <p:cNvCxnSpPr>
            <a:stCxn id="3177" idx="3"/>
            <a:endCxn id="318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5" name="Google Shape;3185;p117"/>
          <p:cNvCxnSpPr>
            <a:stCxn id="3179" idx="2"/>
            <a:endCxn id="318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6" name="Google Shape;3186;p117"/>
          <p:cNvCxnSpPr>
            <a:stCxn id="3182" idx="2"/>
            <a:endCxn id="318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7" name="Google Shape;3187;p117"/>
          <p:cNvCxnSpPr>
            <a:stCxn id="3180" idx="2"/>
            <a:endCxn id="318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8" name="Google Shape;3188;p117"/>
          <p:cNvCxnSpPr>
            <a:stCxn id="3178" idx="3"/>
            <a:endCxn id="318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9" name="Google Shape;3189;p1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0" name="Google Shape;3190;p117"/>
          <p:cNvCxnSpPr>
            <a:stCxn id="3189" idx="3"/>
            <a:endCxn id="317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1" name="Google Shape;3191;p1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92" name="Google Shape;3192;p11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3" name="Google Shape;3193;p117"/>
          <p:cNvCxnSpPr>
            <a:stCxn id="3189" idx="3"/>
            <a:endCxn id="317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4" name="Google Shape;3194;p117"/>
          <p:cNvCxnSpPr>
            <a:stCxn id="3180" idx="3"/>
            <a:endCxn id="318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5" name="Google Shape;3195;p117"/>
          <p:cNvCxnSpPr>
            <a:stCxn id="3177" idx="3"/>
            <a:endCxn id="317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6" name="Google Shape;3196;p1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97" name="Google Shape;3197;p117"/>
          <p:cNvCxnSpPr>
            <a:stCxn id="3182" idx="0"/>
            <a:endCxn id="317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8" name="Google Shape;3198;p1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9" name="Google Shape;3199;p1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0" name="Google Shape;3200;p1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01" name="Google Shape;3201;p1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2" name="Google Shape;3202;p1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3" name="Google Shape;3203;p1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04" name="Google Shape;3204;p1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5" name="Google Shape;3205;p1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6" name="Google Shape;3206;p1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7" name="Google Shape;3207;p117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(F-G: 1),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8" name="Google Shape;3208;p1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09" name="Google Shape;3209;p117"/>
          <p:cNvCxnSpPr>
            <a:stCxn id="3180" idx="1"/>
            <a:endCxn id="317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0" name="Google Shape;3210;p1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11" name="Google Shape;3211;p117"/>
          <p:cNvSpPr txBox="1"/>
          <p:nvPr/>
        </p:nvSpPr>
        <p:spPr>
          <a:xfrm>
            <a:off x="893050" y="3778175"/>
            <a:ext cx="3104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union(D, G). add(D-G).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117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WQU: [A-C-E,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3" name="Google Shape;3213;p117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D-G</a:t>
            </a:r>
            <a:endParaRPr/>
          </a:p>
        </p:txBody>
      </p:sp>
      <p:sp>
        <p:nvSpPr>
          <p:cNvPr id="3214" name="Google Shape;3214;p117"/>
          <p:cNvSpPr/>
          <p:nvPr/>
        </p:nvSpPr>
        <p:spPr>
          <a:xfrm>
            <a:off x="1697625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117"/>
          <p:cNvSpPr/>
          <p:nvPr/>
        </p:nvSpPr>
        <p:spPr>
          <a:xfrm>
            <a:off x="2036292" y="474075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17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22" name="Google Shape;3222;p1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3" name="Google Shape;3223;p1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4" name="Google Shape;3224;p1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5" name="Google Shape;3225;p1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6" name="Google Shape;3226;p1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7" name="Google Shape;3227;p1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8" name="Google Shape;3228;p118"/>
          <p:cNvCxnSpPr>
            <a:stCxn id="3222" idx="2"/>
            <a:endCxn id="322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118"/>
          <p:cNvCxnSpPr>
            <a:stCxn id="3222" idx="3"/>
            <a:endCxn id="322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118"/>
          <p:cNvCxnSpPr>
            <a:stCxn id="3224" idx="2"/>
            <a:endCxn id="322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118"/>
          <p:cNvCxnSpPr>
            <a:stCxn id="3227" idx="2"/>
            <a:endCxn id="322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118"/>
          <p:cNvCxnSpPr>
            <a:stCxn id="3225" idx="2"/>
            <a:endCxn id="322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118"/>
          <p:cNvCxnSpPr>
            <a:stCxn id="3223" idx="3"/>
            <a:endCxn id="322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4" name="Google Shape;3234;p1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5" name="Google Shape;3235;p118"/>
          <p:cNvCxnSpPr>
            <a:stCxn id="3234" idx="3"/>
            <a:endCxn id="322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6" name="Google Shape;3236;p1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37" name="Google Shape;3237;p11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38" name="Google Shape;3238;p118"/>
          <p:cNvCxnSpPr>
            <a:stCxn id="3234" idx="3"/>
            <a:endCxn id="322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118"/>
          <p:cNvCxnSpPr>
            <a:stCxn id="3225" idx="3"/>
            <a:endCxn id="322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118"/>
          <p:cNvCxnSpPr>
            <a:stCxn id="3222" idx="3"/>
            <a:endCxn id="322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1" name="Google Shape;3241;p1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42" name="Google Shape;3242;p118"/>
          <p:cNvCxnSpPr>
            <a:stCxn id="3227" idx="0"/>
            <a:endCxn id="322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3" name="Google Shape;3243;p1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44" name="Google Shape;3244;p1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45" name="Google Shape;3245;p1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46" name="Google Shape;3246;p1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47" name="Google Shape;3247;p1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48" name="Google Shape;3248;p1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49" name="Google Shape;3249;p1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50" name="Google Shape;3250;p1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1" name="Google Shape;3251;p1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2" name="Google Shape;3252;p118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3" name="Google Shape;3253;p1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54" name="Google Shape;3254;p118"/>
          <p:cNvCxnSpPr>
            <a:stCxn id="3225" idx="1"/>
            <a:endCxn id="322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5" name="Google Shape;3255;p1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6" name="Google Shape;3256;p118"/>
          <p:cNvSpPr txBox="1"/>
          <p:nvPr/>
        </p:nvSpPr>
        <p:spPr>
          <a:xfrm>
            <a:off x="893050" y="3778175"/>
            <a:ext cx="2350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isConnected(F, G)</a:t>
            </a:r>
            <a:endParaRPr/>
          </a:p>
        </p:txBody>
      </p:sp>
      <p:sp>
        <p:nvSpPr>
          <p:cNvPr id="3257" name="Google Shape;3257;p118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8" name="Google Shape;3258;p118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F-G</a:t>
            </a:r>
            <a:endParaRPr/>
          </a:p>
        </p:txBody>
      </p:sp>
      <p:sp>
        <p:nvSpPr>
          <p:cNvPr id="3259" name="Google Shape;3259;p118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65" name="Google Shape;3265;p1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6" name="Google Shape;3266;p1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7" name="Google Shape;3267;p1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8" name="Google Shape;3268;p1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9" name="Google Shape;3269;p1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0" name="Google Shape;3270;p1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1" name="Google Shape;3271;p119"/>
          <p:cNvCxnSpPr>
            <a:stCxn id="3265" idx="2"/>
            <a:endCxn id="326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119"/>
          <p:cNvCxnSpPr>
            <a:stCxn id="3265" idx="3"/>
            <a:endCxn id="326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3" name="Google Shape;3273;p119"/>
          <p:cNvCxnSpPr>
            <a:stCxn id="3267" idx="2"/>
            <a:endCxn id="326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119"/>
          <p:cNvCxnSpPr>
            <a:stCxn id="3270" idx="2"/>
            <a:endCxn id="326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119"/>
          <p:cNvCxnSpPr>
            <a:stCxn id="3268" idx="2"/>
            <a:endCxn id="326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6" name="Google Shape;3276;p119"/>
          <p:cNvCxnSpPr>
            <a:stCxn id="3266" idx="3"/>
            <a:endCxn id="326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7" name="Google Shape;3277;p1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8" name="Google Shape;3278;p119"/>
          <p:cNvCxnSpPr>
            <a:stCxn id="3277" idx="3"/>
            <a:endCxn id="326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9" name="Google Shape;3279;p1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80" name="Google Shape;3280;p11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81" name="Google Shape;3281;p119"/>
          <p:cNvCxnSpPr>
            <a:stCxn id="3277" idx="3"/>
            <a:endCxn id="326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119"/>
          <p:cNvCxnSpPr>
            <a:stCxn id="3268" idx="3"/>
            <a:endCxn id="327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119"/>
          <p:cNvCxnSpPr>
            <a:stCxn id="3265" idx="3"/>
            <a:endCxn id="326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4" name="Google Shape;3284;p1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85" name="Google Shape;3285;p119"/>
          <p:cNvCxnSpPr>
            <a:stCxn id="3270" idx="0"/>
            <a:endCxn id="326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6" name="Google Shape;3286;p1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87" name="Google Shape;3287;p1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88" name="Google Shape;3288;p1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89" name="Google Shape;3289;p1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0" name="Google Shape;3290;p1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1" name="Google Shape;3291;p1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92" name="Google Shape;3292;p1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93" name="Google Shape;3293;p1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4" name="Google Shape;3294;p1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5" name="Google Shape;3295;p119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(A-B: 2),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6" name="Google Shape;3296;p1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297" name="Google Shape;3297;p119"/>
          <p:cNvCxnSpPr>
            <a:stCxn id="3268" idx="1"/>
            <a:endCxn id="326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8" name="Google Shape;3298;p1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99" name="Google Shape;3299;p119"/>
          <p:cNvSpPr txBox="1"/>
          <p:nvPr/>
        </p:nvSpPr>
        <p:spPr>
          <a:xfrm>
            <a:off x="893050" y="3778175"/>
            <a:ext cx="2976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union(F, G). add(F-G).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119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1" name="Google Shape;3301;p119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F-G</a:t>
            </a:r>
            <a:endParaRPr/>
          </a:p>
        </p:txBody>
      </p:sp>
      <p:sp>
        <p:nvSpPr>
          <p:cNvPr id="3302" name="Google Shape;3302;p119"/>
          <p:cNvSpPr/>
          <p:nvPr/>
        </p:nvSpPr>
        <p:spPr>
          <a:xfrm>
            <a:off x="1931517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119"/>
          <p:cNvSpPr/>
          <p:nvPr/>
        </p:nvSpPr>
        <p:spPr>
          <a:xfrm>
            <a:off x="2596150" y="475345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119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10" name="Google Shape;3310;p1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1" name="Google Shape;3311;p1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p1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3" name="Google Shape;3313;p1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p1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5" name="Google Shape;3315;p1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6" name="Google Shape;3316;p120"/>
          <p:cNvCxnSpPr>
            <a:stCxn id="3310" idx="2"/>
            <a:endCxn id="331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120"/>
          <p:cNvCxnSpPr>
            <a:stCxn id="3310" idx="3"/>
            <a:endCxn id="331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120"/>
          <p:cNvCxnSpPr>
            <a:stCxn id="3312" idx="2"/>
            <a:endCxn id="331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120"/>
          <p:cNvCxnSpPr>
            <a:stCxn id="3315" idx="2"/>
            <a:endCxn id="331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120"/>
          <p:cNvCxnSpPr>
            <a:stCxn id="3313" idx="2"/>
            <a:endCxn id="331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120"/>
          <p:cNvCxnSpPr>
            <a:stCxn id="3311" idx="3"/>
            <a:endCxn id="331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2" name="Google Shape;3322;p1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3" name="Google Shape;3323;p120"/>
          <p:cNvCxnSpPr>
            <a:stCxn id="3322" idx="3"/>
            <a:endCxn id="331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4" name="Google Shape;3324;p1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25" name="Google Shape;3325;p12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6" name="Google Shape;3326;p120"/>
          <p:cNvCxnSpPr>
            <a:stCxn id="3322" idx="3"/>
            <a:endCxn id="331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120"/>
          <p:cNvCxnSpPr>
            <a:stCxn id="3313" idx="3"/>
            <a:endCxn id="331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120"/>
          <p:cNvCxnSpPr>
            <a:stCxn id="3310" idx="3"/>
            <a:endCxn id="331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9" name="Google Shape;3329;p1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30" name="Google Shape;3330;p120"/>
          <p:cNvCxnSpPr>
            <a:stCxn id="3315" idx="0"/>
            <a:endCxn id="331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1" name="Google Shape;3331;p1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2" name="Google Shape;3332;p1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33" name="Google Shape;3333;p1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34" name="Google Shape;3334;p1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5" name="Google Shape;3335;p1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6" name="Google Shape;3336;p1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37" name="Google Shape;3337;p1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38" name="Google Shape;3338;p1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39" name="Google Shape;3339;p1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40" name="Google Shape;3340;p120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1" name="Google Shape;3341;p1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42" name="Google Shape;3342;p120"/>
          <p:cNvCxnSpPr>
            <a:stCxn id="3313" idx="1"/>
            <a:endCxn id="331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3" name="Google Shape;3343;p1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44" name="Google Shape;3344;p120"/>
          <p:cNvSpPr txBox="1"/>
          <p:nvPr/>
        </p:nvSpPr>
        <p:spPr>
          <a:xfrm>
            <a:off x="893050" y="3778175"/>
            <a:ext cx="2319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isConnected(A, B)</a:t>
            </a:r>
            <a:endParaRPr/>
          </a:p>
        </p:txBody>
      </p:sp>
      <p:sp>
        <p:nvSpPr>
          <p:cNvPr id="3345" name="Google Shape;3345;p120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6" name="Google Shape;3346;p120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A-B</a:t>
            </a:r>
            <a:endParaRPr/>
          </a:p>
        </p:txBody>
      </p:sp>
      <p:sp>
        <p:nvSpPr>
          <p:cNvPr id="3347" name="Google Shape;3347;p120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53" name="Google Shape;3353;p12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4" name="Google Shape;3354;p12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5" name="Google Shape;3355;p12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6" name="Google Shape;3356;p12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12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12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9" name="Google Shape;3359;p121"/>
          <p:cNvCxnSpPr>
            <a:stCxn id="3353" idx="2"/>
            <a:endCxn id="335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0" name="Google Shape;3360;p121"/>
          <p:cNvCxnSpPr>
            <a:stCxn id="3353" idx="3"/>
            <a:endCxn id="335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1" name="Google Shape;3361;p121"/>
          <p:cNvCxnSpPr>
            <a:stCxn id="3355" idx="2"/>
            <a:endCxn id="335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2" name="Google Shape;3362;p121"/>
          <p:cNvCxnSpPr>
            <a:stCxn id="3358" idx="2"/>
            <a:endCxn id="335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3" name="Google Shape;3363;p121"/>
          <p:cNvCxnSpPr>
            <a:stCxn id="3356" idx="2"/>
            <a:endCxn id="335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4" name="Google Shape;3364;p121"/>
          <p:cNvCxnSpPr>
            <a:stCxn id="3354" idx="3"/>
            <a:endCxn id="335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5" name="Google Shape;3365;p12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6" name="Google Shape;3366;p121"/>
          <p:cNvCxnSpPr>
            <a:stCxn id="3365" idx="3"/>
            <a:endCxn id="335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7" name="Google Shape;3367;p12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68" name="Google Shape;3368;p121"/>
          <p:cNvSpPr txBox="1"/>
          <p:nvPr/>
        </p:nvSpPr>
        <p:spPr>
          <a:xfrm>
            <a:off x="176275" y="4646100"/>
            <a:ext cx="374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69" name="Google Shape;3369;p121"/>
          <p:cNvCxnSpPr>
            <a:stCxn id="3365" idx="3"/>
            <a:endCxn id="335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0" name="Google Shape;3370;p121"/>
          <p:cNvCxnSpPr>
            <a:stCxn id="3356" idx="3"/>
            <a:endCxn id="335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1" name="Google Shape;3371;p121"/>
          <p:cNvCxnSpPr>
            <a:stCxn id="3353" idx="3"/>
            <a:endCxn id="335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2" name="Google Shape;3372;p12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73" name="Google Shape;3373;p121"/>
          <p:cNvCxnSpPr>
            <a:stCxn id="3358" idx="0"/>
            <a:endCxn id="335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4" name="Google Shape;3374;p12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75" name="Google Shape;3375;p12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76" name="Google Shape;3376;p12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77" name="Google Shape;3377;p12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78" name="Google Shape;3378;p12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79" name="Google Shape;3379;p12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80" name="Google Shape;3380;p12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81" name="Google Shape;3381;p12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2" name="Google Shape;3382;p12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3" name="Google Shape;3383;p121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(E-B: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4" name="Google Shape;3384;p12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85" name="Google Shape;3385;p121"/>
          <p:cNvCxnSpPr>
            <a:stCxn id="3356" idx="1"/>
            <a:endCxn id="335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6" name="Google Shape;3386;p12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7" name="Google Shape;3387;p121"/>
          <p:cNvSpPr txBox="1"/>
          <p:nvPr/>
        </p:nvSpPr>
        <p:spPr>
          <a:xfrm>
            <a:off x="893050" y="3778175"/>
            <a:ext cx="3090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Cycle? No. union(A, B). add(A-B)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121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9" name="Google Shape;3389;p121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A-B</a:t>
            </a:r>
            <a:endParaRPr/>
          </a:p>
        </p:txBody>
      </p:sp>
      <p:sp>
        <p:nvSpPr>
          <p:cNvPr id="3390" name="Google Shape;3390;p121"/>
          <p:cNvSpPr/>
          <p:nvPr/>
        </p:nvSpPr>
        <p:spPr>
          <a:xfrm>
            <a:off x="1361075" y="4356575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121"/>
          <p:cNvSpPr/>
          <p:nvPr/>
        </p:nvSpPr>
        <p:spPr>
          <a:xfrm>
            <a:off x="3154008" y="4747300"/>
            <a:ext cx="387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121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398" name="Google Shape;3398;p12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9" name="Google Shape;3399;p12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0" name="Google Shape;3400;p12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1" name="Google Shape;3401;p12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2" name="Google Shape;3402;p12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3" name="Google Shape;3403;p12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4" name="Google Shape;3404;p122"/>
          <p:cNvCxnSpPr>
            <a:stCxn id="3398" idx="2"/>
            <a:endCxn id="339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122"/>
          <p:cNvCxnSpPr>
            <a:stCxn id="3398" idx="3"/>
            <a:endCxn id="340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122"/>
          <p:cNvCxnSpPr>
            <a:stCxn id="3400" idx="2"/>
            <a:endCxn id="340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122"/>
          <p:cNvCxnSpPr>
            <a:stCxn id="3403" idx="2"/>
            <a:endCxn id="340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122"/>
          <p:cNvCxnSpPr>
            <a:stCxn id="3401" idx="2"/>
            <a:endCxn id="340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122"/>
          <p:cNvCxnSpPr>
            <a:stCxn id="3399" idx="3"/>
            <a:endCxn id="340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Google Shape;3410;p12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1" name="Google Shape;3411;p122"/>
          <p:cNvCxnSpPr>
            <a:stCxn id="3410" idx="3"/>
            <a:endCxn id="339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2" name="Google Shape;3412;p12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13" name="Google Shape;3413;p122"/>
          <p:cNvSpPr txBox="1"/>
          <p:nvPr/>
        </p:nvSpPr>
        <p:spPr>
          <a:xfrm>
            <a:off x="176275" y="4646100"/>
            <a:ext cx="4889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MST: [A-C, C-E, D-G, F-G, A-B]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14" name="Google Shape;3414;p122"/>
          <p:cNvCxnSpPr>
            <a:stCxn id="3410" idx="3"/>
            <a:endCxn id="339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5" name="Google Shape;3415;p122"/>
          <p:cNvCxnSpPr>
            <a:stCxn id="3401" idx="3"/>
            <a:endCxn id="340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122"/>
          <p:cNvCxnSpPr>
            <a:stCxn id="3398" idx="3"/>
            <a:endCxn id="340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7" name="Google Shape;3417;p12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18" name="Google Shape;3418;p122"/>
          <p:cNvCxnSpPr>
            <a:stCxn id="3403" idx="0"/>
            <a:endCxn id="340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9" name="Google Shape;3419;p12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20" name="Google Shape;3420;p12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1" name="Google Shape;3421;p12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22" name="Google Shape;3422;p12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3" name="Google Shape;3423;p12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4" name="Google Shape;3424;p12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25" name="Google Shape;3425;p12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26" name="Google Shape;3426;p12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7" name="Google Shape;3427;p12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28" name="Google Shape;3428;p122"/>
          <p:cNvSpPr txBox="1"/>
          <p:nvPr/>
        </p:nvSpPr>
        <p:spPr>
          <a:xfrm>
            <a:off x="242950" y="1536800"/>
            <a:ext cx="3200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(A-C: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(C-E: 1),</a:t>
            </a:r>
            <a:endParaRPr sz="1600" strike="sng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(D-G: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(F-G: 1)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(A-B: 2)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strike="sng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(E-B: 3)</a:t>
            </a: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(D-E: 3), (G-E: 3),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(E-F: 4), (B-C: 5),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(B-D: 11), (C-F: 15)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9" name="Google Shape;3429;p12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30" name="Google Shape;3430;p122"/>
          <p:cNvCxnSpPr>
            <a:stCxn id="3401" idx="1"/>
            <a:endCxn id="339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1" name="Google Shape;3431;p12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32" name="Google Shape;3432;p122"/>
          <p:cNvSpPr txBox="1"/>
          <p:nvPr/>
        </p:nvSpPr>
        <p:spPr>
          <a:xfrm>
            <a:off x="893050" y="3778175"/>
            <a:ext cx="2592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isConnected(E, B)</a:t>
            </a:r>
            <a:endParaRPr/>
          </a:p>
        </p:txBody>
      </p:sp>
      <p:sp>
        <p:nvSpPr>
          <p:cNvPr id="3433" name="Google Shape;3433;p122"/>
          <p:cNvSpPr txBox="1"/>
          <p:nvPr/>
        </p:nvSpPr>
        <p:spPr>
          <a:xfrm>
            <a:off x="176275" y="4254793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WQU: [A-C-E-B, D-G-F]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4" name="Google Shape;3434;p122"/>
          <p:cNvSpPr txBox="1"/>
          <p:nvPr/>
        </p:nvSpPr>
        <p:spPr>
          <a:xfrm>
            <a:off x="294025" y="3397175"/>
            <a:ext cx="227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edge: E-B</a:t>
            </a:r>
            <a:endParaRPr/>
          </a:p>
        </p:txBody>
      </p:sp>
      <p:sp>
        <p:nvSpPr>
          <p:cNvPr id="3435" name="Google Shape;3435;p122"/>
          <p:cNvSpPr txBox="1"/>
          <p:nvPr>
            <p:ph idx="1" type="body"/>
          </p:nvPr>
        </p:nvSpPr>
        <p:spPr>
          <a:xfrm>
            <a:off x="90600" y="404100"/>
            <a:ext cx="8901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edges into PQ.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smallest weight edge. Add to MST if no cycle created.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