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-4343400" y="0"/>
          <a:ext cx="16536035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85"/>
                <a:gridCol w="1125855"/>
                <a:gridCol w="958215"/>
                <a:gridCol w="910590"/>
                <a:gridCol w="615950"/>
                <a:gridCol w="593725"/>
                <a:gridCol w="956945"/>
                <a:gridCol w="1069975"/>
                <a:gridCol w="525145"/>
                <a:gridCol w="1115695"/>
                <a:gridCol w="1137920"/>
                <a:gridCol w="662305"/>
                <a:gridCol w="1024890"/>
                <a:gridCol w="1047115"/>
                <a:gridCol w="1070610"/>
                <a:gridCol w="956310"/>
                <a:gridCol w="1297305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LD_PC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IN_PC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S[2:1]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LD_IR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SM_EN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SR[1:0]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DR[1:0]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WE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AU_EN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AC[3:0]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G_EN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IN_EN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OUT_EN</a:t>
                      </a:r>
                      <a:endParaRPr lang="en-US" altLang="zh-CN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SM = 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ir[1:0]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ir[3:2]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ir[1:0]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ir[3:2]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ir[1:0]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ir[1:0]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ir[3:2]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ir[1:0]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ir[3:2]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JG(T)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JG(F)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ir[1:0]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302*540"/>
  <p:tag name="TABLE_ENDDRAG_RECT" val="-342*0*1302*540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WPS 演示</Application>
  <PresentationFormat>宽屏</PresentationFormat>
  <Paragraphs>242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233</cp:lastModifiedBy>
  <cp:revision>9</cp:revision>
  <dcterms:created xsi:type="dcterms:W3CDTF">2023-12-02T02:55:59Z</dcterms:created>
  <dcterms:modified xsi:type="dcterms:W3CDTF">2023-12-02T02:55:59Z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079B25E6700D5F0B7AA66565FAAA9D0E_41</vt:lpwstr>
  </property>
</Properties>
</file>