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6" r:id="rId7"/>
    <p:sldId id="264" r:id="rId8"/>
    <p:sldId id="265" r:id="rId9"/>
    <p:sldId id="259" r:id="rId10"/>
    <p:sldId id="269" r:id="rId11"/>
    <p:sldId id="267" r:id="rId12"/>
    <p:sldId id="268" r:id="rId13"/>
    <p:sldId id="272" r:id="rId14"/>
    <p:sldId id="271" r:id="rId15"/>
    <p:sldId id="274" r:id="rId16"/>
    <p:sldId id="275" r:id="rId17"/>
    <p:sldId id="277" r:id="rId18"/>
    <p:sldId id="276" r:id="rId19"/>
    <p:sldId id="278" r:id="rId20"/>
    <p:sldId id="279" r:id="rId21"/>
    <p:sldId id="260" r:id="rId22"/>
    <p:sldId id="25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BA1"/>
    <a:srgbClr val="6BA42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156370338" cy="1563703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8045" y="4192525"/>
            <a:ext cx="7772400" cy="859205"/>
          </a:xfrm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9645" y="5342235"/>
            <a:ext cx="6400800" cy="835455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rgbClr val="017BA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274638"/>
            <a:ext cx="6710784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7BA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443836"/>
            <a:ext cx="6710784" cy="427574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rgbClr val="017BA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383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3697"/>
            <a:ext cx="4040188" cy="3798583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383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3697"/>
            <a:ext cx="4041775" cy="3798583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Urinary  Incontinence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 No</a:t>
            </a:r>
            <a:r>
              <a:rPr lang="en-US" altLang="zh-TW" dirty="0" smtClean="0"/>
              <a:t>.61</a:t>
            </a:r>
            <a:r>
              <a:rPr lang="zh-TW" altLang="en-US" dirty="0" smtClean="0"/>
              <a:t>  </a:t>
            </a:r>
            <a:r>
              <a:rPr lang="en-US" altLang="zh-TW" dirty="0" smtClean="0"/>
              <a:t>Robin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Overview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3200" dirty="0" smtClean="0"/>
              <a:t>Urinary</a:t>
            </a:r>
            <a:r>
              <a:rPr lang="zh-TW" altLang="en-US" sz="3200" dirty="0" smtClean="0"/>
              <a:t>  </a:t>
            </a:r>
            <a:r>
              <a:rPr lang="en-US" altLang="zh-TW" sz="3200" dirty="0" smtClean="0"/>
              <a:t>incontinence</a:t>
            </a:r>
            <a:r>
              <a:rPr lang="zh-TW" altLang="en-US" sz="3200" dirty="0" smtClean="0"/>
              <a:t>  </a:t>
            </a:r>
            <a:r>
              <a:rPr lang="en-US" altLang="zh-TW" sz="3200" dirty="0" smtClean="0"/>
              <a:t>is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:</a:t>
            </a:r>
          </a:p>
          <a:p>
            <a:pPr>
              <a:buNone/>
            </a:pPr>
            <a:r>
              <a:rPr lang="en-US" altLang="zh-TW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</a:t>
            </a:r>
            <a:r>
              <a:rPr lang="zh-TW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TW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uncontrolled</a:t>
            </a:r>
            <a:r>
              <a:rPr lang="zh-TW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TW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loss</a:t>
            </a:r>
            <a:r>
              <a:rPr lang="zh-TW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TW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of</a:t>
            </a:r>
            <a:r>
              <a:rPr lang="zh-TW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urine</a:t>
            </a:r>
          </a:p>
        </p:txBody>
      </p:sp>
      <p:pic>
        <p:nvPicPr>
          <p:cNvPr id="1028" name="Picture 4" descr="Urinary Incontinen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0115" y="3429000"/>
            <a:ext cx="3512215" cy="30439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Overview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 </a:t>
            </a:r>
            <a:r>
              <a:rPr lang="en-US" altLang="zh-TW" dirty="0" smtClean="0"/>
              <a:t>neglected</a:t>
            </a:r>
            <a:r>
              <a:rPr lang="zh-TW" altLang="en-US" dirty="0" smtClean="0"/>
              <a:t>  </a:t>
            </a:r>
            <a:r>
              <a:rPr lang="en-US" altLang="zh-TW" dirty="0" smtClean="0"/>
              <a:t>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3310" y="1443835"/>
            <a:ext cx="7024430" cy="48865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dirty="0" smtClean="0"/>
              <a:t>People</a:t>
            </a:r>
            <a:r>
              <a:rPr lang="zh-TW" altLang="en-US" dirty="0" smtClean="0"/>
              <a:t>  </a:t>
            </a:r>
            <a:r>
              <a:rPr lang="en-US" altLang="zh-TW" dirty="0" smtClean="0"/>
              <a:t>are</a:t>
            </a:r>
            <a:r>
              <a:rPr lang="zh-TW" altLang="en-US" dirty="0" smtClean="0"/>
              <a:t>  </a:t>
            </a:r>
            <a:r>
              <a:rPr lang="en-US" altLang="zh-TW" dirty="0" smtClean="0"/>
              <a:t>too</a:t>
            </a:r>
            <a:r>
              <a:rPr lang="zh-TW" altLang="en-US" dirty="0" smtClean="0"/>
              <a:t>  </a:t>
            </a:r>
            <a:r>
              <a:rPr lang="en-US" altLang="zh-TW" dirty="0" smtClean="0"/>
              <a:t>embarrassed</a:t>
            </a:r>
            <a:r>
              <a:rPr lang="zh-TW" altLang="en-US" dirty="0" smtClean="0"/>
              <a:t> 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 </a:t>
            </a:r>
            <a:r>
              <a:rPr lang="en-US" altLang="zh-TW" dirty="0" smtClean="0"/>
              <a:t>get</a:t>
            </a:r>
            <a:r>
              <a:rPr lang="zh-TW" altLang="en-US" dirty="0" smtClean="0"/>
              <a:t>  </a:t>
            </a:r>
            <a:r>
              <a:rPr lang="en-US" altLang="zh-TW" dirty="0" smtClean="0"/>
              <a:t>help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But</a:t>
            </a:r>
            <a:r>
              <a:rPr lang="zh-TW" altLang="en-US" dirty="0" smtClean="0"/>
              <a:t>  </a:t>
            </a:r>
            <a:r>
              <a:rPr lang="en-US" altLang="zh-TW" dirty="0" smtClean="0"/>
              <a:t>:</a:t>
            </a:r>
            <a:endParaRPr lang="en-US" altLang="zh-TW" dirty="0" smtClean="0"/>
          </a:p>
          <a:p>
            <a:r>
              <a:rPr lang="en-US" altLang="zh-TW" dirty="0" smtClean="0"/>
              <a:t>Urinary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incontinence</a:t>
            </a:r>
            <a:r>
              <a:rPr lang="zh-TW" altLang="en-US" dirty="0" smtClean="0"/>
              <a:t>  </a:t>
            </a:r>
            <a:r>
              <a:rPr lang="en-US" altLang="zh-TW" dirty="0" smtClean="0"/>
              <a:t>is</a:t>
            </a:r>
            <a:r>
              <a:rPr lang="zh-TW" altLang="en-US" dirty="0" smtClean="0"/>
              <a:t>  </a:t>
            </a:r>
            <a:r>
              <a:rPr lang="en-US" altLang="zh-TW" dirty="0" smtClean="0"/>
              <a:t>a</a:t>
            </a:r>
            <a:r>
              <a:rPr lang="zh-TW" altLang="en-US" dirty="0" smtClean="0"/>
              <a:t>  </a:t>
            </a:r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very</a:t>
            </a: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common</a:t>
            </a: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problem</a:t>
            </a: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dirty="0" smtClean="0"/>
              <a:t>:</a:t>
            </a:r>
            <a:endParaRPr lang="en-US" altLang="zh-TW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zh-TW" dirty="0" smtClean="0"/>
              <a:t>-&gt;</a:t>
            </a: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dirty="0" smtClean="0"/>
              <a:t>Statistics</a:t>
            </a:r>
            <a:r>
              <a:rPr lang="zh-TW" altLang="en-US" dirty="0" smtClean="0"/>
              <a:t> </a:t>
            </a:r>
            <a:r>
              <a:rPr lang="en-US" altLang="zh-TW" dirty="0" smtClean="0"/>
              <a:t>shows</a:t>
            </a:r>
            <a:r>
              <a:rPr lang="zh-TW" altLang="en-US" dirty="0" smtClean="0"/>
              <a:t> </a:t>
            </a:r>
            <a:r>
              <a:rPr lang="en-US" altLang="zh-TW" dirty="0" smtClean="0"/>
              <a:t>that</a:t>
            </a:r>
            <a:r>
              <a:rPr lang="zh-TW" altLang="en-US" dirty="0" smtClean="0"/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26000000</a:t>
            </a:r>
            <a:r>
              <a:rPr lang="zh-TW" altLang="en-US" dirty="0" smtClean="0"/>
              <a:t>  </a:t>
            </a:r>
            <a:r>
              <a:rPr lang="en-US" altLang="zh-TW" dirty="0" smtClean="0"/>
              <a:t>adults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       </a:t>
            </a:r>
            <a:r>
              <a:rPr lang="en-US" altLang="zh-TW" dirty="0" smtClean="0"/>
              <a:t>have</a:t>
            </a:r>
            <a:r>
              <a:rPr lang="zh-TW" altLang="en-US" dirty="0" smtClean="0"/>
              <a:t>  </a:t>
            </a:r>
            <a:r>
              <a:rPr lang="en-US" altLang="zh-TW" dirty="0" smtClean="0"/>
              <a:t>been</a:t>
            </a:r>
            <a:r>
              <a:rPr lang="zh-TW" altLang="en-US" dirty="0" smtClean="0"/>
              <a:t>  </a:t>
            </a:r>
            <a:r>
              <a:rPr lang="en-US" altLang="zh-TW" dirty="0" smtClean="0"/>
              <a:t>affected</a:t>
            </a:r>
            <a:r>
              <a:rPr lang="zh-TW" altLang="en-US" dirty="0" smtClean="0"/>
              <a:t>  </a:t>
            </a:r>
            <a:r>
              <a:rPr lang="en-US" altLang="zh-TW" dirty="0" smtClean="0"/>
              <a:t>along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</a:t>
            </a:r>
            <a:r>
              <a:rPr lang="zh-TW" altLang="en-US" dirty="0" smtClean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America</a:t>
            </a:r>
            <a:r>
              <a:rPr lang="zh-TW" altLang="en-US" dirty="0" smtClean="0"/>
              <a:t>  </a:t>
            </a:r>
            <a:endParaRPr lang="en-US" altLang="zh-TW" dirty="0" smtClean="0"/>
          </a:p>
          <a:p>
            <a:r>
              <a:rPr lang="en-US" altLang="zh-TW" dirty="0" smtClean="0"/>
              <a:t>It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indeed</a:t>
            </a:r>
            <a:r>
              <a:rPr lang="zh-TW" altLang="en-US" dirty="0" smtClean="0"/>
              <a:t>  </a:t>
            </a:r>
            <a:r>
              <a:rPr lang="en-US" altLang="zh-TW" dirty="0" smtClean="0"/>
              <a:t>can</a:t>
            </a:r>
            <a:r>
              <a:rPr lang="zh-TW" altLang="en-US" dirty="0" smtClean="0"/>
              <a:t>  </a:t>
            </a:r>
            <a:r>
              <a:rPr lang="en-US" altLang="zh-TW" dirty="0" smtClean="0"/>
              <a:t>be</a:t>
            </a:r>
            <a:r>
              <a:rPr lang="zh-TW" altLang="en-US" dirty="0" smtClean="0"/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easily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treated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and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cured</a:t>
            </a:r>
          </a:p>
          <a:p>
            <a:r>
              <a:rPr lang="en-US" altLang="zh-TW" dirty="0" smtClean="0"/>
              <a:t>Even</a:t>
            </a:r>
            <a:r>
              <a:rPr lang="zh-TW" altLang="en-US" dirty="0" smtClean="0"/>
              <a:t>  </a:t>
            </a:r>
            <a:r>
              <a:rPr lang="en-US" altLang="zh-TW" dirty="0" smtClean="0"/>
              <a:t>more</a:t>
            </a:r>
            <a:r>
              <a:rPr lang="zh-TW" altLang="en-US" dirty="0" smtClean="0"/>
              <a:t>  </a:t>
            </a:r>
            <a:r>
              <a:rPr lang="en-US" altLang="zh-TW" dirty="0" smtClean="0"/>
              <a:t>,</a:t>
            </a:r>
            <a:r>
              <a:rPr lang="zh-TW" altLang="en-US" dirty="0" smtClean="0"/>
              <a:t>  </a:t>
            </a:r>
            <a:r>
              <a:rPr lang="en-US" altLang="zh-TW" dirty="0" smtClean="0"/>
              <a:t>it</a:t>
            </a:r>
            <a:r>
              <a:rPr lang="zh-TW" altLang="en-US" dirty="0" smtClean="0"/>
              <a:t>  </a:t>
            </a:r>
            <a:r>
              <a:rPr lang="en-US" altLang="zh-TW" dirty="0" smtClean="0"/>
              <a:t>sometimes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indicates</a:t>
            </a:r>
            <a:r>
              <a:rPr lang="zh-TW" altLang="en-US" dirty="0" smtClean="0"/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more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serious</a:t>
            </a:r>
            <a:r>
              <a:rPr lang="zh-TW" altLang="en-US" dirty="0" smtClean="0">
                <a:solidFill>
                  <a:srgbClr val="017BA1"/>
                </a:solidFill>
              </a:rPr>
              <a:t>   </a:t>
            </a:r>
            <a:r>
              <a:rPr lang="en-US" altLang="zh-TW" dirty="0" smtClean="0">
                <a:solidFill>
                  <a:srgbClr val="017BA1"/>
                </a:solidFill>
              </a:rPr>
              <a:t>medical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conditions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517900" y="2665475"/>
            <a:ext cx="7329840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 smtClean="0">
                <a:solidFill>
                  <a:srgbClr val="FFFF00"/>
                </a:solidFill>
              </a:rPr>
              <a:t>Therefore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,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they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should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not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be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ignored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!!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Overview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Symptom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It’s</a:t>
            </a:r>
            <a:r>
              <a:rPr lang="zh-TW" altLang="en-US" dirty="0" smtClean="0"/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a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symptom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/>
              <a:t>rather</a:t>
            </a:r>
            <a:r>
              <a:rPr lang="zh-TW" altLang="en-US" dirty="0" smtClean="0"/>
              <a:t>  </a:t>
            </a:r>
            <a:r>
              <a:rPr lang="en-US" altLang="zh-TW" dirty="0" smtClean="0"/>
              <a:t>than</a:t>
            </a:r>
            <a:r>
              <a:rPr lang="zh-TW" altLang="en-US" dirty="0" smtClean="0"/>
              <a:t>  </a:t>
            </a:r>
            <a:r>
              <a:rPr lang="en-US" altLang="zh-TW" dirty="0" smtClean="0"/>
              <a:t>a</a:t>
            </a:r>
            <a:r>
              <a:rPr lang="zh-TW" altLang="en-US" dirty="0" smtClean="0"/>
              <a:t>  </a:t>
            </a:r>
            <a:r>
              <a:rPr lang="en-US" altLang="zh-TW" dirty="0" smtClean="0"/>
              <a:t>disease</a:t>
            </a:r>
          </a:p>
          <a:p>
            <a:r>
              <a:rPr lang="en-US" altLang="zh-TW" dirty="0" smtClean="0"/>
              <a:t>Relate</a:t>
            </a:r>
            <a:r>
              <a:rPr lang="zh-TW" altLang="en-US" dirty="0" smtClean="0"/>
              <a:t> 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Urologic</a:t>
            </a:r>
            <a:r>
              <a:rPr lang="zh-TW" altLang="en-US" dirty="0" smtClean="0">
                <a:solidFill>
                  <a:srgbClr val="017BA1"/>
                </a:solidFill>
              </a:rPr>
              <a:t> </a:t>
            </a:r>
            <a:r>
              <a:rPr lang="en-US" altLang="zh-TW" dirty="0" smtClean="0">
                <a:solidFill>
                  <a:srgbClr val="017BA1"/>
                </a:solidFill>
              </a:rPr>
              <a:t>&amp;</a:t>
            </a:r>
            <a:r>
              <a:rPr lang="zh-TW" altLang="en-US" dirty="0" smtClean="0">
                <a:solidFill>
                  <a:srgbClr val="017BA1"/>
                </a:solidFill>
              </a:rPr>
              <a:t> </a:t>
            </a:r>
            <a:r>
              <a:rPr lang="en-US" altLang="zh-TW" dirty="0" smtClean="0">
                <a:solidFill>
                  <a:srgbClr val="017BA1"/>
                </a:solidFill>
              </a:rPr>
              <a:t>Neurological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system</a:t>
            </a:r>
          </a:p>
          <a:p>
            <a:r>
              <a:rPr lang="en-US" altLang="zh-TW" dirty="0" smtClean="0"/>
              <a:t>Causes</a:t>
            </a:r>
            <a:r>
              <a:rPr lang="zh-TW" altLang="en-US" dirty="0" smtClean="0"/>
              <a:t> 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  </a:t>
            </a:r>
            <a:r>
              <a:rPr lang="en-US" altLang="zh-TW" dirty="0" smtClean="0"/>
              <a:t>temporary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incontinence</a:t>
            </a:r>
            <a:r>
              <a:rPr lang="zh-TW" altLang="en-US" dirty="0" smtClean="0"/>
              <a:t>  </a:t>
            </a:r>
            <a:r>
              <a:rPr lang="en-US" altLang="zh-TW" dirty="0" smtClean="0"/>
              <a:t>:</a:t>
            </a:r>
          </a:p>
          <a:p>
            <a:pPr>
              <a:buNone/>
            </a:pPr>
            <a:r>
              <a:rPr lang="zh-TW" altLang="en-US" dirty="0" smtClean="0"/>
              <a:t>        </a:t>
            </a:r>
            <a:r>
              <a:rPr lang="en-US" altLang="zh-TW" dirty="0" smtClean="0"/>
              <a:t>urinary</a:t>
            </a:r>
            <a:r>
              <a:rPr lang="zh-TW" altLang="en-US" dirty="0" smtClean="0"/>
              <a:t>  </a:t>
            </a:r>
            <a:r>
              <a:rPr lang="en-US" altLang="zh-TW" dirty="0" smtClean="0"/>
              <a:t>tract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infection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vaginal</a:t>
            </a:r>
          </a:p>
          <a:p>
            <a:pPr>
              <a:buNone/>
            </a:pPr>
            <a:r>
              <a:rPr lang="zh-TW" altLang="en-US" dirty="0" smtClean="0"/>
              <a:t>        </a:t>
            </a:r>
            <a:r>
              <a:rPr lang="en-US" altLang="zh-TW" dirty="0" smtClean="0"/>
              <a:t>infection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constipation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etc</a:t>
            </a:r>
            <a:r>
              <a:rPr lang="zh-TW" altLang="en-US" dirty="0" smtClean="0"/>
              <a:t> 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Causes</a:t>
            </a:r>
            <a:r>
              <a:rPr lang="zh-TW" altLang="en-US" dirty="0" smtClean="0"/>
              <a:t> 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  </a:t>
            </a:r>
            <a:r>
              <a:rPr lang="en-US" altLang="zh-TW" dirty="0" smtClean="0"/>
              <a:t>persistent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incontinence</a:t>
            </a:r>
            <a:r>
              <a:rPr lang="zh-TW" altLang="en-US" dirty="0" smtClean="0"/>
              <a:t>  </a:t>
            </a:r>
            <a:r>
              <a:rPr lang="en-US" altLang="zh-TW" dirty="0" smtClean="0"/>
              <a:t>:</a:t>
            </a:r>
          </a:p>
          <a:p>
            <a:pPr>
              <a:buNone/>
            </a:pPr>
            <a:r>
              <a:rPr lang="zh-TW" altLang="en-US" dirty="0" smtClean="0"/>
              <a:t>        </a:t>
            </a:r>
            <a:r>
              <a:rPr lang="en-US" altLang="zh-TW" dirty="0" smtClean="0"/>
              <a:t>weakness</a:t>
            </a:r>
            <a:r>
              <a:rPr lang="zh-TW" altLang="en-US" dirty="0" smtClean="0"/>
              <a:t> 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 </a:t>
            </a:r>
            <a:r>
              <a:rPr lang="en-US" altLang="zh-TW" dirty="0" smtClean="0"/>
              <a:t>urethral</a:t>
            </a:r>
            <a:r>
              <a:rPr lang="zh-TW" altLang="en-US" dirty="0" smtClean="0"/>
              <a:t>  </a:t>
            </a:r>
            <a:r>
              <a:rPr lang="en-US" altLang="zh-TW" dirty="0" smtClean="0"/>
              <a:t>sphincter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       </a:t>
            </a:r>
            <a:r>
              <a:rPr lang="en-US" altLang="zh-TW" dirty="0" smtClean="0"/>
              <a:t>overactive</a:t>
            </a:r>
            <a:r>
              <a:rPr lang="zh-TW" altLang="en-US" dirty="0" smtClean="0"/>
              <a:t>  </a:t>
            </a:r>
            <a:r>
              <a:rPr lang="en-US" altLang="zh-TW" dirty="0" smtClean="0"/>
              <a:t>bladder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hormone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       </a:t>
            </a:r>
            <a:r>
              <a:rPr lang="en-US" altLang="zh-TW" dirty="0" smtClean="0"/>
              <a:t>imbalance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</a:t>
            </a:r>
            <a:r>
              <a:rPr lang="zh-TW" altLang="en-US" dirty="0" smtClean="0"/>
              <a:t>  </a:t>
            </a:r>
            <a:r>
              <a:rPr lang="en-US" altLang="zh-TW" dirty="0" smtClean="0"/>
              <a:t>women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etc</a:t>
            </a:r>
            <a:r>
              <a:rPr lang="zh-TW" altLang="en-US" dirty="0" smtClean="0"/>
              <a:t> 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1517900" y="2665475"/>
            <a:ext cx="7329840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 smtClean="0">
                <a:solidFill>
                  <a:srgbClr val="FFFF00"/>
                </a:solidFill>
              </a:rPr>
              <a:t>Again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,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most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of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them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can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be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easily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treated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  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!!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203340" y="4039820"/>
            <a:ext cx="7940660" cy="198516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TW" sz="3900" dirty="0" smtClean="0">
                <a:solidFill>
                  <a:srgbClr val="00B0F0"/>
                </a:solidFill>
              </a:rPr>
              <a:t>More</a:t>
            </a:r>
            <a:r>
              <a:rPr lang="zh-TW" altLang="en-US" sz="3900" dirty="0" smtClean="0">
                <a:solidFill>
                  <a:srgbClr val="00B0F0"/>
                </a:solidFill>
              </a:rPr>
              <a:t>  </a:t>
            </a:r>
            <a:r>
              <a:rPr lang="en-US" altLang="zh-TW" sz="3900" dirty="0" smtClean="0">
                <a:solidFill>
                  <a:srgbClr val="00B0F0"/>
                </a:solidFill>
              </a:rPr>
              <a:t>deeper</a:t>
            </a:r>
            <a:r>
              <a:rPr lang="zh-TW" altLang="en-US" sz="3900" dirty="0" smtClean="0">
                <a:solidFill>
                  <a:srgbClr val="00B0F0"/>
                </a:solidFill>
              </a:rPr>
              <a:t> </a:t>
            </a:r>
            <a:r>
              <a:rPr lang="en-US" altLang="zh-TW" sz="3900" dirty="0" smtClean="0">
                <a:solidFill>
                  <a:srgbClr val="00B0F0"/>
                </a:solidFill>
              </a:rPr>
              <a:t>:</a:t>
            </a:r>
            <a:r>
              <a:rPr lang="zh-TW" altLang="en-US" sz="3900" dirty="0" smtClean="0">
                <a:solidFill>
                  <a:srgbClr val="00B0F0"/>
                </a:solidFill>
              </a:rPr>
              <a:t> </a:t>
            </a:r>
            <a:endParaRPr lang="en-US" altLang="zh-TW" sz="39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zh-TW" altLang="en-US" sz="3900" dirty="0" smtClean="0">
                <a:solidFill>
                  <a:srgbClr val="00B0F0"/>
                </a:solidFill>
              </a:rPr>
              <a:t> </a:t>
            </a:r>
            <a:r>
              <a:rPr lang="zh-TW" altLang="en-US" sz="3900" dirty="0" smtClean="0">
                <a:solidFill>
                  <a:srgbClr val="00B0F0"/>
                </a:solidFill>
              </a:rPr>
              <a:t>   </a:t>
            </a:r>
            <a:r>
              <a:rPr lang="en-US" altLang="zh-TW" sz="3900" dirty="0" smtClean="0">
                <a:solidFill>
                  <a:srgbClr val="00B0F0"/>
                </a:solidFill>
              </a:rPr>
              <a:t>H</a:t>
            </a:r>
            <a:r>
              <a:rPr lang="en-US" altLang="zh-TW" sz="3900" dirty="0" smtClean="0">
                <a:solidFill>
                  <a:srgbClr val="00B0F0"/>
                </a:solidFill>
              </a:rPr>
              <a:t>ow</a:t>
            </a:r>
            <a:r>
              <a:rPr lang="zh-TW" altLang="en-US" sz="3900" dirty="0" smtClean="0">
                <a:solidFill>
                  <a:srgbClr val="00B0F0"/>
                </a:solidFill>
              </a:rPr>
              <a:t>  </a:t>
            </a:r>
            <a:r>
              <a:rPr lang="en-US" altLang="zh-TW" sz="3900" dirty="0" smtClean="0">
                <a:solidFill>
                  <a:srgbClr val="00B0F0"/>
                </a:solidFill>
              </a:rPr>
              <a:t>many</a:t>
            </a:r>
            <a:r>
              <a:rPr lang="zh-TW" altLang="en-US" sz="3900" dirty="0" smtClean="0">
                <a:solidFill>
                  <a:srgbClr val="00B0F0"/>
                </a:solidFill>
              </a:rPr>
              <a:t>  </a:t>
            </a:r>
            <a:r>
              <a:rPr lang="en-US" altLang="zh-TW" sz="3900" dirty="0" smtClean="0">
                <a:solidFill>
                  <a:srgbClr val="00B0F0"/>
                </a:solidFill>
              </a:rPr>
              <a:t>kinds</a:t>
            </a:r>
            <a:r>
              <a:rPr lang="zh-TW" altLang="en-US" sz="3900" dirty="0" smtClean="0">
                <a:solidFill>
                  <a:srgbClr val="00B0F0"/>
                </a:solidFill>
              </a:rPr>
              <a:t>  </a:t>
            </a:r>
            <a:r>
              <a:rPr lang="en-US" altLang="zh-TW" sz="3900" dirty="0" smtClean="0">
                <a:solidFill>
                  <a:srgbClr val="00B0F0"/>
                </a:solidFill>
              </a:rPr>
              <a:t>of</a:t>
            </a:r>
            <a:r>
              <a:rPr lang="zh-TW" altLang="en-US" sz="3900" dirty="0" smtClean="0">
                <a:solidFill>
                  <a:srgbClr val="00B0F0"/>
                </a:solidFill>
              </a:rPr>
              <a:t>  </a:t>
            </a:r>
            <a:r>
              <a:rPr lang="en-US" altLang="zh-TW" sz="3900" dirty="0" smtClean="0">
                <a:solidFill>
                  <a:srgbClr val="00B0F0"/>
                </a:solidFill>
              </a:rPr>
              <a:t>incontinences</a:t>
            </a:r>
            <a:endParaRPr lang="en-US" altLang="zh-TW" sz="39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zh-TW" altLang="en-US" sz="3900" dirty="0" smtClean="0">
                <a:solidFill>
                  <a:srgbClr val="00B0F0"/>
                </a:solidFill>
              </a:rPr>
              <a:t>    </a:t>
            </a:r>
            <a:r>
              <a:rPr lang="en-US" altLang="zh-TW" sz="3900" dirty="0" smtClean="0">
                <a:solidFill>
                  <a:srgbClr val="00B0F0"/>
                </a:solidFill>
              </a:rPr>
              <a:t>are</a:t>
            </a:r>
            <a:r>
              <a:rPr lang="zh-TW" altLang="en-US" sz="3900" dirty="0" smtClean="0">
                <a:solidFill>
                  <a:srgbClr val="00B0F0"/>
                </a:solidFill>
              </a:rPr>
              <a:t>  </a:t>
            </a:r>
            <a:r>
              <a:rPr lang="en-US" altLang="zh-TW" sz="3900" dirty="0" smtClean="0">
                <a:solidFill>
                  <a:srgbClr val="00B0F0"/>
                </a:solidFill>
              </a:rPr>
              <a:t>there</a:t>
            </a:r>
            <a:r>
              <a:rPr lang="zh-TW" altLang="en-US" sz="3900" dirty="0" smtClean="0">
                <a:solidFill>
                  <a:srgbClr val="00B0F0"/>
                </a:solidFill>
              </a:rPr>
              <a:t>  </a:t>
            </a:r>
            <a:r>
              <a:rPr lang="en-US" altLang="zh-TW" sz="3900" dirty="0" smtClean="0">
                <a:solidFill>
                  <a:srgbClr val="00B0F0"/>
                </a:solidFill>
              </a:rPr>
              <a:t>around</a:t>
            </a:r>
            <a:r>
              <a:rPr lang="zh-TW" altLang="en-US" sz="3900" dirty="0" smtClean="0">
                <a:solidFill>
                  <a:srgbClr val="00B0F0"/>
                </a:solidFill>
              </a:rPr>
              <a:t>  </a:t>
            </a:r>
            <a:r>
              <a:rPr lang="en-US" altLang="zh-TW" sz="3900" dirty="0" smtClean="0">
                <a:solidFill>
                  <a:srgbClr val="00B0F0"/>
                </a:solidFill>
              </a:rPr>
              <a:t>our</a:t>
            </a:r>
            <a:r>
              <a:rPr lang="zh-TW" altLang="en-US" sz="3900" dirty="0" smtClean="0">
                <a:solidFill>
                  <a:srgbClr val="00B0F0"/>
                </a:solidFill>
              </a:rPr>
              <a:t>  </a:t>
            </a:r>
            <a:r>
              <a:rPr lang="en-US" altLang="zh-TW" sz="3900" dirty="0" smtClean="0">
                <a:solidFill>
                  <a:srgbClr val="00B0F0"/>
                </a:solidFill>
              </a:rPr>
              <a:t>lives</a:t>
            </a:r>
            <a:r>
              <a:rPr lang="zh-TW" altLang="en-US" sz="3900" dirty="0" smtClean="0">
                <a:solidFill>
                  <a:srgbClr val="00B0F0"/>
                </a:solidFill>
              </a:rPr>
              <a:t> </a:t>
            </a:r>
            <a:r>
              <a:rPr lang="en-US" altLang="zh-TW" sz="3900" dirty="0" smtClean="0">
                <a:solidFill>
                  <a:srgbClr val="00B0F0"/>
                </a:solidFill>
              </a:rPr>
              <a:t>?</a:t>
            </a:r>
            <a:endParaRPr lang="zh-TW" altLang="en-US" sz="3900" dirty="0">
              <a:solidFill>
                <a:srgbClr val="00B0F0"/>
              </a:solidFill>
            </a:endParaRPr>
          </a:p>
        </p:txBody>
      </p:sp>
      <p:pic>
        <p:nvPicPr>
          <p:cNvPr id="29698" name="Picture 2" descr="bladder leakage and urinary incontinence in women urinary incontinence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2820" y="527605"/>
            <a:ext cx="2595985" cy="38939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More</a:t>
            </a:r>
            <a:r>
              <a:rPr lang="zh-TW" altLang="en-US" dirty="0" smtClean="0"/>
              <a:t>  </a:t>
            </a:r>
            <a:r>
              <a:rPr lang="en-US" altLang="zh-TW" dirty="0" smtClean="0"/>
              <a:t>deeper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Urge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incontinence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It</a:t>
            </a:r>
            <a:r>
              <a:rPr lang="zh-TW" altLang="en-US" dirty="0" smtClean="0"/>
              <a:t>  </a:t>
            </a:r>
            <a:r>
              <a:rPr lang="en-US" altLang="zh-TW" dirty="0" smtClean="0"/>
              <a:t>usually</a:t>
            </a:r>
            <a:r>
              <a:rPr lang="zh-TW" altLang="en-US" dirty="0" smtClean="0"/>
              <a:t>  </a:t>
            </a:r>
            <a:r>
              <a:rPr lang="en-US" altLang="zh-TW" dirty="0" smtClean="0"/>
              <a:t>makes</a:t>
            </a:r>
            <a:r>
              <a:rPr lang="zh-TW" altLang="en-US" dirty="0" smtClean="0"/>
              <a:t>  </a:t>
            </a:r>
            <a:r>
              <a:rPr lang="en-US" altLang="zh-TW" dirty="0" smtClean="0"/>
              <a:t>people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involuntary</a:t>
            </a:r>
            <a:r>
              <a:rPr lang="zh-TW" altLang="en-US" dirty="0" smtClean="0"/>
              <a:t>  </a:t>
            </a:r>
            <a:r>
              <a:rPr lang="en-US" altLang="zh-TW" dirty="0" smtClean="0"/>
              <a:t>loss</a:t>
            </a:r>
            <a:r>
              <a:rPr lang="zh-TW" altLang="en-US" dirty="0" smtClean="0"/>
              <a:t> 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 </a:t>
            </a:r>
            <a:r>
              <a:rPr lang="en-US" altLang="zh-TW" dirty="0" smtClean="0"/>
              <a:t>urine</a:t>
            </a:r>
            <a:r>
              <a:rPr lang="zh-TW" altLang="en-US" dirty="0" smtClean="0"/>
              <a:t>  </a:t>
            </a:r>
            <a:r>
              <a:rPr lang="en-US" altLang="zh-TW" dirty="0" smtClean="0"/>
              <a:t>especially</a:t>
            </a:r>
            <a:r>
              <a:rPr lang="zh-TW" altLang="en-US" dirty="0" smtClean="0"/>
              <a:t>  </a:t>
            </a:r>
            <a:r>
              <a:rPr lang="en-US" altLang="zh-TW" dirty="0" smtClean="0"/>
              <a:t>when</a:t>
            </a:r>
            <a:r>
              <a:rPr lang="zh-TW" altLang="en-US" dirty="0" smtClean="0"/>
              <a:t>  </a:t>
            </a:r>
            <a:r>
              <a:rPr lang="en-US" altLang="zh-TW" dirty="0" smtClean="0"/>
              <a:t>people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017BA1"/>
                </a:solidFill>
              </a:rPr>
              <a:t>want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to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go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to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the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bathroom</a:t>
            </a:r>
          </a:p>
          <a:p>
            <a:r>
              <a:rPr lang="en-US" altLang="zh-TW" dirty="0" smtClean="0"/>
              <a:t>Caused</a:t>
            </a:r>
            <a:r>
              <a:rPr lang="zh-TW" altLang="en-US" dirty="0" smtClean="0"/>
              <a:t>  </a:t>
            </a:r>
            <a:r>
              <a:rPr lang="en-US" altLang="zh-TW" dirty="0" smtClean="0"/>
              <a:t>by</a:t>
            </a:r>
            <a:r>
              <a:rPr lang="zh-TW" altLang="en-US" dirty="0" smtClean="0"/>
              <a:t>  </a:t>
            </a:r>
            <a:r>
              <a:rPr lang="en-US" altLang="zh-TW" dirty="0" err="1" smtClean="0">
                <a:solidFill>
                  <a:srgbClr val="017BA1"/>
                </a:solidFill>
              </a:rPr>
              <a:t>detrusor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muscle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contractions</a:t>
            </a:r>
          </a:p>
          <a:p>
            <a:pPr>
              <a:buNone/>
            </a:pPr>
            <a:r>
              <a:rPr lang="zh-TW" altLang="en-US" dirty="0" smtClean="0">
                <a:solidFill>
                  <a:srgbClr val="017BA1"/>
                </a:solidFill>
              </a:rPr>
              <a:t> </a:t>
            </a:r>
            <a:r>
              <a:rPr lang="zh-TW" altLang="en-US" dirty="0" smtClean="0">
                <a:solidFill>
                  <a:srgbClr val="017BA1"/>
                </a:solidFill>
              </a:rPr>
              <a:t>   </a:t>
            </a:r>
            <a:r>
              <a:rPr lang="en-US" altLang="zh-TW" dirty="0" smtClean="0">
                <a:solidFill>
                  <a:srgbClr val="017BA1"/>
                </a:solidFill>
              </a:rPr>
              <a:t>(</a:t>
            </a:r>
            <a:r>
              <a:rPr lang="zh-TW" altLang="en-US" dirty="0" smtClean="0">
                <a:solidFill>
                  <a:srgbClr val="017BA1"/>
                </a:solidFill>
                <a:latin typeface="微軟正黑體" pitchFamily="34" charset="-120"/>
                <a:ea typeface="微軟正黑體" pitchFamily="34" charset="-120"/>
              </a:rPr>
              <a:t>迫尿肌收縮</a:t>
            </a:r>
            <a:r>
              <a:rPr lang="en-US" altLang="zh-TW" dirty="0" smtClean="0">
                <a:solidFill>
                  <a:srgbClr val="017BA1"/>
                </a:solidFill>
              </a:rPr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0724" name="Picture 4" descr="https://sp.yimg.com/ib/th?id=HN.608054940100135649&amp;pid=15.1&amp;P=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0115" y="3581705"/>
            <a:ext cx="3926435" cy="2840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More</a:t>
            </a:r>
            <a:r>
              <a:rPr lang="zh-TW" altLang="en-US" dirty="0" smtClean="0"/>
              <a:t>  </a:t>
            </a:r>
            <a:r>
              <a:rPr lang="en-US" altLang="zh-TW" dirty="0" smtClean="0"/>
              <a:t>deeper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Urge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incontinence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Those</a:t>
            </a:r>
            <a:r>
              <a:rPr lang="zh-TW" altLang="en-US" dirty="0" smtClean="0"/>
              <a:t>  </a:t>
            </a:r>
            <a:r>
              <a:rPr lang="en-US" altLang="zh-TW" dirty="0" smtClean="0"/>
              <a:t>who</a:t>
            </a:r>
            <a:r>
              <a:rPr lang="zh-TW" altLang="en-US" dirty="0" smtClean="0"/>
              <a:t>  </a:t>
            </a:r>
            <a:r>
              <a:rPr lang="en-US" altLang="zh-TW" dirty="0" smtClean="0"/>
              <a:t>get</a:t>
            </a:r>
            <a:r>
              <a:rPr lang="zh-TW" altLang="en-US" dirty="0" smtClean="0"/>
              <a:t>  </a:t>
            </a:r>
            <a:r>
              <a:rPr lang="en-US" altLang="zh-TW" dirty="0" smtClean="0"/>
              <a:t>it</a:t>
            </a:r>
            <a:r>
              <a:rPr lang="zh-TW" altLang="en-US" dirty="0" smtClean="0"/>
              <a:t>  </a:t>
            </a:r>
            <a:r>
              <a:rPr lang="en-US" altLang="zh-TW" dirty="0" smtClean="0"/>
              <a:t>will</a:t>
            </a:r>
            <a:r>
              <a:rPr lang="zh-TW" altLang="en-US" dirty="0" smtClean="0"/>
              <a:t>  </a:t>
            </a:r>
            <a:r>
              <a:rPr lang="en-US" altLang="zh-TW" dirty="0" smtClean="0"/>
              <a:t>leak</a:t>
            </a:r>
            <a:r>
              <a:rPr lang="zh-TW" altLang="en-US" dirty="0" smtClean="0"/>
              <a:t>  </a:t>
            </a:r>
            <a:r>
              <a:rPr lang="en-US" altLang="zh-TW" dirty="0" smtClean="0"/>
              <a:t>urine</a:t>
            </a:r>
            <a:r>
              <a:rPr lang="zh-TW" altLang="en-US" dirty="0" smtClean="0"/>
              <a:t>  </a:t>
            </a:r>
            <a:r>
              <a:rPr lang="en-US" altLang="zh-TW" dirty="0" smtClean="0"/>
              <a:t>when</a:t>
            </a:r>
            <a:r>
              <a:rPr lang="zh-TW" altLang="en-US" dirty="0" smtClean="0"/>
              <a:t>  </a:t>
            </a:r>
            <a:r>
              <a:rPr lang="en-US" altLang="zh-TW" dirty="0" smtClean="0"/>
              <a:t>:</a:t>
            </a:r>
          </a:p>
          <a:p>
            <a:pPr marL="514350" indent="-51435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1.</a:t>
            </a:r>
            <a:r>
              <a:rPr lang="zh-TW" altLang="en-US" dirty="0" smtClean="0"/>
              <a:t>  </a:t>
            </a:r>
            <a:r>
              <a:rPr lang="en-US" altLang="zh-TW" dirty="0" smtClean="0"/>
              <a:t>can’t</a:t>
            </a:r>
            <a:r>
              <a:rPr lang="zh-TW" altLang="en-US" dirty="0" smtClean="0"/>
              <a:t>  </a:t>
            </a:r>
            <a:r>
              <a:rPr lang="en-US" altLang="zh-TW" dirty="0" smtClean="0"/>
              <a:t>arrive</a:t>
            </a:r>
            <a:r>
              <a:rPr lang="zh-TW" altLang="en-US" dirty="0" smtClean="0"/>
              <a:t>  </a:t>
            </a:r>
            <a:r>
              <a:rPr lang="en-US" altLang="zh-TW" dirty="0" smtClean="0"/>
              <a:t>bathroom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</a:t>
            </a:r>
            <a:r>
              <a:rPr lang="zh-TW" altLang="en-US" dirty="0" smtClean="0"/>
              <a:t>  </a:t>
            </a:r>
            <a:r>
              <a:rPr lang="en-US" altLang="zh-TW" dirty="0" smtClean="0"/>
              <a:t>time</a:t>
            </a:r>
          </a:p>
          <a:p>
            <a:pPr marL="514350" indent="-514350">
              <a:buNone/>
            </a:pPr>
            <a:r>
              <a:rPr lang="zh-TW" altLang="en-US" dirty="0" smtClean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2.</a:t>
            </a:r>
            <a:r>
              <a:rPr lang="zh-TW" altLang="en-US" dirty="0" smtClean="0"/>
              <a:t>  </a:t>
            </a:r>
            <a:r>
              <a:rPr lang="en-US" altLang="zh-TW" dirty="0" smtClean="0"/>
              <a:t>drink</a:t>
            </a:r>
            <a:r>
              <a:rPr lang="zh-TW" altLang="en-US" dirty="0" smtClean="0"/>
              <a:t>  </a:t>
            </a:r>
            <a:r>
              <a:rPr lang="en-US" altLang="zh-TW" dirty="0" smtClean="0"/>
              <a:t>a</a:t>
            </a:r>
            <a:r>
              <a:rPr lang="zh-TW" altLang="en-US" dirty="0" smtClean="0"/>
              <a:t>  </a:t>
            </a:r>
            <a:r>
              <a:rPr lang="en-US" altLang="zh-TW" dirty="0" smtClean="0"/>
              <a:t>small</a:t>
            </a:r>
            <a:r>
              <a:rPr lang="zh-TW" altLang="en-US" dirty="0" smtClean="0"/>
              <a:t>  </a:t>
            </a:r>
            <a:r>
              <a:rPr lang="en-US" altLang="zh-TW" dirty="0" smtClean="0"/>
              <a:t>amount</a:t>
            </a:r>
            <a:r>
              <a:rPr lang="zh-TW" altLang="en-US" dirty="0" smtClean="0"/>
              <a:t> 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 </a:t>
            </a:r>
            <a:r>
              <a:rPr lang="en-US" altLang="zh-TW" dirty="0" smtClean="0"/>
              <a:t>liquid</a:t>
            </a:r>
          </a:p>
          <a:p>
            <a:pPr marL="514350" indent="-514350">
              <a:buNone/>
            </a:pPr>
            <a:r>
              <a:rPr lang="zh-TW" altLang="en-US" dirty="0" smtClean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3.</a:t>
            </a:r>
            <a:r>
              <a:rPr lang="zh-TW" altLang="en-US" dirty="0" smtClean="0"/>
              <a:t>  </a:t>
            </a:r>
            <a:r>
              <a:rPr lang="en-US" altLang="zh-TW" dirty="0" smtClean="0"/>
              <a:t>hear</a:t>
            </a:r>
            <a:r>
              <a:rPr lang="zh-TW" altLang="en-US" dirty="0" smtClean="0"/>
              <a:t>  </a:t>
            </a:r>
            <a:r>
              <a:rPr lang="en-US" altLang="zh-TW" dirty="0" smtClean="0"/>
              <a:t>or</a:t>
            </a:r>
            <a:r>
              <a:rPr lang="zh-TW" altLang="en-US" dirty="0" smtClean="0"/>
              <a:t>  </a:t>
            </a:r>
            <a:r>
              <a:rPr lang="en-US" altLang="zh-TW" dirty="0" smtClean="0"/>
              <a:t>touch</a:t>
            </a:r>
            <a:r>
              <a:rPr lang="zh-TW" altLang="en-US" dirty="0" smtClean="0"/>
              <a:t>  </a:t>
            </a:r>
            <a:r>
              <a:rPr lang="en-US" altLang="zh-TW" dirty="0" smtClean="0"/>
              <a:t>running</a:t>
            </a:r>
            <a:r>
              <a:rPr lang="zh-TW" altLang="en-US" dirty="0" smtClean="0"/>
              <a:t>  </a:t>
            </a:r>
            <a:r>
              <a:rPr lang="en-US" altLang="zh-TW" dirty="0" smtClean="0"/>
              <a:t>water</a:t>
            </a:r>
            <a:endParaRPr lang="en-US" dirty="0" smtClean="0"/>
          </a:p>
        </p:txBody>
      </p:sp>
      <p:pic>
        <p:nvPicPr>
          <p:cNvPr id="6" name="Picture 2" descr="Understanding Urinary Incontinen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2244" y="3655846"/>
            <a:ext cx="5829347" cy="28303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 smtClean="0"/>
              <a:t>More</a:t>
            </a:r>
            <a:r>
              <a:rPr lang="zh-TW" altLang="en-US" dirty="0" smtClean="0"/>
              <a:t>  </a:t>
            </a:r>
            <a:r>
              <a:rPr lang="en-US" altLang="zh-TW" dirty="0" smtClean="0"/>
              <a:t>deeper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Stress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incontinence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It</a:t>
            </a:r>
            <a:r>
              <a:rPr lang="zh-TW" altLang="en-US" dirty="0" smtClean="0"/>
              <a:t>  </a:t>
            </a:r>
            <a:r>
              <a:rPr lang="en-US" altLang="zh-TW" dirty="0" smtClean="0"/>
              <a:t>usually</a:t>
            </a:r>
            <a:r>
              <a:rPr lang="zh-TW" altLang="en-US" dirty="0" smtClean="0"/>
              <a:t>  </a:t>
            </a:r>
            <a:r>
              <a:rPr lang="en-US" altLang="zh-TW" dirty="0" smtClean="0"/>
              <a:t>makes</a:t>
            </a:r>
            <a:r>
              <a:rPr lang="zh-TW" altLang="en-US" dirty="0" smtClean="0"/>
              <a:t>  </a:t>
            </a:r>
            <a:r>
              <a:rPr lang="en-US" altLang="zh-TW" dirty="0" smtClean="0"/>
              <a:t>people</a:t>
            </a:r>
            <a:r>
              <a:rPr lang="zh-TW" altLang="en-US" dirty="0" smtClean="0"/>
              <a:t>  </a:t>
            </a:r>
            <a:r>
              <a:rPr lang="en-US" altLang="zh-TW" dirty="0" smtClean="0"/>
              <a:t>loss</a:t>
            </a:r>
            <a:r>
              <a:rPr lang="zh-TW" altLang="en-US" dirty="0" smtClean="0"/>
              <a:t>  </a:t>
            </a:r>
            <a:r>
              <a:rPr lang="en-US" altLang="zh-TW" dirty="0" smtClean="0"/>
              <a:t>small</a:t>
            </a:r>
            <a:r>
              <a:rPr lang="zh-TW" altLang="en-US" dirty="0" smtClean="0"/>
              <a:t>  </a:t>
            </a:r>
            <a:r>
              <a:rPr lang="en-US" altLang="zh-TW" dirty="0" smtClean="0"/>
              <a:t>amount</a:t>
            </a:r>
            <a:r>
              <a:rPr lang="zh-TW" altLang="en-US" dirty="0" smtClean="0"/>
              <a:t> 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 </a:t>
            </a:r>
            <a:r>
              <a:rPr lang="en-US" altLang="zh-TW" dirty="0" smtClean="0"/>
              <a:t>urine</a:t>
            </a:r>
            <a:r>
              <a:rPr lang="zh-TW" altLang="en-US" dirty="0" smtClean="0"/>
              <a:t>  </a:t>
            </a:r>
            <a:r>
              <a:rPr lang="en-US" altLang="zh-TW" dirty="0" smtClean="0"/>
              <a:t>when</a:t>
            </a:r>
            <a:r>
              <a:rPr lang="zh-TW" altLang="en-US" dirty="0" smtClean="0"/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intra</a:t>
            </a:r>
            <a:r>
              <a:rPr lang="zh-TW" altLang="en-US" dirty="0" smtClean="0">
                <a:solidFill>
                  <a:srgbClr val="017BA1"/>
                </a:solidFill>
              </a:rPr>
              <a:t> </a:t>
            </a:r>
            <a:r>
              <a:rPr lang="en-US" altLang="zh-TW" dirty="0" smtClean="0">
                <a:solidFill>
                  <a:srgbClr val="017BA1"/>
                </a:solidFill>
              </a:rPr>
              <a:t>–</a:t>
            </a:r>
            <a:r>
              <a:rPr lang="zh-TW" altLang="en-US" dirty="0" smtClean="0">
                <a:solidFill>
                  <a:srgbClr val="017BA1"/>
                </a:solidFill>
              </a:rPr>
              <a:t> </a:t>
            </a:r>
            <a:r>
              <a:rPr lang="en-US" altLang="zh-TW" dirty="0" smtClean="0">
                <a:solidFill>
                  <a:srgbClr val="017BA1"/>
                </a:solidFill>
              </a:rPr>
              <a:t>abdominal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pressure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(</a:t>
            </a:r>
            <a:r>
              <a:rPr lang="zh-TW" altLang="en-US" dirty="0" smtClean="0">
                <a:solidFill>
                  <a:srgbClr val="017BA1"/>
                </a:solidFill>
                <a:latin typeface="微軟正黑體" pitchFamily="34" charset="-120"/>
                <a:ea typeface="微軟正黑體" pitchFamily="34" charset="-120"/>
              </a:rPr>
              <a:t>腹部內的壓力</a:t>
            </a:r>
            <a:r>
              <a:rPr lang="en-US" altLang="zh-TW" dirty="0" smtClean="0">
                <a:solidFill>
                  <a:srgbClr val="017BA1"/>
                </a:solidFill>
              </a:rPr>
              <a:t>)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increases</a:t>
            </a:r>
          </a:p>
          <a:p>
            <a:r>
              <a:rPr lang="en-US" altLang="zh-TW" dirty="0" smtClean="0"/>
              <a:t>Caused</a:t>
            </a:r>
            <a:r>
              <a:rPr lang="zh-TW" altLang="en-US" dirty="0" smtClean="0"/>
              <a:t>  </a:t>
            </a:r>
            <a:r>
              <a:rPr lang="en-US" altLang="zh-TW" dirty="0" smtClean="0"/>
              <a:t>when</a:t>
            </a:r>
            <a:r>
              <a:rPr lang="zh-TW" altLang="en-US" dirty="0" smtClean="0"/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pelvic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floor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muscle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(</a:t>
            </a:r>
            <a:r>
              <a:rPr lang="zh-TW" altLang="en-US" dirty="0" smtClean="0">
                <a:solidFill>
                  <a:srgbClr val="017BA1"/>
                </a:solidFill>
                <a:latin typeface="微軟正黑體" pitchFamily="34" charset="-120"/>
                <a:ea typeface="微軟正黑體" pitchFamily="34" charset="-120"/>
              </a:rPr>
              <a:t>骨盆底肌</a:t>
            </a:r>
            <a:r>
              <a:rPr lang="en-US" altLang="zh-TW" dirty="0" smtClean="0">
                <a:solidFill>
                  <a:srgbClr val="017BA1"/>
                </a:solidFill>
              </a:rPr>
              <a:t>)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/>
              <a:t>is</a:t>
            </a:r>
            <a:r>
              <a:rPr lang="zh-TW" altLang="en-US" dirty="0" smtClean="0"/>
              <a:t>  </a:t>
            </a:r>
            <a:r>
              <a:rPr lang="en-US" altLang="zh-TW" dirty="0" smtClean="0"/>
              <a:t>weak</a:t>
            </a:r>
            <a:endParaRPr lang="en-US" altLang="zh-TW" dirty="0" smtClean="0"/>
          </a:p>
        </p:txBody>
      </p:sp>
      <p:pic>
        <p:nvPicPr>
          <p:cNvPr id="31746" name="Picture 2" descr="... for one of the active Pelvic Floor Muscle Spasms research studies"/>
          <p:cNvPicPr>
            <a:picLocks noChangeAspect="1" noChangeArrowheads="1"/>
          </p:cNvPicPr>
          <p:nvPr/>
        </p:nvPicPr>
        <p:blipFill>
          <a:blip r:embed="rId3" cstate="print"/>
          <a:srcRect b="10262"/>
          <a:stretch>
            <a:fillRect/>
          </a:stretch>
        </p:blipFill>
        <p:spPr bwMode="auto">
          <a:xfrm>
            <a:off x="5030115" y="3734410"/>
            <a:ext cx="3621025" cy="27945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 smtClean="0"/>
              <a:t>More</a:t>
            </a:r>
            <a:r>
              <a:rPr lang="zh-TW" altLang="en-US" dirty="0" smtClean="0"/>
              <a:t>  </a:t>
            </a:r>
            <a:r>
              <a:rPr lang="en-US" altLang="zh-TW" dirty="0" smtClean="0"/>
              <a:t>deeper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Stress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incontinence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Those</a:t>
            </a:r>
            <a:r>
              <a:rPr lang="zh-TW" altLang="en-US" dirty="0" smtClean="0"/>
              <a:t>  </a:t>
            </a:r>
            <a:r>
              <a:rPr lang="en-US" altLang="zh-TW" dirty="0" smtClean="0"/>
              <a:t>who</a:t>
            </a:r>
            <a:r>
              <a:rPr lang="zh-TW" altLang="en-US" dirty="0" smtClean="0"/>
              <a:t>  </a:t>
            </a:r>
            <a:r>
              <a:rPr lang="en-US" altLang="zh-TW" dirty="0" smtClean="0"/>
              <a:t>get</a:t>
            </a:r>
            <a:r>
              <a:rPr lang="zh-TW" altLang="en-US" dirty="0" smtClean="0"/>
              <a:t>  </a:t>
            </a:r>
            <a:r>
              <a:rPr lang="en-US" altLang="zh-TW" dirty="0" smtClean="0"/>
              <a:t>it</a:t>
            </a:r>
            <a:r>
              <a:rPr lang="zh-TW" altLang="en-US" dirty="0" smtClean="0"/>
              <a:t>  </a:t>
            </a:r>
            <a:r>
              <a:rPr lang="en-US" altLang="zh-TW" dirty="0" smtClean="0"/>
              <a:t>will</a:t>
            </a:r>
            <a:r>
              <a:rPr lang="zh-TW" altLang="en-US" dirty="0" smtClean="0"/>
              <a:t>  </a:t>
            </a:r>
            <a:r>
              <a:rPr lang="en-US" altLang="zh-TW" dirty="0" smtClean="0"/>
              <a:t>leak</a:t>
            </a:r>
            <a:r>
              <a:rPr lang="zh-TW" altLang="en-US" dirty="0" smtClean="0"/>
              <a:t>  </a:t>
            </a:r>
            <a:r>
              <a:rPr lang="en-US" altLang="zh-TW" dirty="0" smtClean="0"/>
              <a:t>urine</a:t>
            </a:r>
            <a:r>
              <a:rPr lang="zh-TW" altLang="en-US" dirty="0" smtClean="0"/>
              <a:t>  </a:t>
            </a:r>
            <a:r>
              <a:rPr lang="en-US" altLang="zh-TW" dirty="0" smtClean="0"/>
              <a:t>when</a:t>
            </a:r>
            <a:r>
              <a:rPr lang="zh-TW" altLang="en-US" dirty="0" smtClean="0"/>
              <a:t>  </a:t>
            </a:r>
            <a:r>
              <a:rPr lang="en-US" altLang="zh-TW" dirty="0" smtClean="0"/>
              <a:t>:</a:t>
            </a:r>
          </a:p>
          <a:p>
            <a:pPr marL="514350" indent="-51435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1.</a:t>
            </a:r>
            <a:r>
              <a:rPr lang="zh-TW" altLang="en-US" dirty="0" smtClean="0"/>
              <a:t>  </a:t>
            </a:r>
            <a:r>
              <a:rPr lang="en-US" altLang="zh-TW" dirty="0" smtClean="0"/>
              <a:t>sneeze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cough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or</a:t>
            </a:r>
            <a:r>
              <a:rPr lang="zh-TW" altLang="en-US" dirty="0" smtClean="0"/>
              <a:t>  </a:t>
            </a:r>
            <a:r>
              <a:rPr lang="en-US" altLang="zh-TW" dirty="0" smtClean="0"/>
              <a:t>laugh</a:t>
            </a:r>
          </a:p>
          <a:p>
            <a:pPr marL="514350" indent="-514350">
              <a:buNone/>
            </a:pPr>
            <a:r>
              <a:rPr lang="zh-TW" altLang="en-US" dirty="0" smtClean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2.</a:t>
            </a:r>
            <a:r>
              <a:rPr lang="zh-TW" altLang="en-US" dirty="0" smtClean="0"/>
              <a:t>  </a:t>
            </a:r>
            <a:r>
              <a:rPr lang="en-US" altLang="zh-TW" dirty="0" smtClean="0"/>
              <a:t>get</a:t>
            </a:r>
            <a:r>
              <a:rPr lang="zh-TW" altLang="en-US" dirty="0" smtClean="0"/>
              <a:t>  </a:t>
            </a:r>
            <a:r>
              <a:rPr lang="en-US" altLang="zh-TW" dirty="0" smtClean="0"/>
              <a:t>up</a:t>
            </a:r>
            <a:r>
              <a:rPr lang="zh-TW" altLang="en-US" dirty="0" smtClean="0"/>
              <a:t>  </a:t>
            </a:r>
            <a:r>
              <a:rPr lang="en-US" altLang="zh-TW" dirty="0" smtClean="0"/>
              <a:t>from</a:t>
            </a:r>
            <a:r>
              <a:rPr lang="zh-TW" altLang="en-US" dirty="0" smtClean="0"/>
              <a:t>  </a:t>
            </a:r>
            <a:r>
              <a:rPr lang="en-US" altLang="zh-TW" dirty="0" smtClean="0"/>
              <a:t>chair</a:t>
            </a:r>
            <a:r>
              <a:rPr lang="zh-TW" altLang="en-US" dirty="0" smtClean="0"/>
              <a:t>  </a:t>
            </a:r>
            <a:r>
              <a:rPr lang="en-US" altLang="zh-TW" dirty="0" smtClean="0"/>
              <a:t>or</a:t>
            </a:r>
            <a:r>
              <a:rPr lang="zh-TW" altLang="en-US" dirty="0" smtClean="0"/>
              <a:t>  </a:t>
            </a:r>
            <a:r>
              <a:rPr lang="en-US" altLang="zh-TW" dirty="0" smtClean="0"/>
              <a:t>get</a:t>
            </a:r>
            <a:r>
              <a:rPr lang="zh-TW" altLang="en-US" dirty="0" smtClean="0"/>
              <a:t>  </a:t>
            </a:r>
            <a:r>
              <a:rPr lang="en-US" altLang="zh-TW" dirty="0" smtClean="0"/>
              <a:t>out</a:t>
            </a:r>
            <a:r>
              <a:rPr lang="zh-TW" altLang="en-US" dirty="0" smtClean="0"/>
              <a:t> 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 </a:t>
            </a:r>
            <a:r>
              <a:rPr lang="en-US" altLang="zh-TW" dirty="0" smtClean="0"/>
              <a:t>bed</a:t>
            </a:r>
          </a:p>
          <a:p>
            <a:pPr marL="514350" indent="-514350">
              <a:buNone/>
            </a:pPr>
            <a:r>
              <a:rPr lang="zh-TW" altLang="en-US" dirty="0" smtClean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3.</a:t>
            </a:r>
            <a:r>
              <a:rPr lang="zh-TW" altLang="en-US" dirty="0" smtClean="0"/>
              <a:t>  </a:t>
            </a:r>
            <a:r>
              <a:rPr lang="en-US" altLang="zh-TW" dirty="0" smtClean="0"/>
              <a:t>walks</a:t>
            </a:r>
            <a:r>
              <a:rPr lang="zh-TW" altLang="en-US" dirty="0" smtClean="0"/>
              <a:t>  </a:t>
            </a:r>
            <a:r>
              <a:rPr lang="en-US" altLang="zh-TW" dirty="0" smtClean="0"/>
              <a:t>or</a:t>
            </a:r>
            <a:r>
              <a:rPr lang="zh-TW" altLang="en-US" dirty="0" smtClean="0"/>
              <a:t>  </a:t>
            </a:r>
            <a:r>
              <a:rPr lang="en-US" altLang="zh-TW" dirty="0" smtClean="0"/>
              <a:t>does</a:t>
            </a:r>
            <a:r>
              <a:rPr lang="zh-TW" altLang="en-US" dirty="0" smtClean="0"/>
              <a:t>  </a:t>
            </a:r>
            <a:r>
              <a:rPr lang="en-US" altLang="zh-TW" dirty="0" smtClean="0"/>
              <a:t>other</a:t>
            </a:r>
            <a:r>
              <a:rPr lang="zh-TW" altLang="en-US" dirty="0" smtClean="0"/>
              <a:t>  </a:t>
            </a:r>
            <a:r>
              <a:rPr lang="en-US" altLang="zh-TW" dirty="0" smtClean="0"/>
              <a:t>kinds</a:t>
            </a:r>
            <a:r>
              <a:rPr lang="zh-TW" altLang="en-US" dirty="0" smtClean="0"/>
              <a:t> 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 </a:t>
            </a:r>
            <a:r>
              <a:rPr lang="en-US" altLang="zh-TW" dirty="0" smtClean="0"/>
              <a:t>activity</a:t>
            </a:r>
            <a:endParaRPr lang="en-US" dirty="0" smtClean="0"/>
          </a:p>
        </p:txBody>
      </p:sp>
      <p:pic>
        <p:nvPicPr>
          <p:cNvPr id="33794" name="Picture 2" descr="Sneez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5525" y="3581705"/>
            <a:ext cx="3206805" cy="2847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 smtClean="0"/>
              <a:t>More</a:t>
            </a:r>
            <a:r>
              <a:rPr lang="zh-TW" altLang="en-US" dirty="0" smtClean="0"/>
              <a:t>  </a:t>
            </a:r>
            <a:r>
              <a:rPr lang="en-US" altLang="zh-TW" dirty="0" smtClean="0"/>
              <a:t>deeper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Overflow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incontinence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3309" y="1443835"/>
            <a:ext cx="7177136" cy="4733855"/>
          </a:xfrm>
        </p:spPr>
        <p:txBody>
          <a:bodyPr>
            <a:noAutofit/>
          </a:bodyPr>
          <a:lstStyle/>
          <a:p>
            <a:r>
              <a:rPr lang="en-US" altLang="zh-TW" sz="2600" dirty="0" smtClean="0"/>
              <a:t>It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usually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makes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people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feel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that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they</a:t>
            </a:r>
            <a:r>
              <a:rPr lang="zh-TW" altLang="en-US" sz="2600" dirty="0" smtClean="0"/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never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completely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empty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their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bladder</a:t>
            </a:r>
            <a:r>
              <a:rPr lang="zh-TW" altLang="en-US" sz="2600" dirty="0" smtClean="0">
                <a:solidFill>
                  <a:srgbClr val="017BA1"/>
                </a:solidFill>
              </a:rPr>
              <a:t> </a:t>
            </a:r>
            <a:r>
              <a:rPr lang="en-US" altLang="zh-TW" sz="2600" dirty="0" smtClean="0">
                <a:solidFill>
                  <a:srgbClr val="017BA1"/>
                </a:solidFill>
              </a:rPr>
              <a:t>(</a:t>
            </a:r>
            <a:r>
              <a:rPr lang="zh-TW" altLang="en-US" sz="2600" dirty="0" smtClean="0">
                <a:solidFill>
                  <a:srgbClr val="017BA1"/>
                </a:solidFill>
                <a:latin typeface="微軟正黑體" pitchFamily="34" charset="-120"/>
                <a:ea typeface="微軟正黑體" pitchFamily="34" charset="-120"/>
              </a:rPr>
              <a:t>膀胱</a:t>
            </a:r>
            <a:r>
              <a:rPr lang="en-US" altLang="zh-TW" sz="2600" dirty="0" smtClean="0">
                <a:solidFill>
                  <a:srgbClr val="017BA1"/>
                </a:solidFill>
              </a:rPr>
              <a:t>)</a:t>
            </a:r>
          </a:p>
          <a:p>
            <a:r>
              <a:rPr lang="en-US" altLang="zh-TW" sz="2600" dirty="0" smtClean="0"/>
              <a:t>People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may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experience</a:t>
            </a:r>
            <a:r>
              <a:rPr lang="zh-TW" altLang="en-US" sz="2600" dirty="0" smtClean="0"/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constant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dribbling(</a:t>
            </a:r>
            <a:r>
              <a:rPr lang="zh-TW" altLang="en-US" sz="2600" dirty="0" smtClean="0">
                <a:solidFill>
                  <a:srgbClr val="017BA1"/>
                </a:solidFill>
                <a:latin typeface="微軟正黑體" pitchFamily="34" charset="-120"/>
                <a:ea typeface="微軟正黑體" pitchFamily="34" charset="-120"/>
              </a:rPr>
              <a:t>流口水</a:t>
            </a:r>
            <a:r>
              <a:rPr lang="en-US" altLang="zh-TW" sz="2600" dirty="0" smtClean="0">
                <a:solidFill>
                  <a:srgbClr val="017BA1"/>
                </a:solidFill>
              </a:rPr>
              <a:t>)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/>
              <a:t>when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passing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urine</a:t>
            </a:r>
          </a:p>
          <a:p>
            <a:r>
              <a:rPr lang="en-US" altLang="zh-TW" sz="2600" dirty="0" smtClean="0">
                <a:solidFill>
                  <a:srgbClr val="017BA1"/>
                </a:solidFill>
              </a:rPr>
              <a:t>Decreased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detection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of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overfilling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and</a:t>
            </a:r>
            <a:r>
              <a:rPr lang="zh-TW" altLang="en-US" sz="2600" dirty="0" smtClean="0"/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weakened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err="1" smtClean="0">
                <a:solidFill>
                  <a:srgbClr val="017BA1"/>
                </a:solidFill>
              </a:rPr>
              <a:t>detrusor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muscle</a:t>
            </a:r>
            <a:r>
              <a:rPr lang="en-US" altLang="zh-TW" sz="2600" dirty="0" smtClean="0"/>
              <a:t>:</a:t>
            </a:r>
          </a:p>
          <a:p>
            <a:pPr>
              <a:buNone/>
            </a:pPr>
            <a:r>
              <a:rPr lang="zh-TW" altLang="en-US" sz="2600" dirty="0" smtClean="0"/>
              <a:t>     </a:t>
            </a:r>
            <a:r>
              <a:rPr lang="en-US" altLang="zh-TW" sz="2600" dirty="0" smtClean="0"/>
              <a:t>-&gt;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caused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by</a:t>
            </a:r>
            <a:r>
              <a:rPr lang="zh-TW" altLang="en-US" sz="2600" dirty="0" smtClean="0"/>
              <a:t>  </a:t>
            </a:r>
            <a:r>
              <a:rPr lang="en-US" altLang="zh-TW" sz="2600" dirty="0" err="1" smtClean="0"/>
              <a:t>automonic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neuropathy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or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spinal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cord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injury</a:t>
            </a:r>
            <a:endParaRPr lang="en-US" altLang="zh-TW" sz="2600" dirty="0" smtClean="0"/>
          </a:p>
          <a:p>
            <a:r>
              <a:rPr lang="en-US" altLang="zh-TW" sz="2600" dirty="0" smtClean="0">
                <a:solidFill>
                  <a:srgbClr val="017BA1"/>
                </a:solidFill>
              </a:rPr>
              <a:t>Increase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outlet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resistance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and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blocked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urethra</a:t>
            </a:r>
          </a:p>
          <a:p>
            <a:pPr>
              <a:buNone/>
            </a:pPr>
            <a:r>
              <a:rPr lang="zh-TW" altLang="en-US" sz="2600" dirty="0" smtClean="0"/>
              <a:t> </a:t>
            </a:r>
            <a:r>
              <a:rPr lang="zh-TW" altLang="en-US" sz="2600" dirty="0" smtClean="0"/>
              <a:t>    </a:t>
            </a:r>
            <a:r>
              <a:rPr lang="en-US" altLang="zh-TW" sz="2600" dirty="0" smtClean="0"/>
              <a:t>-&gt;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caused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by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tumors</a:t>
            </a:r>
            <a:r>
              <a:rPr lang="zh-TW" altLang="en-US" sz="2600" dirty="0" smtClean="0"/>
              <a:t> </a:t>
            </a:r>
            <a:r>
              <a:rPr lang="en-US" altLang="zh-TW" sz="2600" dirty="0" smtClean="0"/>
              <a:t>,</a:t>
            </a:r>
            <a:r>
              <a:rPr lang="zh-TW" altLang="en-US" sz="2600" dirty="0" smtClean="0"/>
              <a:t> </a:t>
            </a:r>
            <a:r>
              <a:rPr lang="en-US" altLang="zh-TW" sz="2600" dirty="0" smtClean="0"/>
              <a:t>kidney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stones</a:t>
            </a:r>
            <a:r>
              <a:rPr lang="zh-TW" altLang="en-US" sz="2600" dirty="0" smtClean="0"/>
              <a:t> </a:t>
            </a:r>
            <a:r>
              <a:rPr lang="en-US" altLang="zh-TW" sz="2600" dirty="0" smtClean="0"/>
              <a:t>,</a:t>
            </a:r>
            <a:r>
              <a:rPr lang="zh-TW" altLang="en-US" sz="2600" dirty="0" smtClean="0"/>
              <a:t> </a:t>
            </a:r>
            <a:r>
              <a:rPr lang="en-US" altLang="zh-TW" sz="2600" dirty="0" smtClean="0"/>
              <a:t>and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benign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prostatic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hyperplasia</a:t>
            </a:r>
            <a:r>
              <a:rPr lang="zh-TW" altLang="en-US" sz="2600" dirty="0" smtClean="0"/>
              <a:t> </a:t>
            </a:r>
            <a:r>
              <a:rPr lang="en-US" altLang="zh-TW" sz="2600" dirty="0" smtClean="0"/>
              <a:t>(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良性前列腺增生</a:t>
            </a:r>
            <a:r>
              <a:rPr lang="en-US" altLang="zh-TW" sz="2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 smtClean="0"/>
              <a:t>More</a:t>
            </a:r>
            <a:r>
              <a:rPr lang="zh-TW" altLang="en-US" dirty="0" smtClean="0"/>
              <a:t>  </a:t>
            </a:r>
            <a:r>
              <a:rPr lang="en-US" altLang="zh-TW" dirty="0" smtClean="0"/>
              <a:t>deeper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Overflow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incontinence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3310" y="1443835"/>
            <a:ext cx="6710784" cy="458114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Those</a:t>
            </a:r>
            <a:r>
              <a:rPr lang="zh-TW" altLang="en-US" dirty="0" smtClean="0"/>
              <a:t>  </a:t>
            </a:r>
            <a:r>
              <a:rPr lang="en-US" altLang="zh-TW" dirty="0" smtClean="0"/>
              <a:t>who</a:t>
            </a:r>
            <a:r>
              <a:rPr lang="zh-TW" altLang="en-US" dirty="0" smtClean="0"/>
              <a:t>  </a:t>
            </a:r>
            <a:r>
              <a:rPr lang="en-US" altLang="zh-TW" dirty="0" smtClean="0"/>
              <a:t>get</a:t>
            </a:r>
            <a:r>
              <a:rPr lang="zh-TW" altLang="en-US" dirty="0" smtClean="0"/>
              <a:t>  </a:t>
            </a:r>
            <a:r>
              <a:rPr lang="en-US" altLang="zh-TW" dirty="0" smtClean="0"/>
              <a:t>it</a:t>
            </a:r>
            <a:r>
              <a:rPr lang="zh-TW" altLang="en-US" dirty="0" smtClean="0"/>
              <a:t>  </a:t>
            </a:r>
            <a:r>
              <a:rPr lang="en-US" altLang="zh-TW" dirty="0" smtClean="0"/>
              <a:t>will</a:t>
            </a:r>
            <a:r>
              <a:rPr lang="zh-TW" altLang="en-US" dirty="0" smtClean="0"/>
              <a:t>  </a:t>
            </a:r>
            <a:r>
              <a:rPr lang="en-US" altLang="zh-TW" dirty="0" smtClean="0"/>
              <a:t>:</a:t>
            </a:r>
          </a:p>
          <a:p>
            <a:pPr marL="514350" indent="-51435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1.</a:t>
            </a:r>
            <a:r>
              <a:rPr lang="zh-TW" altLang="en-US" dirty="0" smtClean="0"/>
              <a:t>  </a:t>
            </a:r>
            <a:r>
              <a:rPr lang="en-US" altLang="zh-TW" dirty="0" smtClean="0"/>
              <a:t>lose</a:t>
            </a:r>
            <a:r>
              <a:rPr lang="zh-TW" altLang="en-US" dirty="0" smtClean="0"/>
              <a:t>  </a:t>
            </a:r>
            <a:r>
              <a:rPr lang="en-US" altLang="zh-TW" dirty="0" smtClean="0"/>
              <a:t>small</a:t>
            </a:r>
            <a:r>
              <a:rPr lang="zh-TW" altLang="en-US" dirty="0" smtClean="0"/>
              <a:t>  </a:t>
            </a:r>
            <a:r>
              <a:rPr lang="en-US" altLang="zh-TW" dirty="0" smtClean="0"/>
              <a:t>amount</a:t>
            </a:r>
            <a:r>
              <a:rPr lang="zh-TW" altLang="en-US" dirty="0" smtClean="0"/>
              <a:t> 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 </a:t>
            </a:r>
            <a:r>
              <a:rPr lang="en-US" altLang="zh-TW" dirty="0" smtClean="0"/>
              <a:t>urine</a:t>
            </a:r>
            <a:r>
              <a:rPr lang="zh-TW" altLang="en-US" dirty="0" smtClean="0"/>
              <a:t>  </a:t>
            </a:r>
            <a:r>
              <a:rPr lang="en-US" altLang="zh-TW" dirty="0" smtClean="0"/>
              <a:t>often</a:t>
            </a:r>
          </a:p>
          <a:p>
            <a:pPr marL="514350" indent="-514350">
              <a:buNone/>
            </a:pPr>
            <a:r>
              <a:rPr lang="zh-TW" altLang="en-US" dirty="0" smtClean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2.</a:t>
            </a:r>
            <a:r>
              <a:rPr lang="zh-TW" altLang="en-US" dirty="0" smtClean="0"/>
              <a:t>  </a:t>
            </a:r>
            <a:r>
              <a:rPr lang="en-US" altLang="zh-TW" dirty="0" smtClean="0"/>
              <a:t>get</a:t>
            </a:r>
            <a:r>
              <a:rPr lang="zh-TW" altLang="en-US" dirty="0" smtClean="0"/>
              <a:t>  </a:t>
            </a:r>
            <a:r>
              <a:rPr lang="en-US" altLang="zh-TW" dirty="0" smtClean="0"/>
              <a:t>up</a:t>
            </a:r>
            <a:r>
              <a:rPr lang="zh-TW" altLang="en-US" dirty="0" smtClean="0"/>
              <a:t>  </a:t>
            </a:r>
            <a:r>
              <a:rPr lang="en-US" altLang="zh-TW" dirty="0" smtClean="0"/>
              <a:t>often</a:t>
            </a:r>
            <a:r>
              <a:rPr lang="zh-TW" altLang="en-US" dirty="0" smtClean="0"/>
              <a:t> 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 </a:t>
            </a:r>
            <a:r>
              <a:rPr lang="en-US" altLang="zh-TW" dirty="0" smtClean="0"/>
              <a:t>go</a:t>
            </a:r>
            <a:r>
              <a:rPr lang="zh-TW" altLang="en-US" dirty="0" smtClean="0"/>
              <a:t> 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 </a:t>
            </a:r>
            <a:r>
              <a:rPr lang="en-US" altLang="zh-TW" dirty="0" smtClean="0"/>
              <a:t>bathroom</a:t>
            </a:r>
          </a:p>
          <a:p>
            <a:pPr marL="514350" indent="-514350">
              <a:buNone/>
            </a:pPr>
            <a:r>
              <a:rPr lang="zh-TW" altLang="en-US" dirty="0" smtClean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3.</a:t>
            </a:r>
            <a:r>
              <a:rPr lang="zh-TW" altLang="en-US" dirty="0" smtClean="0"/>
              <a:t>  </a:t>
            </a:r>
            <a:r>
              <a:rPr lang="en-US" altLang="zh-TW" dirty="0" smtClean="0"/>
              <a:t>feel</a:t>
            </a:r>
            <a:r>
              <a:rPr lang="zh-TW" altLang="en-US" dirty="0" smtClean="0"/>
              <a:t> 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 </a:t>
            </a:r>
            <a:r>
              <a:rPr lang="en-US" altLang="zh-TW" dirty="0" smtClean="0"/>
              <a:t>need</a:t>
            </a:r>
            <a:r>
              <a:rPr lang="zh-TW" altLang="en-US" dirty="0" smtClean="0"/>
              <a:t> 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 </a:t>
            </a:r>
            <a:r>
              <a:rPr lang="en-US" altLang="zh-TW" dirty="0" smtClean="0"/>
              <a:t>empty</a:t>
            </a:r>
            <a:r>
              <a:rPr lang="zh-TW" altLang="en-US" dirty="0" smtClean="0"/>
              <a:t> 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 </a:t>
            </a:r>
            <a:r>
              <a:rPr lang="en-US" altLang="zh-TW" dirty="0" smtClean="0"/>
              <a:t>bladder</a:t>
            </a:r>
            <a:r>
              <a:rPr lang="zh-TW" altLang="en-US" dirty="0" smtClean="0"/>
              <a:t>  </a:t>
            </a:r>
            <a:r>
              <a:rPr lang="en-US" altLang="zh-TW" dirty="0" smtClean="0"/>
              <a:t>often</a:t>
            </a:r>
          </a:p>
          <a:p>
            <a:pPr marL="514350" indent="-514350">
              <a:buNone/>
            </a:pPr>
            <a:r>
              <a:rPr lang="zh-TW" altLang="en-US" dirty="0" smtClean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4.</a:t>
            </a:r>
            <a:r>
              <a:rPr lang="zh-TW" altLang="en-US" dirty="0" smtClean="0"/>
              <a:t>  </a:t>
            </a:r>
            <a:r>
              <a:rPr lang="en-US" altLang="zh-TW" dirty="0" smtClean="0"/>
              <a:t>have</a:t>
            </a:r>
            <a:r>
              <a:rPr lang="zh-TW" altLang="en-US" dirty="0" smtClean="0"/>
              <a:t>  </a:t>
            </a:r>
            <a:r>
              <a:rPr lang="en-US" altLang="zh-TW" dirty="0" smtClean="0"/>
              <a:t>difficulty</a:t>
            </a:r>
            <a:r>
              <a:rPr lang="zh-TW" altLang="en-US" dirty="0" smtClean="0"/>
              <a:t>  </a:t>
            </a:r>
            <a:r>
              <a:rPr lang="en-US" altLang="zh-TW" dirty="0" smtClean="0"/>
              <a:t>emptying</a:t>
            </a:r>
            <a:r>
              <a:rPr lang="zh-TW" altLang="en-US" dirty="0" smtClean="0"/>
              <a:t> 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 </a:t>
            </a:r>
            <a:r>
              <a:rPr lang="en-US" altLang="zh-TW" dirty="0" smtClean="0"/>
              <a:t>bladder</a:t>
            </a:r>
          </a:p>
          <a:p>
            <a:pPr marL="514350" indent="-514350">
              <a:buNone/>
            </a:pPr>
            <a:r>
              <a:rPr lang="zh-TW" altLang="en-US" dirty="0" smtClean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5.</a:t>
            </a:r>
            <a:r>
              <a:rPr lang="zh-TW" altLang="en-US" dirty="0" smtClean="0"/>
              <a:t>  </a:t>
            </a:r>
            <a:r>
              <a:rPr lang="en-US" altLang="zh-TW" dirty="0" smtClean="0"/>
              <a:t>spend</a:t>
            </a:r>
            <a:r>
              <a:rPr lang="zh-TW" altLang="en-US" dirty="0" smtClean="0"/>
              <a:t>  </a:t>
            </a:r>
            <a:r>
              <a:rPr lang="en-US" altLang="zh-TW" dirty="0" smtClean="0"/>
              <a:t>a</a:t>
            </a:r>
            <a:r>
              <a:rPr lang="zh-TW" altLang="en-US" dirty="0" smtClean="0"/>
              <a:t>  </a:t>
            </a:r>
            <a:r>
              <a:rPr lang="en-US" altLang="zh-TW" dirty="0" smtClean="0"/>
              <a:t>long</a:t>
            </a:r>
            <a:r>
              <a:rPr lang="zh-TW" altLang="en-US" dirty="0" smtClean="0"/>
              <a:t>  </a:t>
            </a:r>
            <a:r>
              <a:rPr lang="en-US" altLang="zh-TW" dirty="0" smtClean="0"/>
              <a:t>time</a:t>
            </a:r>
            <a:r>
              <a:rPr lang="zh-TW" altLang="en-US" dirty="0" smtClean="0"/>
              <a:t>  </a:t>
            </a:r>
            <a:r>
              <a:rPr lang="en-US" altLang="zh-TW" dirty="0" smtClean="0"/>
              <a:t>on</a:t>
            </a:r>
            <a:r>
              <a:rPr lang="zh-TW" altLang="en-US" dirty="0" smtClean="0"/>
              <a:t> 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 </a:t>
            </a:r>
            <a:r>
              <a:rPr lang="en-US" altLang="zh-TW" dirty="0" smtClean="0"/>
              <a:t>toilet</a:t>
            </a:r>
          </a:p>
          <a:p>
            <a:pPr marL="514350" indent="-514350">
              <a:buNone/>
            </a:pPr>
            <a:r>
              <a:rPr lang="zh-TW" altLang="en-US" dirty="0" smtClean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6.</a:t>
            </a:r>
            <a:r>
              <a:rPr lang="zh-TW" altLang="en-US" dirty="0" smtClean="0"/>
              <a:t>  </a:t>
            </a:r>
            <a:r>
              <a:rPr lang="en-US" altLang="zh-TW" dirty="0" smtClean="0"/>
              <a:t>produce</a:t>
            </a:r>
            <a:r>
              <a:rPr lang="zh-TW" altLang="en-US" dirty="0" smtClean="0"/>
              <a:t>  </a:t>
            </a:r>
            <a:r>
              <a:rPr lang="en-US" altLang="zh-TW" dirty="0" smtClean="0"/>
              <a:t>a</a:t>
            </a:r>
            <a:r>
              <a:rPr lang="zh-TW" altLang="en-US" dirty="0" smtClean="0"/>
              <a:t>  </a:t>
            </a:r>
            <a:r>
              <a:rPr lang="en-US" altLang="zh-TW" dirty="0" smtClean="0"/>
              <a:t>weak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dribbling</a:t>
            </a:r>
            <a:r>
              <a:rPr lang="zh-TW" altLang="en-US" dirty="0" smtClean="0"/>
              <a:t>  </a:t>
            </a:r>
            <a:r>
              <a:rPr lang="en-US" altLang="zh-TW" dirty="0" smtClean="0"/>
              <a:t>stream</a:t>
            </a:r>
            <a:r>
              <a:rPr lang="zh-TW" altLang="en-US" dirty="0" smtClean="0"/>
              <a:t> 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 </a:t>
            </a:r>
            <a:r>
              <a:rPr lang="en-US" altLang="zh-TW" dirty="0" smtClean="0"/>
              <a:t>urine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Urinary</a:t>
            </a:r>
            <a:r>
              <a:rPr lang="zh-TW" altLang="en-US" dirty="0" smtClean="0"/>
              <a:t> </a:t>
            </a:r>
            <a:r>
              <a:rPr lang="en-US" altLang="zh-TW" dirty="0" smtClean="0"/>
              <a:t>incontinence</a:t>
            </a:r>
            <a:r>
              <a:rPr lang="zh-TW" altLang="en-US" dirty="0" smtClean="0"/>
              <a:t>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尿失禁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/>
              <a:t> </a:t>
            </a:r>
            <a:r>
              <a:rPr lang="zh-TW" altLang="en-US" dirty="0" smtClean="0"/>
              <a:t>   </a:t>
            </a:r>
            <a:endParaRPr lang="en-US" dirty="0" smtClean="0"/>
          </a:p>
          <a:p>
            <a:r>
              <a:rPr lang="en-US" altLang="zh-TW" dirty="0" smtClean="0"/>
              <a:t>Vaginal</a:t>
            </a:r>
            <a:r>
              <a:rPr lang="zh-TW" altLang="en-US" dirty="0" smtClean="0"/>
              <a:t>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陰道的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smtClean="0"/>
              <a:t>Urologic</a:t>
            </a:r>
            <a:r>
              <a:rPr lang="zh-TW" altLang="en-US" dirty="0" smtClean="0"/>
              <a:t>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泌尿科的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</a:t>
            </a:r>
            <a:endParaRPr lang="en-US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17900" y="2054655"/>
            <a:ext cx="7177135" cy="366492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dirty="0" smtClean="0"/>
              <a:t>        </a:t>
            </a:r>
            <a:r>
              <a:rPr lang="en-US" altLang="zh-TW" sz="4800" b="1" dirty="0" smtClean="0">
                <a:solidFill>
                  <a:srgbClr val="00B050"/>
                </a:solidFill>
              </a:rPr>
              <a:t>Urinary</a:t>
            </a:r>
            <a:r>
              <a:rPr lang="zh-TW" altLang="en-US" sz="4800" b="1" dirty="0" smtClean="0">
                <a:solidFill>
                  <a:srgbClr val="00B050"/>
                </a:solidFill>
              </a:rPr>
              <a:t>  </a:t>
            </a:r>
            <a:r>
              <a:rPr lang="en-US" altLang="zh-TW" sz="4800" b="1" dirty="0" smtClean="0">
                <a:solidFill>
                  <a:srgbClr val="00B050"/>
                </a:solidFill>
              </a:rPr>
              <a:t>Incontinence</a:t>
            </a:r>
            <a:r>
              <a:rPr lang="zh-TW" altLang="en-US" sz="4800" b="1" dirty="0" smtClean="0">
                <a:solidFill>
                  <a:srgbClr val="00B050"/>
                </a:solidFill>
              </a:rPr>
              <a:t>  </a:t>
            </a:r>
            <a:r>
              <a:rPr lang="en-US" altLang="zh-TW" sz="4800" b="1" dirty="0" smtClean="0">
                <a:solidFill>
                  <a:srgbClr val="00B050"/>
                </a:solidFill>
              </a:rPr>
              <a:t>shouldn’t</a:t>
            </a:r>
            <a:r>
              <a:rPr lang="zh-TW" altLang="en-US" sz="4800" b="1" dirty="0" smtClean="0">
                <a:solidFill>
                  <a:srgbClr val="00B050"/>
                </a:solidFill>
              </a:rPr>
              <a:t>  </a:t>
            </a:r>
            <a:r>
              <a:rPr lang="en-US" altLang="zh-TW" sz="4800" b="1" dirty="0" smtClean="0">
                <a:solidFill>
                  <a:srgbClr val="00B050"/>
                </a:solidFill>
              </a:rPr>
              <a:t>be</a:t>
            </a:r>
            <a:r>
              <a:rPr lang="zh-TW" altLang="en-US" sz="4800" b="1" dirty="0" smtClean="0">
                <a:solidFill>
                  <a:srgbClr val="00B050"/>
                </a:solidFill>
              </a:rPr>
              <a:t>  </a:t>
            </a:r>
            <a:r>
              <a:rPr lang="en-US" altLang="zh-TW" sz="4800" b="1" dirty="0" smtClean="0">
                <a:solidFill>
                  <a:srgbClr val="00B050"/>
                </a:solidFill>
              </a:rPr>
              <a:t>ignored</a:t>
            </a:r>
            <a:r>
              <a:rPr lang="zh-TW" altLang="en-US" sz="4800" b="1" dirty="0" smtClean="0">
                <a:solidFill>
                  <a:srgbClr val="00B050"/>
                </a:solidFill>
              </a:rPr>
              <a:t>  </a:t>
            </a:r>
            <a:r>
              <a:rPr lang="en-US" altLang="zh-TW" sz="4800" b="1" dirty="0" smtClean="0">
                <a:solidFill>
                  <a:srgbClr val="00B050"/>
                </a:solidFill>
              </a:rPr>
              <a:t>by</a:t>
            </a:r>
            <a:r>
              <a:rPr lang="zh-TW" altLang="en-US" sz="4800" b="1" dirty="0" smtClean="0">
                <a:solidFill>
                  <a:srgbClr val="00B050"/>
                </a:solidFill>
              </a:rPr>
              <a:t>  </a:t>
            </a:r>
            <a:r>
              <a:rPr lang="en-US" altLang="zh-TW" sz="4800" b="1" dirty="0" smtClean="0">
                <a:solidFill>
                  <a:srgbClr val="00B050"/>
                </a:solidFill>
              </a:rPr>
              <a:t>people</a:t>
            </a:r>
            <a:r>
              <a:rPr lang="zh-TW" altLang="en-US" sz="4800" b="1" dirty="0" smtClean="0">
                <a:solidFill>
                  <a:srgbClr val="00B050"/>
                </a:solidFill>
              </a:rPr>
              <a:t> </a:t>
            </a:r>
            <a:r>
              <a:rPr lang="en-US" altLang="zh-TW" sz="4800" b="1" dirty="0" smtClean="0">
                <a:solidFill>
                  <a:srgbClr val="00B050"/>
                </a:solidFill>
              </a:rPr>
              <a:t>!</a:t>
            </a:r>
            <a:endParaRPr lang="en-US" sz="48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Engage your Audience</a:t>
            </a:r>
          </a:p>
          <a:p>
            <a:pPr>
              <a:buNone/>
            </a:pPr>
            <a:r>
              <a:rPr lang="zh-TW" altLang="en-US" dirty="0" smtClean="0"/>
              <a:t>    </a:t>
            </a:r>
            <a:endParaRPr lang="en-US" dirty="0" smtClean="0"/>
          </a:p>
          <a:p>
            <a:r>
              <a:rPr lang="en-US" dirty="0" smtClean="0"/>
              <a:t>Capture Audience Attention</a:t>
            </a:r>
          </a:p>
          <a:p>
            <a:pPr>
              <a:buNone/>
            </a:pPr>
            <a:r>
              <a:rPr lang="zh-TW" altLang="en-US" dirty="0" smtClean="0"/>
              <a:t>  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Discussion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  </a:t>
            </a:r>
            <a:r>
              <a:rPr lang="en-US" altLang="zh-TW" dirty="0" smtClean="0"/>
              <a:t>problem</a:t>
            </a:r>
            <a:r>
              <a:rPr lang="zh-TW" altLang="en-US" dirty="0" smtClean="0"/>
              <a:t>  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we</a:t>
            </a:r>
            <a:r>
              <a:rPr lang="zh-TW" altLang="en-US" dirty="0" smtClean="0"/>
              <a:t>  </a:t>
            </a:r>
            <a:r>
              <a:rPr lang="en-US" altLang="zh-TW" dirty="0" smtClean="0"/>
              <a:t>could</a:t>
            </a:r>
            <a:r>
              <a:rPr lang="zh-TW" altLang="en-US" dirty="0" smtClean="0"/>
              <a:t>  </a:t>
            </a:r>
            <a:r>
              <a:rPr lang="en-US" altLang="zh-TW" dirty="0" smtClean="0"/>
              <a:t>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Feature 1</a:t>
            </a:r>
          </a:p>
          <a:p>
            <a:r>
              <a:rPr lang="en-US" dirty="0" smtClean="0"/>
              <a:t>Feature 2</a:t>
            </a:r>
          </a:p>
          <a:p>
            <a:r>
              <a:rPr lang="en-US" dirty="0" smtClean="0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  </a:t>
            </a:r>
            <a:r>
              <a:rPr lang="en-US" altLang="zh-TW" dirty="0" smtClean="0"/>
              <a:t>problem</a:t>
            </a:r>
            <a:r>
              <a:rPr lang="zh-TW" altLang="en-US" dirty="0" smtClean="0"/>
              <a:t>  </a:t>
            </a:r>
            <a:r>
              <a:rPr lang="en-US" altLang="zh-TW" dirty="0" smtClean="0"/>
              <a:t>2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we</a:t>
            </a:r>
            <a:r>
              <a:rPr lang="zh-TW" altLang="en-US" dirty="0" smtClean="0"/>
              <a:t>  </a:t>
            </a:r>
            <a:r>
              <a:rPr lang="en-US" altLang="zh-TW" dirty="0" smtClean="0"/>
              <a:t>could: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Feature 1</a:t>
            </a:r>
          </a:p>
          <a:p>
            <a:r>
              <a:rPr lang="en-US" dirty="0" smtClean="0"/>
              <a:t>Feature 2</a:t>
            </a:r>
          </a:p>
          <a:p>
            <a:r>
              <a:rPr lang="en-US" dirty="0" smtClean="0"/>
              <a:t>Feature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Urethral</a:t>
            </a:r>
            <a:r>
              <a:rPr lang="zh-TW" altLang="en-US" dirty="0" smtClean="0"/>
              <a:t> </a:t>
            </a:r>
            <a:r>
              <a:rPr lang="en-US" altLang="zh-TW" dirty="0" smtClean="0"/>
              <a:t>sphincter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尿道括約肌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/>
              <a:t> </a:t>
            </a:r>
            <a:r>
              <a:rPr lang="zh-TW" altLang="en-US" dirty="0" smtClean="0"/>
              <a:t>   </a:t>
            </a:r>
            <a:endParaRPr lang="en-US" dirty="0" smtClean="0"/>
          </a:p>
          <a:p>
            <a:r>
              <a:rPr lang="en-US" altLang="zh-TW" dirty="0" smtClean="0"/>
              <a:t>Urge</a:t>
            </a:r>
            <a:r>
              <a:rPr lang="zh-TW" altLang="en-US" dirty="0" smtClean="0"/>
              <a:t> </a:t>
            </a:r>
            <a:r>
              <a:rPr lang="en-US" altLang="zh-TW" dirty="0" smtClean="0"/>
              <a:t>incontinence</a:t>
            </a:r>
            <a:r>
              <a:rPr lang="zh-TW" altLang="en-US" dirty="0" smtClean="0"/>
              <a:t>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急迫性尿失禁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smtClean="0"/>
              <a:t>Contraction</a:t>
            </a:r>
            <a:r>
              <a:rPr lang="zh-TW" altLang="en-US" dirty="0" smtClean="0"/>
              <a:t>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收縮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</a:t>
            </a:r>
            <a:endParaRPr lang="en-US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Detrusor</a:t>
            </a:r>
            <a:r>
              <a:rPr lang="zh-TW" altLang="en-US" dirty="0" smtClean="0"/>
              <a:t> </a:t>
            </a:r>
            <a:r>
              <a:rPr lang="en-US" altLang="zh-TW" dirty="0" smtClean="0"/>
              <a:t>muscle</a:t>
            </a:r>
            <a:r>
              <a:rPr lang="zh-TW" altLang="en-US" dirty="0" smtClean="0"/>
              <a:t>  迫尿肌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/>
              <a:t> </a:t>
            </a:r>
            <a:r>
              <a:rPr lang="zh-TW" altLang="en-US" dirty="0" smtClean="0"/>
              <a:t>   </a:t>
            </a:r>
            <a:endParaRPr lang="en-US" dirty="0" smtClean="0"/>
          </a:p>
          <a:p>
            <a:r>
              <a:rPr lang="en-US" altLang="zh-TW" dirty="0" smtClean="0"/>
              <a:t>Pelvic</a:t>
            </a:r>
            <a:r>
              <a:rPr lang="zh-TW" altLang="en-US" dirty="0" smtClean="0"/>
              <a:t> </a:t>
            </a:r>
            <a:r>
              <a:rPr lang="en-US" altLang="zh-TW" dirty="0" smtClean="0"/>
              <a:t>floor</a:t>
            </a:r>
            <a:r>
              <a:rPr lang="zh-TW" altLang="en-US" dirty="0" smtClean="0"/>
              <a:t> </a:t>
            </a:r>
            <a:r>
              <a:rPr lang="en-US" altLang="zh-TW" dirty="0" smtClean="0"/>
              <a:t>muscle</a:t>
            </a:r>
            <a:r>
              <a:rPr lang="zh-TW" altLang="en-US" dirty="0" smtClean="0"/>
              <a:t>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骨盆底肌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smtClean="0"/>
              <a:t>Intra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abdominal</a:t>
            </a:r>
            <a:r>
              <a:rPr lang="zh-TW" altLang="en-US" dirty="0" smtClean="0"/>
              <a:t>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腹部內的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</a:t>
            </a:r>
            <a:endParaRPr lang="en-US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Urinary</a:t>
            </a:r>
            <a:r>
              <a:rPr lang="zh-TW" altLang="en-US" dirty="0" smtClean="0"/>
              <a:t> </a:t>
            </a:r>
            <a:r>
              <a:rPr lang="en-US" altLang="zh-TW" dirty="0" smtClean="0"/>
              <a:t>incontinence</a:t>
            </a:r>
            <a:r>
              <a:rPr lang="zh-TW" altLang="en-US" dirty="0" smtClean="0"/>
              <a:t>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溢漏性尿失禁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/>
              <a:t> </a:t>
            </a:r>
            <a:r>
              <a:rPr lang="zh-TW" altLang="en-US" dirty="0" smtClean="0"/>
              <a:t>   </a:t>
            </a:r>
            <a:endParaRPr lang="en-US" dirty="0" smtClean="0"/>
          </a:p>
          <a:p>
            <a:r>
              <a:rPr lang="en-US" altLang="zh-TW" dirty="0" smtClean="0"/>
              <a:t>Benign</a:t>
            </a:r>
            <a:r>
              <a:rPr lang="zh-TW" altLang="en-US" dirty="0" smtClean="0"/>
              <a:t>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良性的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smtClean="0"/>
              <a:t>Autonomic</a:t>
            </a:r>
            <a:r>
              <a:rPr lang="zh-TW" altLang="en-US" dirty="0" smtClean="0"/>
              <a:t>  </a:t>
            </a:r>
            <a:r>
              <a:rPr lang="en-US" altLang="zh-TW" dirty="0" smtClean="0"/>
              <a:t>neuropathy</a:t>
            </a:r>
            <a:r>
              <a:rPr lang="zh-TW" altLang="en-US" dirty="0" smtClean="0"/>
              <a:t>  自主神經病變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</a:t>
            </a:r>
            <a:endParaRPr lang="en-US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Prostatic</a:t>
            </a:r>
            <a:r>
              <a:rPr lang="zh-TW" altLang="en-US" dirty="0" smtClean="0"/>
              <a:t>  </a:t>
            </a:r>
            <a:r>
              <a:rPr lang="en-US" altLang="zh-TW" dirty="0" smtClean="0"/>
              <a:t>hyperplasia</a:t>
            </a:r>
            <a:r>
              <a:rPr lang="zh-TW" altLang="en-US" dirty="0" smtClean="0"/>
              <a:t>  前列腺增生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/>
              <a:t> </a:t>
            </a:r>
            <a:r>
              <a:rPr lang="zh-TW" altLang="en-US" dirty="0" smtClean="0"/>
              <a:t>   </a:t>
            </a:r>
            <a:endParaRPr lang="en-US" dirty="0" smtClean="0"/>
          </a:p>
          <a:p>
            <a:r>
              <a:rPr lang="en-US" altLang="zh-TW" dirty="0" smtClean="0"/>
              <a:t>Spinal</a:t>
            </a:r>
            <a:r>
              <a:rPr lang="zh-TW" altLang="en-US" dirty="0" smtClean="0"/>
              <a:t> </a:t>
            </a:r>
            <a:r>
              <a:rPr lang="en-US" altLang="zh-TW" dirty="0" smtClean="0"/>
              <a:t>cord</a:t>
            </a:r>
            <a:r>
              <a:rPr lang="zh-TW" altLang="en-US" dirty="0" smtClean="0"/>
              <a:t>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脊髓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   </a:t>
            </a:r>
            <a:endParaRPr lang="en-US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Absorbent</a:t>
            </a:r>
            <a:r>
              <a:rPr lang="zh-TW" altLang="en-US" dirty="0" smtClean="0"/>
              <a:t>  能吸收的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/>
              <a:t> </a:t>
            </a:r>
            <a:r>
              <a:rPr lang="zh-TW" altLang="en-US" dirty="0" smtClean="0"/>
              <a:t>   </a:t>
            </a:r>
            <a:endParaRPr lang="en-US" dirty="0" smtClean="0"/>
          </a:p>
          <a:p>
            <a:r>
              <a:rPr lang="en-US" altLang="zh-TW" dirty="0" smtClean="0"/>
              <a:t>M</a:t>
            </a:r>
            <a:r>
              <a:rPr lang="en-US" altLang="zh-TW" dirty="0" smtClean="0"/>
              <a:t>orbidity</a:t>
            </a:r>
            <a:r>
              <a:rPr lang="zh-TW" altLang="en-US" dirty="0" smtClean="0"/>
              <a:t>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發病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;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罹病率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smtClean="0"/>
              <a:t>Mortality</a:t>
            </a:r>
            <a:r>
              <a:rPr lang="zh-TW" altLang="en-US" dirty="0" smtClean="0"/>
              <a:t>  死亡率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</a:t>
            </a:r>
            <a:endParaRPr lang="en-US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Urinary</a:t>
            </a:r>
            <a:r>
              <a:rPr lang="zh-TW" altLang="en-US" dirty="0" smtClean="0"/>
              <a:t> </a:t>
            </a:r>
            <a:r>
              <a:rPr lang="en-US" altLang="zh-TW" dirty="0" smtClean="0"/>
              <a:t>retention</a:t>
            </a:r>
            <a:r>
              <a:rPr lang="zh-TW" altLang="en-US" dirty="0" smtClean="0"/>
              <a:t>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尿滯留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/>
              <a:t> </a:t>
            </a:r>
            <a:r>
              <a:rPr lang="zh-TW" altLang="en-US" dirty="0" smtClean="0"/>
              <a:t>   </a:t>
            </a:r>
            <a:endParaRPr lang="en-US" altLang="zh-TW" dirty="0" smtClean="0"/>
          </a:p>
          <a:p>
            <a:r>
              <a:rPr lang="en-US" altLang="zh-TW" dirty="0" smtClean="0"/>
              <a:t>Foley</a:t>
            </a:r>
            <a:r>
              <a:rPr lang="zh-TW" altLang="en-US" dirty="0" smtClean="0"/>
              <a:t> </a:t>
            </a:r>
            <a:r>
              <a:rPr lang="en-US" altLang="zh-TW" dirty="0" smtClean="0"/>
              <a:t>catheter</a:t>
            </a:r>
            <a:r>
              <a:rPr lang="zh-TW" altLang="en-US" dirty="0" smtClean="0"/>
              <a:t>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導尿管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smtClean="0"/>
              <a:t>Intermittent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catheterization</a:t>
            </a:r>
            <a:r>
              <a:rPr lang="zh-TW" altLang="en-US" dirty="0" smtClean="0"/>
              <a:t>  間歇性導尿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</a:t>
            </a:r>
            <a:endParaRPr lang="en-US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203340" y="5261460"/>
            <a:ext cx="7940660" cy="137434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TW" sz="4000" dirty="0" smtClean="0">
                <a:solidFill>
                  <a:srgbClr val="00B0F0"/>
                </a:solidFill>
              </a:rPr>
              <a:t>OK</a:t>
            </a:r>
            <a:r>
              <a:rPr lang="zh-TW" altLang="en-US" sz="4000" dirty="0" smtClean="0">
                <a:solidFill>
                  <a:srgbClr val="00B0F0"/>
                </a:solidFill>
              </a:rPr>
              <a:t> </a:t>
            </a:r>
            <a:r>
              <a:rPr lang="en-US" altLang="zh-TW" sz="4000" dirty="0" smtClean="0">
                <a:solidFill>
                  <a:srgbClr val="00B0F0"/>
                </a:solidFill>
              </a:rPr>
              <a:t>!</a:t>
            </a:r>
            <a:r>
              <a:rPr lang="zh-TW" altLang="en-US" sz="4000" dirty="0" smtClean="0">
                <a:solidFill>
                  <a:srgbClr val="00B0F0"/>
                </a:solidFill>
              </a:rPr>
              <a:t> </a:t>
            </a:r>
            <a:r>
              <a:rPr lang="en-US" altLang="zh-TW" sz="4000" dirty="0" smtClean="0">
                <a:solidFill>
                  <a:srgbClr val="00B0F0"/>
                </a:solidFill>
              </a:rPr>
              <a:t>So</a:t>
            </a:r>
            <a:r>
              <a:rPr lang="zh-TW" altLang="en-US" sz="4000" dirty="0" smtClean="0">
                <a:solidFill>
                  <a:srgbClr val="00B0F0"/>
                </a:solidFill>
              </a:rPr>
              <a:t> </a:t>
            </a:r>
            <a:r>
              <a:rPr lang="en-US" altLang="zh-TW" sz="4000" dirty="0" smtClean="0">
                <a:solidFill>
                  <a:srgbClr val="00B0F0"/>
                </a:solidFill>
              </a:rPr>
              <a:t>,</a:t>
            </a:r>
            <a:r>
              <a:rPr lang="zh-TW" altLang="en-US" sz="4000" dirty="0" smtClean="0">
                <a:solidFill>
                  <a:srgbClr val="00B0F0"/>
                </a:solidFill>
              </a:rPr>
              <a:t> </a:t>
            </a:r>
            <a:endParaRPr lang="en-US" altLang="zh-TW" sz="40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zh-TW" altLang="en-US" sz="4000" dirty="0" smtClean="0">
                <a:solidFill>
                  <a:srgbClr val="00B0F0"/>
                </a:solidFill>
              </a:rPr>
              <a:t>    </a:t>
            </a:r>
            <a:r>
              <a:rPr lang="en-US" altLang="zh-TW" sz="4000" dirty="0" smtClean="0">
                <a:solidFill>
                  <a:srgbClr val="00B0F0"/>
                </a:solidFill>
              </a:rPr>
              <a:t>what</a:t>
            </a:r>
            <a:r>
              <a:rPr lang="zh-TW" altLang="en-US" sz="4000" dirty="0" smtClean="0">
                <a:solidFill>
                  <a:srgbClr val="00B0F0"/>
                </a:solidFill>
              </a:rPr>
              <a:t>  </a:t>
            </a:r>
            <a:r>
              <a:rPr lang="en-US" altLang="zh-TW" sz="4000" dirty="0" smtClean="0">
                <a:solidFill>
                  <a:srgbClr val="00B0F0"/>
                </a:solidFill>
              </a:rPr>
              <a:t>is</a:t>
            </a:r>
            <a:r>
              <a:rPr lang="zh-TW" altLang="en-US" sz="4000" dirty="0" smtClean="0">
                <a:solidFill>
                  <a:srgbClr val="00B0F0"/>
                </a:solidFill>
              </a:rPr>
              <a:t>  </a:t>
            </a:r>
            <a:r>
              <a:rPr lang="en-US" altLang="zh-TW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Urinary</a:t>
            </a:r>
            <a:r>
              <a:rPr lang="zh-TW" alt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Incontinence</a:t>
            </a:r>
            <a:r>
              <a:rPr lang="zh-TW" alt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TW" sz="4000" dirty="0" smtClean="0">
                <a:solidFill>
                  <a:srgbClr val="00B0F0"/>
                </a:solidFill>
              </a:rPr>
              <a:t>??</a:t>
            </a:r>
            <a:endParaRPr lang="zh-TW" altLang="en-US" sz="4000" dirty="0">
              <a:solidFill>
                <a:srgbClr val="00B0F0"/>
              </a:solidFill>
            </a:endParaRPr>
          </a:p>
        </p:txBody>
      </p:sp>
      <p:pic>
        <p:nvPicPr>
          <p:cNvPr id="12290" name="Picture 2" descr="What is Urinary Incontinence?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1712" y="0"/>
            <a:ext cx="6142288" cy="55668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631</Words>
  <Application>Microsoft Office PowerPoint</Application>
  <PresentationFormat>如螢幕大小 (4:3)</PresentationFormat>
  <Paragraphs>129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Office Theme</vt:lpstr>
      <vt:lpstr>Urinary  Incontinence</vt:lpstr>
      <vt:lpstr>Vocabulary</vt:lpstr>
      <vt:lpstr>Vocabulary</vt:lpstr>
      <vt:lpstr>Vocabulary</vt:lpstr>
      <vt:lpstr>Vocabulary</vt:lpstr>
      <vt:lpstr>Vocabulary</vt:lpstr>
      <vt:lpstr>Vocabulary</vt:lpstr>
      <vt:lpstr>Vocabulary</vt:lpstr>
      <vt:lpstr>投影片 9</vt:lpstr>
      <vt:lpstr>Overview - Introduction</vt:lpstr>
      <vt:lpstr>Overview – A  neglected  Problem</vt:lpstr>
      <vt:lpstr>Overview – the Symptom</vt:lpstr>
      <vt:lpstr>投影片 13</vt:lpstr>
      <vt:lpstr>More  deeper – Urge  incontinence</vt:lpstr>
      <vt:lpstr>More  deeper – Urge  incontinence</vt:lpstr>
      <vt:lpstr>More  deeper – Stress  incontinence</vt:lpstr>
      <vt:lpstr>More  deeper – Stress  incontinence</vt:lpstr>
      <vt:lpstr>More  deeper – Overflow  incontinence</vt:lpstr>
      <vt:lpstr>More  deeper – Overflow  incontinence</vt:lpstr>
      <vt:lpstr>Conclusion</vt:lpstr>
      <vt:lpstr>Discussion</vt:lpstr>
      <vt:lpstr>Discussion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younder</cp:lastModifiedBy>
  <cp:revision>30</cp:revision>
  <dcterms:created xsi:type="dcterms:W3CDTF">2013-08-21T19:17:07Z</dcterms:created>
  <dcterms:modified xsi:type="dcterms:W3CDTF">2014-11-07T09:52:19Z</dcterms:modified>
</cp:coreProperties>
</file>