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2014-11-20-Chapter20-Metabolism of Nitrogenous Compounds I Principles of Biosynthesis, Utilization, and Turn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Muscle metabolism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During relaxing time – 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90% energy comes from free fatty acid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Muscle metabolism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exercising–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1.  </a:t>
            </a:r>
            <a:r>
              <a:rPr lang="en-US" altLang="zh-TW" dirty="0" smtClean="0">
                <a:solidFill>
                  <a:srgbClr val="FF0000"/>
                </a:solidFill>
              </a:rPr>
              <a:t>In the beginning </a:t>
            </a:r>
            <a:r>
              <a:rPr lang="en-US" altLang="zh-TW" dirty="0" smtClean="0"/>
              <a:t>: from ATP-CP stored in 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 muscle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2.  </a:t>
            </a:r>
            <a:r>
              <a:rPr lang="en-US" altLang="zh-TW" dirty="0" smtClean="0">
                <a:solidFill>
                  <a:srgbClr val="FF0000"/>
                </a:solidFill>
              </a:rPr>
              <a:t>2~3 </a:t>
            </a:r>
            <a:r>
              <a:rPr lang="en-US" altLang="zh-TW" dirty="0" err="1" smtClean="0">
                <a:solidFill>
                  <a:srgbClr val="FF0000"/>
                </a:solidFill>
              </a:rPr>
              <a:t>mins</a:t>
            </a:r>
            <a:r>
              <a:rPr lang="en-US" altLang="zh-TW" dirty="0" smtClean="0">
                <a:solidFill>
                  <a:srgbClr val="FF0000"/>
                </a:solidFill>
              </a:rPr>
              <a:t> after </a:t>
            </a:r>
            <a:r>
              <a:rPr lang="en-US" altLang="zh-TW" dirty="0" smtClean="0"/>
              <a:t>: from blood sugar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3.  </a:t>
            </a:r>
            <a:r>
              <a:rPr lang="en-US" altLang="zh-TW" dirty="0" smtClean="0">
                <a:solidFill>
                  <a:srgbClr val="FF0000"/>
                </a:solidFill>
              </a:rPr>
              <a:t>15 </a:t>
            </a:r>
            <a:r>
              <a:rPr lang="en-US" altLang="zh-TW" dirty="0" err="1" smtClean="0">
                <a:solidFill>
                  <a:srgbClr val="FF0000"/>
                </a:solidFill>
              </a:rPr>
              <a:t>mins</a:t>
            </a:r>
            <a:r>
              <a:rPr lang="en-US" altLang="zh-TW" dirty="0" smtClean="0">
                <a:solidFill>
                  <a:srgbClr val="FF0000"/>
                </a:solidFill>
              </a:rPr>
              <a:t> after </a:t>
            </a:r>
            <a:r>
              <a:rPr lang="en-US" altLang="zh-TW" dirty="0" smtClean="0"/>
              <a:t>: from liver glycogen 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  ( extremely little comes from protein )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4.  </a:t>
            </a:r>
            <a:r>
              <a:rPr lang="en-US" altLang="zh-TW" dirty="0" smtClean="0">
                <a:solidFill>
                  <a:srgbClr val="FF0000"/>
                </a:solidFill>
              </a:rPr>
              <a:t>30 </a:t>
            </a:r>
            <a:r>
              <a:rPr lang="en-US" altLang="zh-TW" dirty="0" err="1" smtClean="0">
                <a:solidFill>
                  <a:srgbClr val="FF0000"/>
                </a:solidFill>
              </a:rPr>
              <a:t>mins</a:t>
            </a:r>
            <a:r>
              <a:rPr lang="en-US" altLang="zh-TW" dirty="0" smtClean="0">
                <a:solidFill>
                  <a:srgbClr val="FF0000"/>
                </a:solidFill>
              </a:rPr>
              <a:t> (long term) after </a:t>
            </a:r>
            <a:r>
              <a:rPr lang="en-US" altLang="zh-TW" dirty="0" smtClean="0"/>
              <a:t>: from fat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Kwashiorkor – </a:t>
            </a:r>
            <a:r>
              <a:rPr lang="en-US" dirty="0" err="1" smtClean="0"/>
              <a:t>Vit.A</a:t>
            </a:r>
            <a:r>
              <a:rPr lang="en-US" dirty="0" smtClean="0"/>
              <a:t> deficiency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Very </a:t>
            </a:r>
            <a:r>
              <a:rPr lang="en-US" i="1" dirty="0" smtClean="0"/>
              <a:t>often seen with VAD is protein energy malnutrition (PEM</a:t>
            </a:r>
            <a:r>
              <a:rPr lang="en-US" i="1" dirty="0" smtClean="0"/>
              <a:t>).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With PEM the synthesis of retinol binding protein (RBP) is decreased, consequently the uptake of retinol is reduced (Combs, 1991). </a:t>
            </a:r>
            <a:endParaRPr lang="en-US" i="1" dirty="0" smtClean="0"/>
          </a:p>
          <a:p>
            <a:r>
              <a:rPr lang="en-US" i="1" dirty="0" smtClean="0"/>
              <a:t>This </a:t>
            </a:r>
            <a:r>
              <a:rPr lang="en-US" i="1" dirty="0" smtClean="0"/>
              <a:t>leads to an inability to </a:t>
            </a:r>
            <a:r>
              <a:rPr lang="en-US" i="1" dirty="0" err="1" smtClean="0"/>
              <a:t>utilise</a:t>
            </a:r>
            <a:r>
              <a:rPr lang="en-US" i="1" dirty="0" smtClean="0"/>
              <a:t> any vitamin A present as the RBP is absent and so the retinol cannot be transported to the liver </a:t>
            </a:r>
            <a:r>
              <a:rPr lang="en-US" i="1" dirty="0" err="1" smtClean="0"/>
              <a:t>maximising</a:t>
            </a:r>
            <a:r>
              <a:rPr lang="en-US" i="1" dirty="0" smtClean="0"/>
              <a:t> the VAD (</a:t>
            </a:r>
            <a:r>
              <a:rPr lang="en-US" i="1" dirty="0" err="1" smtClean="0"/>
              <a:t>Ikekpeazu</a:t>
            </a:r>
            <a:r>
              <a:rPr lang="en-US" i="1" dirty="0" smtClean="0"/>
              <a:t> 2010</a:t>
            </a:r>
            <a:r>
              <a:rPr lang="en-US" i="1" dirty="0" smtClean="0"/>
              <a:t>)</a:t>
            </a:r>
          </a:p>
          <a:p>
            <a:pPr algn="r">
              <a:buNone/>
            </a:pPr>
            <a:r>
              <a:rPr lang="en-US" altLang="zh-TW" dirty="0" smtClean="0"/>
              <a:t>- From Wikipedia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瞳孔擴張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起因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推測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：第三對腦神經受壓迫 ：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 動脈瘤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頭顱</a:t>
            </a:r>
            <a:r>
              <a:rPr lang="zh-TW" altLang="en-US" dirty="0" smtClean="0"/>
              <a:t>損傷 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zh-TW" altLang="en-US" dirty="0" smtClean="0"/>
              <a:t>動脈硬化等血管</a:t>
            </a:r>
            <a:r>
              <a:rPr lang="zh-TW" altLang="en-US" dirty="0" smtClean="0"/>
              <a:t>相關疾病 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瞳</a:t>
            </a:r>
            <a:r>
              <a:rPr lang="zh-TW" altLang="en-US" dirty="0" smtClean="0"/>
              <a:t>孔擴張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治療：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zh-TW" altLang="en-US" dirty="0" smtClean="0"/>
              <a:t>需針對</a:t>
            </a:r>
            <a:r>
              <a:rPr lang="zh-TW" altLang="en-US" dirty="0" smtClean="0"/>
              <a:t>個別</a:t>
            </a:r>
            <a:r>
              <a:rPr lang="zh-TW" altLang="en-US" dirty="0" smtClean="0"/>
              <a:t>病因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高壓氧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飲食控制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 避免過度焦慮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195</Words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Muscle metabolism</vt:lpstr>
      <vt:lpstr>Muscle metabolism</vt:lpstr>
      <vt:lpstr>Kwashiorkor – Vit.A deficiency</vt:lpstr>
      <vt:lpstr>瞳孔擴張</vt:lpstr>
      <vt:lpstr>瞳孔擴張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Administrator</dc:creator>
  <cp:lastModifiedBy>USER</cp:lastModifiedBy>
  <cp:revision>7</cp:revision>
  <dcterms:created xsi:type="dcterms:W3CDTF">2014-12-07T14:43:57Z</dcterms:created>
  <dcterms:modified xsi:type="dcterms:W3CDTF">2014-12-07T15:59:36Z</dcterms:modified>
</cp:coreProperties>
</file>