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4802" y="1622739"/>
            <a:ext cx="10500425" cy="2279560"/>
          </a:xfrm>
        </p:spPr>
        <p:txBody>
          <a:bodyPr/>
          <a:lstStyle/>
          <a:p>
            <a:r>
              <a:rPr lang="zh-TW" altLang="en-US" b="1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蘇清泉擔任立委期間之爭議性言論</a:t>
            </a:r>
            <a:endParaRPr lang="zh-TW" altLang="en-US" b="1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3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969078" cy="809412"/>
          </a:xfrm>
        </p:spPr>
        <p:txBody>
          <a:bodyPr/>
          <a:lstStyle/>
          <a:p>
            <a:r>
              <a:rPr lang="zh-TW" altLang="en-US" dirty="0" smtClean="0"/>
              <a:t>對於黑心油之評論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2" y="1545466"/>
            <a:ext cx="10893358" cy="4702934"/>
          </a:xfrm>
        </p:spPr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dirty="0" smtClean="0"/>
              <a:t>.</a:t>
            </a:r>
            <a:r>
              <a:rPr lang="zh-TW" altLang="en-US" dirty="0"/>
              <a:t>「從幾次食安事件看來，台灣工廠設備、煉製技術都不是問題，起雲劑、塑化劑、混油、餿水油、地溝油、回收油的末端檢驗都</a:t>
            </a:r>
            <a:r>
              <a:rPr lang="zh-TW" altLang="en-US" dirty="0" smtClean="0"/>
              <a:t>合格。即使由皮革油提煉之油品，重金屬跟鎘的檢驗都是合格的</a:t>
            </a:r>
            <a:r>
              <a:rPr lang="zh-TW" altLang="en-US" dirty="0"/>
              <a:t>。」                    </a:t>
            </a:r>
            <a:r>
              <a:rPr lang="zh-TW" altLang="en-US" dirty="0" smtClean="0"/>
              <a:t>「</a:t>
            </a:r>
            <a:r>
              <a:rPr lang="zh-TW" altLang="en-US" dirty="0"/>
              <a:t>檢驗合格應該可以</a:t>
            </a:r>
            <a:r>
              <a:rPr lang="zh-TW" altLang="en-US" dirty="0" smtClean="0"/>
              <a:t>吃」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/>
              <a:t>   此事件非技術層面的問題，而是道德問題</a:t>
            </a:r>
            <a:r>
              <a:rPr lang="zh-TW" altLang="en-US" dirty="0" smtClean="0"/>
              <a:t>。「</a:t>
            </a:r>
            <a:r>
              <a:rPr lang="zh-TW" altLang="en-US" dirty="0"/>
              <a:t>沒有黑心的商品，只有黑心的廠商」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3130651" y="2215165"/>
            <a:ext cx="1107583" cy="34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0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303928" cy="757896"/>
          </a:xfrm>
        </p:spPr>
        <p:txBody>
          <a:bodyPr/>
          <a:lstStyle/>
          <a:p>
            <a:r>
              <a:rPr lang="zh-TW" altLang="en-US" dirty="0" smtClean="0"/>
              <a:t>對急診室暴力之評論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2" y="1313646"/>
            <a:ext cx="9403742" cy="4934754"/>
          </a:xfrm>
        </p:spPr>
        <p:txBody>
          <a:bodyPr/>
          <a:lstStyle/>
          <a:p>
            <a:r>
              <a:rPr lang="zh-TW" altLang="en-US" dirty="0"/>
              <a:t>對於急診醫師而言最大的危險之一為在急診室遭受暴力行為。「有些急診醫師很白</a:t>
            </a:r>
            <a:r>
              <a:rPr lang="zh-TW" altLang="en-US" dirty="0" smtClean="0"/>
              <a:t>目，愛</a:t>
            </a:r>
            <a:r>
              <a:rPr lang="zh-TW" altLang="en-US" dirty="0"/>
              <a:t>理不理、態度也不好，被打自己就要</a:t>
            </a:r>
            <a:r>
              <a:rPr lang="zh-TW" altLang="en-US" dirty="0" smtClean="0"/>
              <a:t>反省。」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0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050903" cy="809412"/>
          </a:xfrm>
        </p:spPr>
        <p:txBody>
          <a:bodyPr/>
          <a:lstStyle/>
          <a:p>
            <a:r>
              <a:rPr lang="zh-TW" altLang="en-US" dirty="0" smtClean="0"/>
              <a:t>指控臺大醫院強摘</a:t>
            </a:r>
            <a:r>
              <a:rPr lang="zh-TW" altLang="en-US" dirty="0"/>
              <a:t>器官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2" y="1262130"/>
            <a:ext cx="9403742" cy="4986269"/>
          </a:xfrm>
        </p:spPr>
        <p:txBody>
          <a:bodyPr/>
          <a:lstStyle/>
          <a:p>
            <a:r>
              <a:rPr lang="zh-TW" altLang="en-US" dirty="0"/>
              <a:t>「台大醫院在</a:t>
            </a:r>
            <a:r>
              <a:rPr lang="en-US" altLang="zh-TW" dirty="0"/>
              <a:t>2005</a:t>
            </a:r>
            <a:r>
              <a:rPr lang="zh-TW" altLang="en-US" dirty="0"/>
              <a:t>年以前，對其認為救治無望</a:t>
            </a:r>
            <a:r>
              <a:rPr lang="en-US" altLang="zh-TW" dirty="0"/>
              <a:t>26</a:t>
            </a:r>
            <a:r>
              <a:rPr lang="zh-TW" altLang="en-US" dirty="0"/>
              <a:t>名的年輕重傷病患，施打降血壓藥物酚妥拉明（</a:t>
            </a:r>
            <a:r>
              <a:rPr lang="en-US" altLang="zh-TW" dirty="0" err="1"/>
              <a:t>Phentolamine</a:t>
            </a:r>
            <a:r>
              <a:rPr lang="zh-TW" altLang="en-US"/>
              <a:t>）使病患心跳終止，並使用葉克膜以維持器官「新鮮度」，等檢察官開出死亡證明後，取病患器官並進行移植，形同強摘</a:t>
            </a:r>
            <a:r>
              <a:rPr lang="zh-TW" altLang="en-US"/>
              <a:t>器官</a:t>
            </a:r>
            <a:r>
              <a:rPr lang="zh-TW" altLang="en-US" smtClean="0"/>
              <a:t>。」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229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Adobe 楷体 Std R</vt:lpstr>
      <vt:lpstr>新細明體</vt:lpstr>
      <vt:lpstr>Arial</vt:lpstr>
      <vt:lpstr>Century Gothic</vt:lpstr>
      <vt:lpstr>Wingdings 3</vt:lpstr>
      <vt:lpstr>離子</vt:lpstr>
      <vt:lpstr>蘇清泉擔任立委期間之爭議性言論</vt:lpstr>
      <vt:lpstr>對於黑心油之評論</vt:lpstr>
      <vt:lpstr>對急診室暴力之評論</vt:lpstr>
      <vt:lpstr>指控臺大醫院強摘器官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蘇清泉擔任立委期間之爭議性言論</dc:title>
  <dc:creator>郭逸美</dc:creator>
  <cp:lastModifiedBy>郭逸美</cp:lastModifiedBy>
  <cp:revision>4</cp:revision>
  <dcterms:created xsi:type="dcterms:W3CDTF">2015-01-06T17:52:00Z</dcterms:created>
  <dcterms:modified xsi:type="dcterms:W3CDTF">2015-01-07T04:24:43Z</dcterms:modified>
</cp:coreProperties>
</file>