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1A30-19DB-47A4-9AC4-60C5EED7DB0E}" type="datetimeFigureOut">
              <a:rPr lang="zh-TW" altLang="en-US" smtClean="0"/>
              <a:t>2015/1/7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E3BE-8DDE-4A7B-A005-C5B2EF8D74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9496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1A30-19DB-47A4-9AC4-60C5EED7DB0E}" type="datetimeFigureOut">
              <a:rPr lang="zh-TW" altLang="en-US" smtClean="0"/>
              <a:t>2015/1/7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E3BE-8DDE-4A7B-A005-C5B2EF8D74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161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1A30-19DB-47A4-9AC4-60C5EED7DB0E}" type="datetimeFigureOut">
              <a:rPr lang="zh-TW" altLang="en-US" smtClean="0"/>
              <a:t>2015/1/7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E3BE-8DDE-4A7B-A005-C5B2EF8D74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170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1A30-19DB-47A4-9AC4-60C5EED7DB0E}" type="datetimeFigureOut">
              <a:rPr lang="zh-TW" altLang="en-US" smtClean="0"/>
              <a:t>2015/1/7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E3BE-8DDE-4A7B-A005-C5B2EF8D74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4250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1A30-19DB-47A4-9AC4-60C5EED7DB0E}" type="datetimeFigureOut">
              <a:rPr lang="zh-TW" altLang="en-US" smtClean="0"/>
              <a:t>2015/1/7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E3BE-8DDE-4A7B-A005-C5B2EF8D74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6034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1A30-19DB-47A4-9AC4-60C5EED7DB0E}" type="datetimeFigureOut">
              <a:rPr lang="zh-TW" altLang="en-US" smtClean="0"/>
              <a:t>2015/1/7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E3BE-8DDE-4A7B-A005-C5B2EF8D74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5874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1A30-19DB-47A4-9AC4-60C5EED7DB0E}" type="datetimeFigureOut">
              <a:rPr lang="zh-TW" altLang="en-US" smtClean="0"/>
              <a:t>2015/1/7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E3BE-8DDE-4A7B-A005-C5B2EF8D74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0247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1A30-19DB-47A4-9AC4-60C5EED7DB0E}" type="datetimeFigureOut">
              <a:rPr lang="zh-TW" altLang="en-US" smtClean="0"/>
              <a:t>2015/1/7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E3BE-8DDE-4A7B-A005-C5B2EF8D74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9598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1A30-19DB-47A4-9AC4-60C5EED7DB0E}" type="datetimeFigureOut">
              <a:rPr lang="zh-TW" altLang="en-US" smtClean="0"/>
              <a:t>2015/1/7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E3BE-8DDE-4A7B-A005-C5B2EF8D74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8446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1A30-19DB-47A4-9AC4-60C5EED7DB0E}" type="datetimeFigureOut">
              <a:rPr lang="zh-TW" altLang="en-US" smtClean="0"/>
              <a:t>2015/1/7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E3BE-8DDE-4A7B-A005-C5B2EF8D74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301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1A30-19DB-47A4-9AC4-60C5EED7DB0E}" type="datetimeFigureOut">
              <a:rPr lang="zh-TW" altLang="en-US" smtClean="0"/>
              <a:t>2015/1/7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E3BE-8DDE-4A7B-A005-C5B2EF8D74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2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61A30-19DB-47A4-9AC4-60C5EED7DB0E}" type="datetimeFigureOut">
              <a:rPr lang="zh-TW" altLang="en-US" smtClean="0"/>
              <a:t>2015/1/7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7E3BE-8DDE-4A7B-A005-C5B2EF8D74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5759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爭議點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有關</a:t>
            </a:r>
            <a:r>
              <a:rPr lang="zh-TW" altLang="zh-TW" dirty="0" smtClean="0"/>
              <a:t>蘇清泉</a:t>
            </a:r>
            <a:r>
              <a:rPr lang="zh-TW" altLang="en-US" dirty="0" smtClean="0"/>
              <a:t>之言論經全聯會召開</a:t>
            </a:r>
            <a:r>
              <a:rPr lang="zh-TW" altLang="zh-TW" dirty="0"/>
              <a:t>醫學倫理暨紀律委員會</a:t>
            </a:r>
            <a:r>
              <a:rPr lang="zh-TW" altLang="zh-TW" dirty="0" smtClean="0">
                <a:effectLst/>
              </a:rPr>
              <a:t>後</a:t>
            </a:r>
            <a:r>
              <a:rPr lang="zh-TW" altLang="en-US" dirty="0" smtClean="0"/>
              <a:t>，認為因其立委身分而受言論免責權之保護，非委員會可評論，故不予懲處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9607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立委之言論免責權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源自</a:t>
            </a:r>
            <a:r>
              <a:rPr lang="zh-TW" altLang="zh-TW" dirty="0"/>
              <a:t>憲法第</a:t>
            </a:r>
            <a:r>
              <a:rPr lang="en-US" altLang="zh-TW" dirty="0"/>
              <a:t>73</a:t>
            </a:r>
            <a:r>
              <a:rPr lang="zh-TW" altLang="zh-TW" dirty="0" smtClean="0"/>
              <a:t>條</a:t>
            </a:r>
            <a:r>
              <a:rPr lang="zh-TW" altLang="en-US" dirty="0" smtClean="0"/>
              <a:t>：</a:t>
            </a:r>
            <a:r>
              <a:rPr lang="zh-TW" altLang="zh-TW" dirty="0"/>
              <a:t>「立法委員在院內所為之言論及表決，對院外不負責任。</a:t>
            </a:r>
            <a:r>
              <a:rPr lang="zh-TW" altLang="zh-TW" dirty="0" smtClean="0"/>
              <a:t>」</a:t>
            </a:r>
            <a:endParaRPr lang="en-US" altLang="zh-TW" dirty="0" smtClean="0"/>
          </a:p>
          <a:p>
            <a:r>
              <a:rPr lang="zh-TW" altLang="zh-TW" dirty="0"/>
              <a:t>行使職權所為之言論及</a:t>
            </a:r>
            <a:r>
              <a:rPr lang="zh-TW" altLang="zh-TW" dirty="0" smtClean="0"/>
              <a:t>表決</a:t>
            </a:r>
            <a:r>
              <a:rPr lang="zh-TW" altLang="en-US" dirty="0" smtClean="0"/>
              <a:t>不</a:t>
            </a:r>
            <a:r>
              <a:rPr lang="zh-TW" altLang="zh-TW" dirty="0" smtClean="0"/>
              <a:t>負</a:t>
            </a:r>
            <a:r>
              <a:rPr lang="zh-TW" altLang="zh-TW" dirty="0"/>
              <a:t>民事上損害賠償責任或受刑事上之訴追</a:t>
            </a:r>
            <a:endParaRPr lang="en-US" altLang="zh-TW" dirty="0" smtClean="0"/>
          </a:p>
          <a:p>
            <a:r>
              <a:rPr lang="zh-TW" altLang="en-US" dirty="0" smtClean="0"/>
              <a:t>有</a:t>
            </a:r>
            <a:r>
              <a:rPr lang="zh-TW" altLang="en-US" dirty="0"/>
              <a:t>狹義與廣義之</a:t>
            </a:r>
            <a:r>
              <a:rPr lang="zh-TW" altLang="en-US" dirty="0" smtClean="0"/>
              <a:t>分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8553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對於言論免責權之規範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因屬憲法規範，基本上為帝王條款</a:t>
            </a:r>
            <a:endParaRPr lang="en-US" altLang="zh-TW" dirty="0" smtClean="0"/>
          </a:p>
          <a:p>
            <a:r>
              <a:rPr lang="zh-TW" altLang="en-US" dirty="0" smtClean="0"/>
              <a:t>但依據</a:t>
            </a:r>
            <a:r>
              <a:rPr lang="zh-TW" altLang="en-US" dirty="0"/>
              <a:t>憲法第</a:t>
            </a:r>
            <a:r>
              <a:rPr lang="en-US" altLang="zh-TW" dirty="0"/>
              <a:t>23</a:t>
            </a:r>
            <a:r>
              <a:rPr lang="zh-TW" altLang="en-US" dirty="0" smtClean="0"/>
              <a:t>條比例原則之規範，訂定</a:t>
            </a:r>
            <a:r>
              <a:rPr lang="zh-TW" altLang="zh-TW" dirty="0"/>
              <a:t>「立法委員行為法</a:t>
            </a:r>
            <a:r>
              <a:rPr lang="zh-TW" altLang="zh-TW" dirty="0" smtClean="0"/>
              <a:t>」</a:t>
            </a:r>
            <a:r>
              <a:rPr lang="zh-TW" altLang="en-US" dirty="0" smtClean="0"/>
              <a:t>加以限制</a:t>
            </a:r>
            <a:endParaRPr lang="en-US" altLang="zh-TW" dirty="0" smtClean="0"/>
          </a:p>
          <a:p>
            <a:r>
              <a:rPr lang="zh-TW" altLang="zh-TW" dirty="0" smtClean="0"/>
              <a:t>立法委員</a:t>
            </a:r>
            <a:r>
              <a:rPr lang="zh-TW" altLang="zh-TW" dirty="0"/>
              <a:t>行為</a:t>
            </a:r>
            <a:r>
              <a:rPr lang="zh-TW" altLang="zh-TW" dirty="0" smtClean="0"/>
              <a:t>法第</a:t>
            </a:r>
            <a:r>
              <a:rPr lang="en-US" altLang="zh-TW" dirty="0"/>
              <a:t>7</a:t>
            </a:r>
            <a:r>
              <a:rPr lang="zh-TW" altLang="zh-TW" dirty="0" smtClean="0"/>
              <a:t>條</a:t>
            </a:r>
            <a:r>
              <a:rPr lang="zh-TW" altLang="en-US" dirty="0" smtClean="0"/>
              <a:t>規定立委在違反本法後交由紀律委員會議處</a:t>
            </a:r>
            <a:endParaRPr lang="en-US" altLang="zh-TW" dirty="0" smtClean="0"/>
          </a:p>
          <a:p>
            <a:r>
              <a:rPr lang="zh-TW" altLang="en-US" smtClean="0"/>
              <a:t>只有紀律委員會認定其違法後才會喪失言論免責權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6419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164</Words>
  <Application>Microsoft Office PowerPoint</Application>
  <PresentationFormat>如螢幕大小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爭議點</vt:lpstr>
      <vt:lpstr>立委之言論免責權</vt:lpstr>
      <vt:lpstr>對於言論免責權之規範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爭議點</dc:title>
  <dc:creator>YCLiu</dc:creator>
  <cp:lastModifiedBy>YCLiu</cp:lastModifiedBy>
  <cp:revision>2</cp:revision>
  <dcterms:created xsi:type="dcterms:W3CDTF">2015-01-07T13:07:34Z</dcterms:created>
  <dcterms:modified xsi:type="dcterms:W3CDTF">2015-01-07T13:27:23Z</dcterms:modified>
</cp:coreProperties>
</file>