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70" r:id="rId4"/>
    <p:sldId id="257" r:id="rId5"/>
    <p:sldId id="269" r:id="rId6"/>
    <p:sldId id="332" r:id="rId7"/>
    <p:sldId id="273" r:id="rId8"/>
    <p:sldId id="274" r:id="rId9"/>
    <p:sldId id="262" r:id="rId10"/>
    <p:sldId id="268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4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0" r:id="rId32"/>
    <p:sldId id="296" r:id="rId33"/>
    <p:sldId id="297" r:id="rId34"/>
    <p:sldId id="298" r:id="rId35"/>
    <p:sldId id="299" r:id="rId36"/>
    <p:sldId id="300" r:id="rId37"/>
    <p:sldId id="301" r:id="rId38"/>
    <p:sldId id="304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7" r:id="rId53"/>
    <p:sldId id="318" r:id="rId54"/>
    <p:sldId id="319" r:id="rId55"/>
    <p:sldId id="320" r:id="rId56"/>
    <p:sldId id="321" r:id="rId57"/>
    <p:sldId id="322" r:id="rId58"/>
    <p:sldId id="316" r:id="rId59"/>
    <p:sldId id="323" r:id="rId60"/>
    <p:sldId id="324" r:id="rId61"/>
    <p:sldId id="325" r:id="rId62"/>
    <p:sldId id="327" r:id="rId63"/>
    <p:sldId id="328" r:id="rId64"/>
    <p:sldId id="326" r:id="rId65"/>
    <p:sldId id="329" r:id="rId66"/>
    <p:sldId id="330" r:id="rId67"/>
    <p:sldId id="331" r:id="rId68"/>
    <p:sldId id="333" r:id="rId69"/>
    <p:sldId id="259" r:id="rId7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936" autoAdjust="0"/>
  </p:normalViewPr>
  <p:slideViewPr>
    <p:cSldViewPr snapToObjects="1" showGuides="1">
      <p:cViewPr>
        <p:scale>
          <a:sx n="81" d="100"/>
          <a:sy n="81" d="100"/>
        </p:scale>
        <p:origin x="-834" y="-654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4995-D5BE-4C44-8BE5-AD69F2280894}" type="datetimeFigureOut">
              <a:rPr lang="zh-TW" altLang="en-US" smtClean="0"/>
              <a:pPr/>
              <a:t>2013/2/1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9A6E-D5C4-4500-8C78-5F8883E444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實驗流程說明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dirty="0">
                <a:solidFill>
                  <a:prstClr val="black"/>
                </a:solidFill>
              </a:rPr>
              <a:t>動作實驗 </a:t>
            </a:r>
            <a:r>
              <a:rPr lang="en-US" altLang="zh-TW" dirty="0">
                <a:solidFill>
                  <a:prstClr val="black"/>
                </a:solidFill>
                <a:latin typeface="新細明體"/>
                <a:ea typeface="新細明體"/>
              </a:rPr>
              <a:t>―</a:t>
            </a:r>
            <a:r>
              <a:rPr lang="zh-TW" altLang="en-US" dirty="0">
                <a:solidFill>
                  <a:prstClr val="black"/>
                </a:solidFill>
                <a:latin typeface="新細明體"/>
                <a:ea typeface="新細明體"/>
              </a:rPr>
              <a:t>  </a:t>
            </a:r>
            <a:r>
              <a:rPr lang="zh-TW" altLang="en-US" dirty="0" smtClean="0">
                <a:solidFill>
                  <a:prstClr val="black"/>
                </a:solidFill>
                <a:latin typeface="新細明體"/>
                <a:ea typeface="新細明體"/>
              </a:rPr>
              <a:t> </a:t>
            </a:r>
            <a:r>
              <a:rPr lang="zh-TW" altLang="en-US" sz="3800" dirty="0" smtClean="0">
                <a:solidFill>
                  <a:srgbClr val="FF6600"/>
                </a:solidFill>
              </a:rPr>
              <a:t>流 程</a:t>
            </a:r>
            <a:endParaRPr lang="zh-TW" altLang="en-US" sz="3800" dirty="0">
              <a:solidFill>
                <a:srgbClr val="FF66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3304"/>
            <a:ext cx="1309820" cy="109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1698258" y="1991315"/>
            <a:ext cx="640435" cy="274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0607" y="2820308"/>
            <a:ext cx="68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4</a:t>
            </a:r>
            <a:r>
              <a:rPr lang="zh-TW" altLang="en-US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秒</a:t>
            </a:r>
            <a:endParaRPr lang="en-US" altLang="zh-TW" dirty="0" smtClean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準備</a:t>
            </a:r>
            <a:endParaRPr lang="zh-TW" altLang="en-US" dirty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66555" y="304283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</a:rPr>
              <a:t>4</a:t>
            </a:r>
            <a:r>
              <a:rPr lang="zh-TW" altLang="en-US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秒</a:t>
            </a:r>
            <a:endParaRPr lang="en-US" altLang="zh-TW" dirty="0" smtClean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指令</a:t>
            </a:r>
            <a:r>
              <a:rPr lang="zh-TW" altLang="en-US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動作</a:t>
            </a:r>
            <a:endParaRPr lang="zh-TW" altLang="en-US" dirty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弧形箭號 (下彎) 6"/>
          <p:cNvSpPr/>
          <p:nvPr/>
        </p:nvSpPr>
        <p:spPr>
          <a:xfrm rot="10800000">
            <a:off x="834422" y="3715290"/>
            <a:ext cx="4889706" cy="12978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2" name="Picture 2" descr="D:\1碩士研究\實驗設計\presentation\P300-A\left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16" y="1595981"/>
            <a:ext cx="1299488" cy="1097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1碩士研究\實驗設計\presentation\P300-A\right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96" y="1584586"/>
            <a:ext cx="1307806" cy="1095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:\1碩士研究\實驗設計\presentation\P300-A\in-phase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0" y="1566282"/>
            <a:ext cx="1307806" cy="1106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579211" y="1983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或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234213" y="1983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或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左中括弧 18"/>
          <p:cNvSpPr/>
          <p:nvPr/>
        </p:nvSpPr>
        <p:spPr>
          <a:xfrm rot="16200000">
            <a:off x="5501111" y="280182"/>
            <a:ext cx="234028" cy="5235521"/>
          </a:xfrm>
          <a:prstGeom prst="leftBracket">
            <a:avLst/>
          </a:prstGeom>
          <a:ln w="317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66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46239" y="4366845"/>
            <a:ext cx="157286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lt"/>
                <a:ea typeface="標楷體" pitchFamily="65" charset="-120"/>
              </a:rPr>
              <a:t>1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秒按</a:t>
            </a:r>
            <a:r>
              <a:rPr lang="zh-TW" altLang="en-US" dirty="0">
                <a:latin typeface="+mj-lt"/>
                <a:ea typeface="標楷體" pitchFamily="65" charset="-120"/>
              </a:rPr>
              <a:t>鍵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1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次，</a:t>
            </a:r>
            <a:endParaRPr lang="en-US" altLang="zh-TW" dirty="0" smtClean="0">
              <a:latin typeface="+mj-lt"/>
              <a:ea typeface="標楷體" pitchFamily="65" charset="-120"/>
            </a:endParaRPr>
          </a:p>
          <a:p>
            <a:r>
              <a:rPr lang="en-US" altLang="zh-TW" dirty="0" smtClean="0">
                <a:latin typeface="+mj-lt"/>
                <a:ea typeface="標楷體" pitchFamily="65" charset="-120"/>
              </a:rPr>
              <a:t>4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秒共按鍵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4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次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2910" y="5857892"/>
            <a:ext cx="630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注意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沒有按鍵的那隻手要完全放鬆</a:t>
            </a:r>
            <a:r>
              <a:rPr lang="en-US" altLang="zh-TW" sz="24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3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142" y="2678351"/>
            <a:ext cx="22397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zh-TW" altLang="en-US" sz="8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字庫</a:t>
            </a:r>
            <a:endParaRPr lang="zh-TW" altLang="en-US" sz="8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Documents and Settings\CGU\桌面\Becky\Final\new pic total\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809750"/>
            <a:ext cx="4133850" cy="3095625"/>
          </a:xfrm>
          <a:prstGeom prst="rect">
            <a:avLst/>
          </a:prstGeom>
          <a:noFill/>
        </p:spPr>
      </p:pic>
      <p:pic>
        <p:nvPicPr>
          <p:cNvPr id="1027" name="Picture 3" descr="C:\Documents and Settings\CGU\桌面\Becky\Final\new pic total\101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Documents and Settings\CGU\桌面\Becky\Final\new pic total\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2051" name="Picture 3" descr="C:\Documents and Settings\CGU\桌面\Becky\Final\new pic total\102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Documents and Settings\CGU\桌面\Becky\Final\new pic total\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4038"/>
            <a:ext cx="4105275" cy="3067050"/>
          </a:xfrm>
          <a:prstGeom prst="rect">
            <a:avLst/>
          </a:prstGeom>
          <a:noFill/>
        </p:spPr>
      </p:pic>
      <p:pic>
        <p:nvPicPr>
          <p:cNvPr id="3075" name="Picture 3" descr="C:\Documents and Settings\CGU\桌面\Becky\Final\new pic total\103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4038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Documents and Settings\CGU\桌面\Becky\Final\new pic total\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824038"/>
            <a:ext cx="4095750" cy="3067050"/>
          </a:xfrm>
          <a:prstGeom prst="rect">
            <a:avLst/>
          </a:prstGeom>
          <a:noFill/>
        </p:spPr>
      </p:pic>
      <p:pic>
        <p:nvPicPr>
          <p:cNvPr id="4099" name="Picture 3" descr="C:\Documents and Settings\CGU\桌面\Becky\Final\new pic total\104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4038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 descr="C:\Documents and Settings\CGU\桌面\Becky\Final\new pic total\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5123" name="Picture 3" descr="C:\Documents and Settings\CGU\桌面\Becky\Final\new pic total\10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4038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C:\Documents and Settings\CGU\桌面\Becky\Final\new pic total\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05275" cy="3076575"/>
          </a:xfrm>
          <a:prstGeom prst="rect">
            <a:avLst/>
          </a:prstGeom>
          <a:noFill/>
        </p:spPr>
      </p:pic>
      <p:pic>
        <p:nvPicPr>
          <p:cNvPr id="6147" name="Picture 3" descr="C:\Documents and Settings\CGU\桌面\Becky\Final\new pic total\10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Documents and Settings\CGU\桌面\Becky\Final\new pic total\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814513"/>
            <a:ext cx="4133850" cy="3086100"/>
          </a:xfrm>
          <a:prstGeom prst="rect">
            <a:avLst/>
          </a:prstGeom>
          <a:noFill/>
        </p:spPr>
      </p:pic>
      <p:pic>
        <p:nvPicPr>
          <p:cNvPr id="7171" name="Picture 3" descr="C:\Documents and Settings\CGU\桌面\Becky\Final\new pic total\10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Documents and Settings\CGU\桌面\Becky\Final\new pic total\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9275"/>
            <a:ext cx="4124325" cy="3076575"/>
          </a:xfrm>
          <a:prstGeom prst="rect">
            <a:avLst/>
          </a:prstGeom>
          <a:noFill/>
        </p:spPr>
      </p:pic>
      <p:pic>
        <p:nvPicPr>
          <p:cNvPr id="8195" name="Picture 3" descr="C:\Documents and Settings\CGU\桌面\Becky\Final\new pic total\10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975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注意事項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559836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實驗進行時</a:t>
            </a:r>
            <a:r>
              <a:rPr lang="zh-TW" altLang="en-US" sz="2400" dirty="0" smtClean="0"/>
              <a:t>不可說話、發聲、動作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變換姿勢、抖腳、</a:t>
            </a:r>
            <a:endParaRPr lang="en-US" altLang="zh-TW" sz="2400" dirty="0" smtClean="0"/>
          </a:p>
          <a:p>
            <a:pPr>
              <a:lnSpc>
                <a:spcPts val="2000"/>
              </a:lnSpc>
              <a:buNone/>
            </a:pPr>
            <a:r>
              <a:rPr lang="zh-TW" altLang="en-US" sz="2400" dirty="0" smtClean="0"/>
              <a:t>                       皺眉、刻意用力眨眼、轉動眼珠</a:t>
            </a:r>
            <a:r>
              <a:rPr lang="en-US" altLang="zh-TW" sz="2400" dirty="0" smtClean="0"/>
              <a:t>)</a:t>
            </a:r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b="1" dirty="0" smtClean="0">
                <a:solidFill>
                  <a:srgbClr val="0070C0"/>
                </a:solidFill>
              </a:rPr>
              <a:t>可自然眨眼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回答錯誤時，不需再按一次鍵</a:t>
            </a:r>
            <a:endParaRPr lang="en-US" altLang="zh-TW" sz="2400" dirty="0" smtClean="0"/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正確率需大於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70%</a:t>
            </a:r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放輕鬆作答</a:t>
            </a:r>
            <a:endParaRPr lang="en-US" altLang="zh-TW" sz="2400" dirty="0" smtClean="0"/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眼睛平視螢幕，距離螢幕</a:t>
            </a:r>
            <a:r>
              <a:rPr lang="en-US" altLang="zh-TW" sz="2400" dirty="0" smtClean="0">
                <a:latin typeface="+mn-lt"/>
              </a:rPr>
              <a:t>57cm</a:t>
            </a:r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單一項測驗結束時，請告知工作人員。</a:t>
            </a:r>
            <a:endParaRPr lang="en-US" altLang="zh-TW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TW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實驗中，為避免影響實驗，手機請關閉鈴聲與震動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 descr="C:\Documents and Settings\CGU\桌面\Becky\Final\new pic total\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24325" cy="3086100"/>
          </a:xfrm>
          <a:prstGeom prst="rect">
            <a:avLst/>
          </a:prstGeom>
          <a:noFill/>
        </p:spPr>
      </p:pic>
      <p:pic>
        <p:nvPicPr>
          <p:cNvPr id="9219" name="Picture 3" descr="C:\Documents and Settings\CGU\桌面\Becky\Final\new pic total\109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814513"/>
            <a:ext cx="4124325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C:\Documents and Settings\CGU\桌面\Becky\Final\new pic total\1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10243" name="Picture 3" descr="C:\Documents and Settings\CGU\桌面\Becky\Final\new pic total\11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0225"/>
            <a:ext cx="4114800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 descr="C:\Documents and Settings\CGU\桌面\Becky\Final\new pic total\1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11267" name="Picture 3" descr="C:\Documents and Settings\CGU\桌面\Becky\Final\new pic total\11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975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C:\Documents and Settings\CGU\桌面\Becky\Final\new pic total\1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24325" cy="3086100"/>
          </a:xfrm>
          <a:prstGeom prst="rect">
            <a:avLst/>
          </a:prstGeom>
          <a:noFill/>
        </p:spPr>
      </p:pic>
      <p:pic>
        <p:nvPicPr>
          <p:cNvPr id="12291" name="Picture 3" descr="C:\Documents and Settings\CGU\桌面\Becky\Final\new pic total\11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1525" y="1814513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 descr="C:\Documents and Settings\CGU\桌面\Becky\Final\new pic total\1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9275"/>
            <a:ext cx="4124325" cy="3076575"/>
          </a:xfrm>
          <a:prstGeom prst="rect">
            <a:avLst/>
          </a:prstGeom>
          <a:noFill/>
        </p:spPr>
      </p:pic>
      <p:pic>
        <p:nvPicPr>
          <p:cNvPr id="13315" name="Picture 3" descr="C:\Documents and Settings\CGU\桌面\Becky\Final\new pic total\11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 descr="C:\Documents and Settings\CGU\桌面\Becky\Final\new pic total\1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9275"/>
            <a:ext cx="4124325" cy="3076575"/>
          </a:xfrm>
          <a:prstGeom prst="rect">
            <a:avLst/>
          </a:prstGeom>
          <a:noFill/>
        </p:spPr>
      </p:pic>
      <p:pic>
        <p:nvPicPr>
          <p:cNvPr id="14339" name="Picture 3" descr="C:\Documents and Settings\CGU\桌面\Becky\Final\new pic total\11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 descr="C:\Documents and Settings\CGU\桌面\Becky\Final\new pic total\1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819275"/>
            <a:ext cx="4133850" cy="3076575"/>
          </a:xfrm>
          <a:prstGeom prst="rect">
            <a:avLst/>
          </a:prstGeom>
          <a:noFill/>
        </p:spPr>
      </p:pic>
      <p:pic>
        <p:nvPicPr>
          <p:cNvPr id="15363" name="Picture 3" descr="C:\Documents and Settings\CGU\桌面\Becky\Final\new pic total\11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 descr="C:\Documents and Settings\CGU\桌面\Becky\Final\new pic total\1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819275"/>
            <a:ext cx="4105275" cy="3076575"/>
          </a:xfrm>
          <a:prstGeom prst="rect">
            <a:avLst/>
          </a:prstGeom>
          <a:noFill/>
        </p:spPr>
      </p:pic>
      <p:pic>
        <p:nvPicPr>
          <p:cNvPr id="16387" name="Picture 3" descr="C:\Documents and Settings\CGU\桌面\Becky\Final\new pic total\11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975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 descr="C:\Documents and Settings\CGU\桌面\Becky\Final\new pic total\1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17411" name="Picture 3" descr="C:\Documents and Settings\CGU\桌面\Becky\Final\new pic total\11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 descr="C:\Documents and Settings\CGU\桌面\Becky\Final\new pic total\1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05275" cy="3076575"/>
          </a:xfrm>
          <a:prstGeom prst="rect">
            <a:avLst/>
          </a:prstGeom>
          <a:noFill/>
        </p:spPr>
      </p:pic>
      <p:pic>
        <p:nvPicPr>
          <p:cNvPr id="18435" name="Picture 3" descr="C:\Documents and Settings\CGU\桌面\Becky\Final\new pic total\11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9750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668" y="1340197"/>
            <a:ext cx="566248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 smtClean="0"/>
              <a:t>字圖配對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708349"/>
            <a:ext cx="8229600" cy="1872779"/>
          </a:xfrm>
        </p:spPr>
        <p:txBody>
          <a:bodyPr/>
          <a:lstStyle/>
          <a:p>
            <a:r>
              <a:rPr lang="zh-TW" altLang="en-US" sz="3600" dirty="0" smtClean="0"/>
              <a:t>字</a:t>
            </a:r>
            <a:endParaRPr lang="en-US" altLang="zh-TW" sz="3600" dirty="0" smtClean="0"/>
          </a:p>
          <a:p>
            <a:pPr lvl="1"/>
            <a:r>
              <a:rPr lang="zh-TW" altLang="en-US" dirty="0" smtClean="0"/>
              <a:t>包括</a:t>
            </a:r>
            <a:r>
              <a:rPr lang="en-US" altLang="zh-TW" dirty="0" smtClean="0"/>
              <a:t>:</a:t>
            </a:r>
            <a:r>
              <a:rPr lang="zh-TW" altLang="en-US" dirty="0" smtClean="0"/>
              <a:t> 繁體字、簡體字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 descr="C:\Documents and Settings\CGU\桌面\Becky\Final\new pic total\1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19459" name="Picture 3" descr="C:\Documents and Settings\CGU\桌面\Becky\Final\new pic total\119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 descr="C:\Documents and Settings\CGU\桌面\Becky\Final\new pic total\2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20483" name="Picture 3" descr="C:\Documents and Settings\CGU\桌面\Becky\Final\new pic total\12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 descr="C:\Documents and Settings\CGU\桌面\Becky\Final\new pic total\2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21507" name="Picture 3" descr="C:\Documents and Settings\CGU\桌面\Becky\Final\new pic total\12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24325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 descr="C:\Documents and Settings\CGU\桌面\Becky\Final\new pic total\2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22531" name="Picture 3" descr="C:\Documents and Settings\CGU\桌面\Becky\Final\new pic total\12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3385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3554" name="Picture 2" descr="C:\Documents and Settings\CGU\桌面\Becky\Final\new pic total\2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23555" name="Picture 3" descr="C:\Documents and Settings\CGU\桌面\Becky\Final\new pic total\12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809750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 descr="C:\Documents and Settings\CGU\桌面\Becky\Final\new pic total\2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24579" name="Picture 3" descr="C:\Documents and Settings\CGU\桌面\Becky\Final\new pic total\12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2" name="Picture 2" descr="C:\Documents and Settings\CGU\桌面\Becky\Final\new pic total\5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4038"/>
            <a:ext cx="4124325" cy="3067050"/>
          </a:xfrm>
          <a:prstGeom prst="rect">
            <a:avLst/>
          </a:prstGeom>
          <a:noFill/>
        </p:spPr>
      </p:pic>
      <p:pic>
        <p:nvPicPr>
          <p:cNvPr id="25603" name="Picture 3" descr="C:\Documents and Settings\CGU\桌面\Becky\Final\new pic total\151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6" name="Picture 2" descr="C:\Documents and Settings\CGU\桌面\Becky\Final\new pic total\5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4513"/>
            <a:ext cx="4124325" cy="3086100"/>
          </a:xfrm>
          <a:prstGeom prst="rect">
            <a:avLst/>
          </a:prstGeom>
          <a:noFill/>
        </p:spPr>
      </p:pic>
      <p:pic>
        <p:nvPicPr>
          <p:cNvPr id="26627" name="Picture 3" descr="C:\Documents and Settings\CGU\桌面\Becky\Final\new pic total\15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05275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 descr="C:\Documents and Settings\CGU\桌面\Becky\Final\new pic total\5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4513"/>
            <a:ext cx="4124325" cy="3086100"/>
          </a:xfrm>
          <a:prstGeom prst="rect">
            <a:avLst/>
          </a:prstGeom>
          <a:noFill/>
        </p:spPr>
      </p:pic>
      <p:pic>
        <p:nvPicPr>
          <p:cNvPr id="27651" name="Picture 3" descr="C:\Documents and Settings\CGU\桌面\Becky\Final\new pic total\15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4038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 descr="C:\Documents and Settings\CGU\桌面\Becky\Final\new pic total\5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09750"/>
            <a:ext cx="4114800" cy="3095625"/>
          </a:xfrm>
          <a:prstGeom prst="rect">
            <a:avLst/>
          </a:prstGeom>
          <a:noFill/>
        </p:spPr>
      </p:pic>
      <p:pic>
        <p:nvPicPr>
          <p:cNvPr id="28675" name="Picture 3" descr="C:\Documents and Settings\CGU\桌面\Becky\Final\new pic total\15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975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實驗流程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9512" y="1448572"/>
            <a:ext cx="8784976" cy="3816424"/>
            <a:chOff x="251520" y="1052736"/>
            <a:chExt cx="8784976" cy="3816424"/>
          </a:xfrm>
        </p:grpSpPr>
        <p:grpSp>
          <p:nvGrpSpPr>
            <p:cNvPr id="13" name="群組 12"/>
            <p:cNvGrpSpPr/>
            <p:nvPr/>
          </p:nvGrpSpPr>
          <p:grpSpPr>
            <a:xfrm>
              <a:off x="251520" y="1600721"/>
              <a:ext cx="5832648" cy="3268439"/>
              <a:chOff x="251520" y="1600721"/>
              <a:chExt cx="6666944" cy="3518482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00721"/>
                <a:ext cx="1483751" cy="111413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  <p:sp>
            <p:nvSpPr>
              <p:cNvPr id="6" name="向右箭號 5"/>
              <p:cNvSpPr/>
              <p:nvPr/>
            </p:nvSpPr>
            <p:spPr>
              <a:xfrm>
                <a:off x="1907704" y="2001012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4005064"/>
                <a:ext cx="1483751" cy="111413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  <p:pic>
            <p:nvPicPr>
              <p:cNvPr id="1028" name="Picture 4" descr="D:\Final\new pic total\261.bmp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43993" y="4005064"/>
                <a:ext cx="1483752" cy="1114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1030" name="Picture 6" descr="D:\Final\new pic total\61.bmp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36096" y="4005064"/>
                <a:ext cx="1482368" cy="1114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19" name="向右箭號 18"/>
              <p:cNvSpPr/>
              <p:nvPr/>
            </p:nvSpPr>
            <p:spPr>
              <a:xfrm>
                <a:off x="4479669" y="2001012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向右箭號 19"/>
              <p:cNvSpPr/>
              <p:nvPr/>
            </p:nvSpPr>
            <p:spPr>
              <a:xfrm>
                <a:off x="4480161" y="4365103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向右箭號 20"/>
              <p:cNvSpPr/>
              <p:nvPr/>
            </p:nvSpPr>
            <p:spPr>
              <a:xfrm>
                <a:off x="1906714" y="4365104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向右箭號 13"/>
            <p:cNvSpPr/>
            <p:nvPr/>
          </p:nvSpPr>
          <p:spPr>
            <a:xfrm>
              <a:off x="6228184" y="1972565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74337" y="1052736"/>
              <a:ext cx="226215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TW" altLang="en-US" sz="4000" b="1" spc="50" dirty="0" smtClean="0">
                  <a:ln w="11430"/>
                  <a:solidFill>
                    <a:srgbClr val="FF66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判斷對錯</a:t>
              </a:r>
              <a:endParaRPr lang="zh-TW" altLang="en-US" sz="4000" b="1" spc="50" dirty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64192" y="1712353"/>
              <a:ext cx="1111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Yes</a:t>
              </a:r>
              <a:endParaRPr lang="zh-TW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6228184" y="4206042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364192" y="3945830"/>
              <a:ext cx="1111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Yes</a:t>
              </a:r>
              <a:endParaRPr lang="zh-TW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pic>
          <p:nvPicPr>
            <p:cNvPr id="2050" name="Picture 2" descr="C:\Documents and Settings\Becky\桌面\new pic total\224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9573" y="1600721"/>
              <a:ext cx="1298076" cy="1034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2051" name="Picture 3" descr="C:\Documents and Settings\Becky\桌面\new pic total\124.bm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5411" y="1600721"/>
              <a:ext cx="1307810" cy="1034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 descr="C:\Documents and Settings\CGU\桌面\Becky\Final\new pic total\5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4038"/>
            <a:ext cx="4124325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CGU\桌面\Becky\Final\new pic total\15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1525" y="1824038"/>
            <a:ext cx="4105275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 descr="C:\Documents and Settings\CGU\桌面\Becky\Final\new pic total\56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30723" name="Picture 3" descr="C:\Documents and Settings\CGU\桌面\Becky\Final\new pic total\15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 descr="C:\Documents and Settings\CGU\桌面\Becky\Final\new pic total\5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31747" name="Picture 3" descr="C:\Documents and Settings\CGU\桌面\Becky\Final\new pic total\15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0" name="Picture 2" descr="C:\Documents and Settings\CGU\桌面\Becky\Final\new pic total\5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32771" name="Picture 3" descr="C:\Documents and Settings\CGU\桌面\Becky\Final\new pic total\15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4" name="Picture 2" descr="C:\Documents and Settings\CGU\桌面\Becky\Final\new pic total\5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33795" name="Picture 3" descr="C:\Documents and Settings\CGU\桌面\Becky\Final\new pic total\159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4988"/>
            <a:ext cx="4124325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4818" name="Picture 2" descr="C:\Documents and Settings\CGU\桌面\Becky\Final\new pic total\6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4513"/>
            <a:ext cx="4124325" cy="3086100"/>
          </a:xfrm>
          <a:prstGeom prst="rect">
            <a:avLst/>
          </a:prstGeom>
          <a:noFill/>
        </p:spPr>
      </p:pic>
      <p:pic>
        <p:nvPicPr>
          <p:cNvPr id="34819" name="Picture 3" descr="C:\Documents and Settings\CGU\桌面\Becky\Final\new pic total\16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5842" name="Picture 2" descr="C:\Documents and Settings\CGU\桌面\Becky\Final\new pic total\6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4513"/>
            <a:ext cx="4124325" cy="3086100"/>
          </a:xfrm>
          <a:prstGeom prst="rect">
            <a:avLst/>
          </a:prstGeom>
          <a:noFill/>
        </p:spPr>
      </p:pic>
      <p:pic>
        <p:nvPicPr>
          <p:cNvPr id="35843" name="Picture 3" descr="C:\Documents and Settings\CGU\桌面\Becky\Final\new pic total\16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814513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6866" name="Picture 2" descr="C:\Documents and Settings\CGU\桌面\Becky\Final\new pic total\6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4513"/>
            <a:ext cx="4124325" cy="3086100"/>
          </a:xfrm>
          <a:prstGeom prst="rect">
            <a:avLst/>
          </a:prstGeom>
          <a:noFill/>
        </p:spPr>
      </p:pic>
      <p:pic>
        <p:nvPicPr>
          <p:cNvPr id="36867" name="Picture 3" descr="C:\Documents and Settings\CGU\桌面\Becky\Final\new pic total\16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4038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7890" name="Picture 2" descr="C:\Documents and Settings\CGU\桌面\Becky\Final\new pic total\63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37891" name="Picture 3" descr="C:\Documents and Settings\CGU\桌面\Becky\Final\new pic total\16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8914" name="Picture 2" descr="C:\Documents and Settings\CGU\桌面\Becky\Final\new pic total\64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814513"/>
            <a:ext cx="4105275" cy="3086100"/>
          </a:xfrm>
          <a:prstGeom prst="rect">
            <a:avLst/>
          </a:prstGeom>
          <a:noFill/>
        </p:spPr>
      </p:pic>
      <p:pic>
        <p:nvPicPr>
          <p:cNvPr id="38915" name="Picture 3" descr="C:\Documents and Settings\CGU\桌面\Becky\Final\new pic total\16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804988"/>
            <a:ext cx="4124325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實驗流程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79512" y="1448572"/>
            <a:ext cx="8784976" cy="3816424"/>
            <a:chOff x="251520" y="1052736"/>
            <a:chExt cx="8784976" cy="3816424"/>
          </a:xfrm>
        </p:grpSpPr>
        <p:grpSp>
          <p:nvGrpSpPr>
            <p:cNvPr id="3" name="群組 12"/>
            <p:cNvGrpSpPr/>
            <p:nvPr/>
          </p:nvGrpSpPr>
          <p:grpSpPr>
            <a:xfrm>
              <a:off x="251520" y="1600721"/>
              <a:ext cx="4392439" cy="3268439"/>
              <a:chOff x="251520" y="1600721"/>
              <a:chExt cx="5020729" cy="3518482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00721"/>
                <a:ext cx="1483751" cy="111413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  <p:sp>
            <p:nvSpPr>
              <p:cNvPr id="6" name="向右箭號 5"/>
              <p:cNvSpPr/>
              <p:nvPr/>
            </p:nvSpPr>
            <p:spPr>
              <a:xfrm>
                <a:off x="1907704" y="2001012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4005064"/>
                <a:ext cx="1483751" cy="111413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  <p:sp>
            <p:nvSpPr>
              <p:cNvPr id="19" name="向右箭號 18"/>
              <p:cNvSpPr/>
              <p:nvPr/>
            </p:nvSpPr>
            <p:spPr>
              <a:xfrm>
                <a:off x="4479669" y="2001012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向右箭號 19"/>
              <p:cNvSpPr/>
              <p:nvPr/>
            </p:nvSpPr>
            <p:spPr>
              <a:xfrm>
                <a:off x="4480161" y="4365103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向右箭號 20"/>
              <p:cNvSpPr/>
              <p:nvPr/>
            </p:nvSpPr>
            <p:spPr>
              <a:xfrm>
                <a:off x="1906714" y="4365104"/>
                <a:ext cx="792088" cy="3478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向右箭號 13"/>
            <p:cNvSpPr/>
            <p:nvPr/>
          </p:nvSpPr>
          <p:spPr>
            <a:xfrm>
              <a:off x="6228184" y="1972565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74337" y="1052736"/>
              <a:ext cx="226215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TW" altLang="en-US" sz="4000" b="1" spc="50" dirty="0" smtClean="0">
                  <a:ln w="11430"/>
                  <a:solidFill>
                    <a:srgbClr val="FF66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判斷對錯</a:t>
              </a:r>
              <a:endParaRPr lang="zh-TW" altLang="en-US" sz="4000" b="1" spc="50" dirty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413404" y="1712353"/>
              <a:ext cx="101341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No</a:t>
              </a:r>
              <a:endParaRPr lang="zh-TW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6228184" y="4206042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13404" y="3945830"/>
              <a:ext cx="101341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No</a:t>
              </a:r>
              <a:endParaRPr lang="zh-TW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pic>
          <p:nvPicPr>
            <p:cNvPr id="5" name="Picture 3" descr="C:\Documents and Settings\Becky\桌面\new pic total\117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93149" y="1600721"/>
              <a:ext cx="1290603" cy="1034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7" name="Picture 4" descr="C:\Documents and Settings\Becky\桌面\new pic total\271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8675" y="3839890"/>
              <a:ext cx="1298076" cy="1029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8" name="Picture 5" descr="C:\Documents and Settings\Becky\桌面\new pic total\56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7303" y="3839890"/>
              <a:ext cx="1296866" cy="10292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</p:grpSp>
      <p:pic>
        <p:nvPicPr>
          <p:cNvPr id="9" name="Picture 2" descr="D:\Final_初版\new pic total\220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9932" y="1992798"/>
            <a:ext cx="1295546" cy="1029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9938" name="Picture 2" descr="C:\Documents and Settings\CGU\桌面\Becky\Final\new pic total\6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9275"/>
            <a:ext cx="4124325" cy="3076575"/>
          </a:xfrm>
          <a:prstGeom prst="rect">
            <a:avLst/>
          </a:prstGeom>
          <a:noFill/>
        </p:spPr>
      </p:pic>
      <p:pic>
        <p:nvPicPr>
          <p:cNvPr id="39939" name="Picture 3" descr="C:\Documents and Settings\CGU\桌面\Becky\Final\new pic total\16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975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62" name="Picture 2" descr="C:\Documents and Settings\CGU\桌面\Becky\Final\new pic total\6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4513"/>
            <a:ext cx="4124325" cy="3086100"/>
          </a:xfrm>
          <a:prstGeom prst="rect">
            <a:avLst/>
          </a:prstGeom>
          <a:noFill/>
        </p:spPr>
      </p:pic>
      <p:pic>
        <p:nvPicPr>
          <p:cNvPr id="40963" name="Picture 3" descr="C:\Documents and Settings\CGU\桌面\Becky\Final\new pic total\16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 descr="C:\Documents and Settings\CGU\桌面\Becky\Final\new pic total\67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4" y="1819275"/>
            <a:ext cx="4124325" cy="3076575"/>
          </a:xfrm>
          <a:prstGeom prst="rect">
            <a:avLst/>
          </a:prstGeom>
          <a:noFill/>
        </p:spPr>
      </p:pic>
      <p:pic>
        <p:nvPicPr>
          <p:cNvPr id="41987" name="Picture 3" descr="C:\Documents and Settings\CGU\桌面\Becky\Final\new pic total\16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1819275"/>
            <a:ext cx="4105275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0" name="Picture 2" descr="C:\Documents and Settings\CGU\桌面\Becky\Final\new pic total\6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43011" name="Picture 3" descr="C:\Documents and Settings\CGU\桌面\Becky\Final\new pic total\16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24325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4034" name="Picture 2" descr="C:\Documents and Settings\CGU\桌面\Becky\Final\new pic total\6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809750"/>
            <a:ext cx="4133850" cy="3095625"/>
          </a:xfrm>
          <a:prstGeom prst="rect">
            <a:avLst/>
          </a:prstGeom>
          <a:noFill/>
        </p:spPr>
      </p:pic>
      <p:pic>
        <p:nvPicPr>
          <p:cNvPr id="44035" name="Picture 3" descr="C:\Documents and Settings\CGU\桌面\Becky\Final\new pic total\169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809750"/>
            <a:ext cx="4124325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58" name="Picture 2" descr="C:\Documents and Settings\CGU\桌面\Becky\Final\new pic total\7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45059" name="Picture 3" descr="C:\Documents and Settings\CGU\桌面\Becky\Final\new pic total\170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824038"/>
            <a:ext cx="4124325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6082" name="Picture 2" descr="C:\Documents and Settings\CGU\桌面\Becky\Final\new pic total\7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24325" cy="3086100"/>
          </a:xfrm>
          <a:prstGeom prst="rect">
            <a:avLst/>
          </a:prstGeom>
          <a:noFill/>
        </p:spPr>
      </p:pic>
      <p:pic>
        <p:nvPicPr>
          <p:cNvPr id="46083" name="Picture 3" descr="C:\Documents and Settings\CGU\桌面\Becky\Final\new pic total\17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2950" y="1814513"/>
            <a:ext cx="413385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 descr="C:\Documents and Settings\CGU\桌面\Becky\Final\new pic total\7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47107" name="Picture 3" descr="C:\Documents and Settings\CGU\桌面\Becky\Final\new pic total\17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8130" name="Picture 2" descr="C:\Documents and Settings\CGU\桌面\Becky\Final\new pic total\7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9275"/>
            <a:ext cx="4124325" cy="3076575"/>
          </a:xfrm>
          <a:prstGeom prst="rect">
            <a:avLst/>
          </a:prstGeom>
          <a:noFill/>
        </p:spPr>
      </p:pic>
      <p:pic>
        <p:nvPicPr>
          <p:cNvPr id="48131" name="Picture 3" descr="C:\Documents and Settings\CGU\桌面\Becky\Final\new pic total\17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9154" name="Picture 2" descr="C:\Documents and Settings\CGU\桌面\Becky\Final\new pic total\74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49155" name="Picture 3" descr="C:\Documents and Settings\CGU\桌面\Becky\Final\new pic total\17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142" y="2678351"/>
            <a:ext cx="22397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zh-TW" altLang="en-US" sz="8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字庫</a:t>
            </a:r>
            <a:endParaRPr lang="zh-TW" altLang="en-US" sz="8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0178" name="Picture 2" descr="C:\Documents and Settings\CGU\桌面\Becky\Final\new pic total\7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4114800" cy="3086100"/>
          </a:xfrm>
          <a:prstGeom prst="rect">
            <a:avLst/>
          </a:prstGeom>
          <a:noFill/>
        </p:spPr>
      </p:pic>
      <p:pic>
        <p:nvPicPr>
          <p:cNvPr id="50179" name="Picture 3" descr="C:\Documents and Settings\CGU\桌面\Becky\Final\new pic total\17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05275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02" name="Picture 2" descr="C:\Documents and Settings\CGU\桌面\Becky\Final\new pic total\76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809750"/>
            <a:ext cx="4133850" cy="3095625"/>
          </a:xfrm>
          <a:prstGeom prst="rect">
            <a:avLst/>
          </a:prstGeom>
          <a:noFill/>
        </p:spPr>
      </p:pic>
      <p:pic>
        <p:nvPicPr>
          <p:cNvPr id="51203" name="Picture 3" descr="C:\Documents and Settings\CGU\桌面\Becky\Final\new pic total\17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9750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2226" name="Picture 2" descr="C:\Documents and Settings\CGU\桌面\Becky\Final\new pic total\7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9275"/>
            <a:ext cx="4124325" cy="3076575"/>
          </a:xfrm>
          <a:prstGeom prst="rect">
            <a:avLst/>
          </a:prstGeom>
          <a:noFill/>
        </p:spPr>
      </p:pic>
      <p:pic>
        <p:nvPicPr>
          <p:cNvPr id="52227" name="Picture 3" descr="C:\Documents and Settings\CGU\桌面\Becky\Final\new pic total\17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3250" name="Picture 2" descr="C:\Documents and Settings\CGU\桌面\Becky\Final\new pic total\7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14513"/>
            <a:ext cx="4124325" cy="3086100"/>
          </a:xfrm>
          <a:prstGeom prst="rect">
            <a:avLst/>
          </a:prstGeom>
          <a:noFill/>
        </p:spPr>
      </p:pic>
      <p:pic>
        <p:nvPicPr>
          <p:cNvPr id="53251" name="Picture 3" descr="C:\Documents and Settings\CGU\桌面\Becky\Final\new pic total\17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4274" name="Picture 2" descr="C:\Documents and Settings\CGU\桌面\Becky\Final\new pic total\7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4038"/>
            <a:ext cx="4114800" cy="3067050"/>
          </a:xfrm>
          <a:prstGeom prst="rect">
            <a:avLst/>
          </a:prstGeom>
          <a:noFill/>
        </p:spPr>
      </p:pic>
      <p:pic>
        <p:nvPicPr>
          <p:cNvPr id="54275" name="Picture 3" descr="C:\Documents and Settings\CGU\桌面\Becky\Final\new pic total\179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4513"/>
            <a:ext cx="4114800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5298" name="Picture 2" descr="C:\Documents and Settings\CGU\桌面\Becky\Final\new pic total\8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05275" cy="3076575"/>
          </a:xfrm>
          <a:prstGeom prst="rect">
            <a:avLst/>
          </a:prstGeom>
          <a:noFill/>
        </p:spPr>
      </p:pic>
      <p:pic>
        <p:nvPicPr>
          <p:cNvPr id="55299" name="Picture 3" descr="C:\Documents and Settings\CGU\桌面\Becky\Final\new pic total\18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1824038"/>
            <a:ext cx="4114800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6322" name="Picture 2" descr="C:\Documents and Settings\CGU\桌面\Becky\Final\new pic total\8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56323" name="Picture 3" descr="C:\Documents and Settings\CGU\桌面\Becky\Final\new pic total\18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19275"/>
            <a:ext cx="411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7346" name="Picture 2" descr="C:\Documents and Settings\CGU\桌面\Becky\Final\new pic total\82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4114800" cy="3076575"/>
          </a:xfrm>
          <a:prstGeom prst="rect">
            <a:avLst/>
          </a:prstGeom>
          <a:noFill/>
        </p:spPr>
      </p:pic>
      <p:pic>
        <p:nvPicPr>
          <p:cNvPr id="57347" name="Picture 3" descr="C:\Documents and Settings\CGU\桌面\Becky\Final\new pic total\18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0225"/>
            <a:ext cx="4114800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注意事項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559836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實驗進行時</a:t>
            </a:r>
            <a:r>
              <a:rPr lang="zh-TW" altLang="en-US" sz="2400" dirty="0" smtClean="0"/>
              <a:t>不可說話、發聲、動作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變換姿勢、抖腳、</a:t>
            </a:r>
            <a:endParaRPr lang="en-US" altLang="zh-TW" sz="2400" dirty="0" smtClean="0"/>
          </a:p>
          <a:p>
            <a:pPr>
              <a:lnSpc>
                <a:spcPts val="2000"/>
              </a:lnSpc>
              <a:buNone/>
            </a:pPr>
            <a:r>
              <a:rPr lang="zh-TW" altLang="en-US" sz="2400" dirty="0" smtClean="0"/>
              <a:t>                       皺眉、刻意用力眨眼、轉動眼珠</a:t>
            </a:r>
            <a:r>
              <a:rPr lang="en-US" altLang="zh-TW" sz="2400" dirty="0" smtClean="0"/>
              <a:t>)</a:t>
            </a:r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b="1" dirty="0" smtClean="0"/>
              <a:t>可自然眨眼</a:t>
            </a:r>
            <a:endParaRPr lang="en-US" altLang="zh-TW" sz="2400" b="1" dirty="0" smtClean="0"/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回答錯誤時，不需再按一次鍵</a:t>
            </a:r>
            <a:endParaRPr lang="en-US" altLang="zh-TW" sz="2400" dirty="0" smtClean="0"/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正確率需大於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70%</a:t>
            </a:r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放輕鬆作答</a:t>
            </a:r>
            <a:endParaRPr lang="en-US" altLang="zh-TW" sz="2400" dirty="0" smtClean="0"/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dirty="0" smtClean="0"/>
              <a:t>眼睛平視螢幕，距離螢幕</a:t>
            </a:r>
            <a:r>
              <a:rPr lang="en-US" altLang="zh-TW" sz="2400" dirty="0" smtClean="0">
                <a:latin typeface="+mn-lt"/>
              </a:rPr>
              <a:t>57cm</a:t>
            </a:r>
          </a:p>
          <a:p>
            <a:pPr>
              <a:lnSpc>
                <a:spcPts val="2000"/>
              </a:lnSpc>
            </a:pPr>
            <a:endParaRPr lang="en-US" altLang="zh-TW" sz="2400" dirty="0" smtClean="0"/>
          </a:p>
          <a:p>
            <a:pPr>
              <a:lnSpc>
                <a:spcPts val="2000"/>
              </a:lnSpc>
            </a:pP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單一項測驗結束時，請告知工作人員。</a:t>
            </a:r>
            <a:endParaRPr lang="en-US" altLang="zh-TW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TW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TW" altLang="en-US" sz="2400" b="1" dirty="0" smtClean="0">
                <a:solidFill>
                  <a:srgbClr val="FF0000"/>
                </a:solidFill>
              </a:rPr>
              <a:t>實驗中，為避免影響實驗，手機請關閉鈴聲與震動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9361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預祝實驗順利</a:t>
            </a:r>
            <a:r>
              <a:rPr lang="en-US" altLang="zh-TW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000" dirty="0" smtClean="0">
                <a:solidFill>
                  <a:srgbClr val="FF6600"/>
                </a:solidFill>
                <a:sym typeface="Wingdings" pitchFamily="2" charset="2"/>
              </a:rPr>
              <a:t></a:t>
            </a:r>
            <a:endParaRPr lang="zh-TW" altLang="en-US" sz="4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668" y="1340197"/>
            <a:ext cx="566248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 smtClean="0"/>
              <a:t>錯對字判斷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708349"/>
            <a:ext cx="8229600" cy="1872779"/>
          </a:xfrm>
        </p:spPr>
        <p:txBody>
          <a:bodyPr/>
          <a:lstStyle/>
          <a:p>
            <a:r>
              <a:rPr lang="zh-TW" altLang="en-US" sz="3600" dirty="0" smtClean="0"/>
              <a:t>字</a:t>
            </a:r>
            <a:endParaRPr lang="en-US" altLang="zh-TW" sz="3600" dirty="0" smtClean="0"/>
          </a:p>
          <a:p>
            <a:pPr lvl="1"/>
            <a:r>
              <a:rPr lang="zh-TW" altLang="en-US" dirty="0" smtClean="0"/>
              <a:t>包括</a:t>
            </a:r>
            <a:r>
              <a:rPr lang="en-US" altLang="zh-TW" dirty="0" smtClean="0"/>
              <a:t>:</a:t>
            </a:r>
            <a:r>
              <a:rPr lang="zh-TW" altLang="en-US" dirty="0" smtClean="0"/>
              <a:t> 繁體、簡體相同的字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錯別字</a:t>
            </a:r>
            <a:r>
              <a:rPr lang="en-US" altLang="zh-TW" dirty="0" smtClean="0"/>
              <a:t>:</a:t>
            </a:r>
            <a:r>
              <a:rPr lang="zh-TW" altLang="en-US" dirty="0" smtClean="0"/>
              <a:t> 筆劃多一筆或少一筆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實驗流程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382374" y="1124744"/>
            <a:ext cx="6366615" cy="5139418"/>
            <a:chOff x="251520" y="1124744"/>
            <a:chExt cx="6366615" cy="51394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00721"/>
              <a:ext cx="1298076" cy="103496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向右箭號 5"/>
            <p:cNvSpPr/>
            <p:nvPr/>
          </p:nvSpPr>
          <p:spPr>
            <a:xfrm>
              <a:off x="1700450" y="1972565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3429000"/>
              <a:ext cx="1298076" cy="103496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19" name="向右箭號 18"/>
            <p:cNvSpPr/>
            <p:nvPr/>
          </p:nvSpPr>
          <p:spPr>
            <a:xfrm>
              <a:off x="3950562" y="1972565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3950992" y="3763453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1699584" y="3763453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55976" y="1124744"/>
              <a:ext cx="226215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TW" altLang="en-US" sz="4000" b="1" spc="50" dirty="0" smtClean="0">
                  <a:ln w="11430"/>
                  <a:solidFill>
                    <a:srgbClr val="FF66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標楷體" pitchFamily="65" charset="-120"/>
                  <a:ea typeface="標楷體" pitchFamily="65" charset="-120"/>
                </a:rPr>
                <a:t>判斷對錯</a:t>
              </a:r>
              <a:endParaRPr lang="zh-TW" altLang="en-US" sz="4000" b="1" spc="50" dirty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0317" y="1712353"/>
              <a:ext cx="1111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Yes</a:t>
              </a:r>
              <a:endParaRPr lang="zh-TW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4048" y="3540632"/>
              <a:ext cx="101341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No</a:t>
              </a:r>
              <a:endParaRPr lang="zh-TW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pic>
          <p:nvPicPr>
            <p:cNvPr id="3074" name="Picture 2" descr="C:\Documents and Settings\Becky\桌面\錯對字new\99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9573" y="1600721"/>
              <a:ext cx="1298076" cy="1034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5229200"/>
              <a:ext cx="1298076" cy="103496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24" name="向右箭號 23"/>
            <p:cNvSpPr/>
            <p:nvPr/>
          </p:nvSpPr>
          <p:spPr>
            <a:xfrm>
              <a:off x="3950992" y="5563653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向右箭號 24"/>
            <p:cNvSpPr/>
            <p:nvPr/>
          </p:nvSpPr>
          <p:spPr>
            <a:xfrm>
              <a:off x="1699584" y="5563653"/>
              <a:ext cx="692967" cy="323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pic>
          <p:nvPicPr>
            <p:cNvPr id="3075" name="Picture 3" descr="C:\Documents and Settings\Becky\桌面\錯對字new\2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9573" y="3437744"/>
              <a:ext cx="1298076" cy="1029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3076" name="Picture 4" descr="C:\Documents and Settings\Becky\桌面\錯對字new\86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9573" y="5229200"/>
              <a:ext cx="1298286" cy="1034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26" name="矩形 25"/>
            <p:cNvSpPr/>
            <p:nvPr/>
          </p:nvSpPr>
          <p:spPr>
            <a:xfrm>
              <a:off x="5004048" y="5340832"/>
              <a:ext cx="101341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No</a:t>
              </a:r>
              <a:endParaRPr lang="zh-TW" alt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3" descr="C:\Documents and Settings\Becky\桌面\錯對字new\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3501008"/>
            <a:ext cx="1298076" cy="1029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" name="Picture 4" descr="C:\Documents and Settings\Becky\桌面\錯對字new\86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5229200"/>
            <a:ext cx="1298286" cy="1034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0" name="橢圓 29"/>
          <p:cNvSpPr/>
          <p:nvPr/>
        </p:nvSpPr>
        <p:spPr>
          <a:xfrm>
            <a:off x="7748989" y="4086600"/>
            <a:ext cx="226368" cy="21602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47992" y="5733256"/>
            <a:ext cx="152400" cy="360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129"/>
            <a:ext cx="8229600" cy="1143000"/>
          </a:xfrm>
        </p:spPr>
        <p:txBody>
          <a:bodyPr/>
          <a:lstStyle/>
          <a:p>
            <a:pPr algn="r"/>
            <a:r>
              <a:rPr lang="zh-TW" altLang="en-US" b="1" dirty="0"/>
              <a:t>動作</a:t>
            </a:r>
            <a:r>
              <a:rPr lang="zh-TW" altLang="en-US" b="1" dirty="0" smtClean="0"/>
              <a:t>實驗 </a:t>
            </a:r>
            <a:r>
              <a:rPr lang="en-US" altLang="zh-TW" dirty="0" smtClean="0">
                <a:latin typeface="新細明體"/>
                <a:ea typeface="新細明體"/>
              </a:rPr>
              <a:t>―</a:t>
            </a:r>
            <a:r>
              <a:rPr lang="zh-TW" altLang="en-US" sz="3800" dirty="0" smtClean="0">
                <a:solidFill>
                  <a:srgbClr val="FF6600"/>
                </a:solidFill>
              </a:rPr>
              <a:t>三組指令</a:t>
            </a:r>
            <a:endParaRPr lang="zh-TW" altLang="en-US" sz="3800" dirty="0">
              <a:solidFill>
                <a:srgbClr val="FF6600"/>
              </a:solidFill>
            </a:endParaRPr>
          </a:p>
        </p:txBody>
      </p:sp>
      <p:pic>
        <p:nvPicPr>
          <p:cNvPr id="1027" name="Picture 3" descr="D:\1碩士研究\實驗設計\presentation\P300-A\right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83695"/>
            <a:ext cx="2596738" cy="194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1碩士研究\實驗設計\presentation\P300-A\in-phase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94" y="4469349"/>
            <a:ext cx="2593194" cy="194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971600" y="1585448"/>
            <a:ext cx="2592288" cy="2315570"/>
            <a:chOff x="971600" y="1585448"/>
            <a:chExt cx="2592288" cy="2315570"/>
          </a:xfrm>
        </p:grpSpPr>
        <p:pic>
          <p:nvPicPr>
            <p:cNvPr id="1026" name="Picture 2" descr="D:\1碩士研究\實驗設計\presentation\P300-A\left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85448"/>
              <a:ext cx="2592288" cy="19495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1702697" y="35316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6600"/>
                  </a:solidFill>
                  <a:latin typeface="標楷體" pitchFamily="65" charset="-120"/>
                  <a:ea typeface="標楷體" pitchFamily="65" charset="-120"/>
                </a:rPr>
                <a:t>左手按鍵</a:t>
              </a:r>
              <a:endParaRPr lang="zh-TW" altLang="en-US" b="1" dirty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325814" y="3534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右</a:t>
            </a:r>
            <a:r>
              <a:rPr lang="zh-TW" altLang="en-US" b="1" dirty="0" smtClean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手按鍵</a:t>
            </a:r>
            <a:endParaRPr lang="zh-TW" altLang="en-US" b="1" dirty="0">
              <a:solidFill>
                <a:srgbClr val="FF66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2914" y="64207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6600"/>
                </a:solidFill>
                <a:latin typeface="標楷體" pitchFamily="65" charset="-120"/>
                <a:ea typeface="標楷體" pitchFamily="65" charset="-120"/>
              </a:rPr>
              <a:t>雙手同步按鍵</a:t>
            </a:r>
          </a:p>
        </p:txBody>
      </p:sp>
    </p:spTree>
    <p:extLst>
      <p:ext uri="{BB962C8B-B14F-4D97-AF65-F5344CB8AC3E}">
        <p14:creationId xmlns="" xmlns:p14="http://schemas.microsoft.com/office/powerpoint/2010/main" val="18068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277</Words>
  <Application>Microsoft Office PowerPoint</Application>
  <PresentationFormat>如螢幕大小 (4:3)</PresentationFormat>
  <Paragraphs>72</Paragraphs>
  <Slides>69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0" baseType="lpstr">
      <vt:lpstr>Office 佈景主題</vt:lpstr>
      <vt:lpstr>實驗流程說明</vt:lpstr>
      <vt:lpstr>注意事項</vt:lpstr>
      <vt:lpstr>字圖配對</vt:lpstr>
      <vt:lpstr>實驗流程</vt:lpstr>
      <vt:lpstr>實驗流程</vt:lpstr>
      <vt:lpstr>投影片 6</vt:lpstr>
      <vt:lpstr>錯對字判斷</vt:lpstr>
      <vt:lpstr>實驗流程</vt:lpstr>
      <vt:lpstr>動作實驗 ―三組指令</vt:lpstr>
      <vt:lpstr>動作實驗 ―   流 程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注意事項</vt:lpstr>
      <vt:lpstr>投影片 69</vt:lpstr>
    </vt:vector>
  </TitlesOfParts>
  <Company>台灣微軟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實驗流程說明</dc:title>
  <dc:creator>微軟用戶</dc:creator>
  <cp:lastModifiedBy>微軟用戶</cp:lastModifiedBy>
  <cp:revision>95</cp:revision>
  <dcterms:created xsi:type="dcterms:W3CDTF">2012-07-04T08:50:50Z</dcterms:created>
  <dcterms:modified xsi:type="dcterms:W3CDTF">2013-02-01T08:30:31Z</dcterms:modified>
</cp:coreProperties>
</file>