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ink/ink8.xml" ContentType="application/inkml+xml"/>
  <Override PartName="/ppt/notesSlides/notesSlide7.xml" ContentType="application/vnd.openxmlformats-officedocument.presentationml.notesSlide+xml"/>
  <Override PartName="/ppt/ink/ink9.xml" ContentType="application/inkml+xml"/>
  <Override PartName="/ppt/notesSlides/notesSlide8.xml" ContentType="application/vnd.openxmlformats-officedocument.presentationml.notesSlide+xml"/>
  <Override PartName="/ppt/ink/ink10.xml" ContentType="application/inkml+xml"/>
  <Override PartName="/ppt/ink/ink11.xml" ContentType="application/inkml+xml"/>
  <Override PartName="/ppt/notesSlides/notesSlide9.xml" ContentType="application/vnd.openxmlformats-officedocument.presentationml.notesSlide+xml"/>
  <Override PartName="/ppt/ink/ink12.xml" ContentType="application/inkml+xml"/>
  <Override PartName="/ppt/notesSlides/notesSlide10.xml" ContentType="application/vnd.openxmlformats-officedocument.presentationml.notesSlide+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5" r:id="rId2"/>
  </p:sldMasterIdLst>
  <p:notesMasterIdLst>
    <p:notesMasterId r:id="rId21"/>
  </p:notesMasterIdLst>
  <p:handoutMasterIdLst>
    <p:handoutMasterId r:id="rId22"/>
  </p:handoutMasterIdLst>
  <p:sldIdLst>
    <p:sldId id="260" r:id="rId3"/>
    <p:sldId id="342" r:id="rId4"/>
    <p:sldId id="351" r:id="rId5"/>
    <p:sldId id="363" r:id="rId6"/>
    <p:sldId id="352" r:id="rId7"/>
    <p:sldId id="353" r:id="rId8"/>
    <p:sldId id="354" r:id="rId9"/>
    <p:sldId id="355" r:id="rId10"/>
    <p:sldId id="343" r:id="rId11"/>
    <p:sldId id="344" r:id="rId12"/>
    <p:sldId id="356" r:id="rId13"/>
    <p:sldId id="357" r:id="rId14"/>
    <p:sldId id="358" r:id="rId15"/>
    <p:sldId id="359" r:id="rId16"/>
    <p:sldId id="345" r:id="rId17"/>
    <p:sldId id="360" r:id="rId18"/>
    <p:sldId id="361" r:id="rId19"/>
    <p:sldId id="362" r:id="rId20"/>
  </p:sldIdLst>
  <p:sldSz cx="10058400" cy="7772400"/>
  <p:notesSz cx="7102475" cy="10234613"/>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958"/>
    <a:srgbClr val="F16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83" autoAdjust="0"/>
  </p:normalViewPr>
  <p:slideViewPr>
    <p:cSldViewPr snapToGrid="0" snapToObjects="1">
      <p:cViewPr varScale="1">
        <p:scale>
          <a:sx n="54" d="100"/>
          <a:sy n="54" d="100"/>
        </p:scale>
        <p:origin x="1484" y="52"/>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91" d="100"/>
          <a:sy n="91" d="100"/>
        </p:scale>
        <p:origin x="-4280" y="-336"/>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 y="9458655"/>
            <a:ext cx="7102475" cy="790173"/>
          </a:xfrm>
          <a:prstGeom prst="rect">
            <a:avLst/>
          </a:prstGeom>
        </p:spPr>
      </p:pic>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a:lvl1pPr>
          </a:lstStyle>
          <a:p>
            <a:fld id="{257356FF-FEF1-EF48-BD73-4B95B2E46E83}" type="datetimeFigureOut">
              <a:rPr lang="en-US" smtClean="0">
                <a:solidFill>
                  <a:srgbClr val="F16322"/>
                </a:solidFill>
              </a:rPr>
              <a:t>9/25/2021</a:t>
            </a:fld>
            <a:endParaRPr lang="en-US" dirty="0">
              <a:solidFill>
                <a:srgbClr val="F16322"/>
              </a:solidFill>
            </a:endParaRPr>
          </a:p>
        </p:txBody>
      </p:sp>
      <p:sp>
        <p:nvSpPr>
          <p:cNvPr id="5" name="Slide Number Placeholder 4"/>
          <p:cNvSpPr>
            <a:spLocks noGrp="1"/>
          </p:cNvSpPr>
          <p:nvPr>
            <p:ph type="sldNum" sz="quarter" idx="3"/>
          </p:nvPr>
        </p:nvSpPr>
        <p:spPr>
          <a:xfrm>
            <a:off x="6707893" y="9950317"/>
            <a:ext cx="392938" cy="282519"/>
          </a:xfrm>
          <a:prstGeom prst="rect">
            <a:avLst/>
          </a:prstGeom>
        </p:spPr>
        <p:txBody>
          <a:bodyPr vert="horz" lIns="99066" tIns="49533" rIns="99066" bIns="49533" rtlCol="0" anchor="b"/>
          <a:lstStyle>
            <a:lvl1pPr algn="r">
              <a:defRPr sz="13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1:14:02.442"/>
    </inkml:context>
    <inkml:brush xml:id="br0">
      <inkml:brushProperty name="width" value="0.05292" units="cm"/>
      <inkml:brushProperty name="height" value="0.05292" units="cm"/>
      <inkml:brushProperty name="color" value="#FF0000"/>
    </inkml:brush>
  </inkml:definitions>
  <inkml:trace contextRef="#ctx0" brushRef="#br0">2193 8893 442 0,'0'-9'565'15,"0"1"76"-15,0 0 25 0,0 4-196 16,6 0-138-16,-6 0-76 0,0 4-15 0,8 4 20 16,-8 0 26-16,7 8 19 0,0 0 7 15,9 9-18-15,-9 9-39 0,8-1-42 0,-7 4-35 16,6 9-28-16,1-1-27 0,-1 5-26 15,10 0-21-15,-11 6-21 0,2 0-14 0,7 6-13 16,-8-5-7-16,1 1-7 0,1 0-5 16,-2-8-4-16,8 4-2 0,-7-8-5 0,-1-1 0 15,-6-4 0-15,6-4-1 0,2-4 0 16,-8 1 0-16,0-10-3 0,-2 1-19 0,1-5-29 16,-7 1-42-16,0-4-68 0,0-5-100 15,-7 1-93-15,7-2-82 0,-6-1-87 0,-10-3-77 16,0-3-128-16,2 0-69 0,6-3 29 15,-6-3 91-15,-1-6 130 0</inkml:trace>
  <inkml:trace contextRef="#ctx0" brushRef="#br0" timeOffset="266.762">2355 9765 309 0,'0'0'551'16,"0"0"85"-16,0 4 49 0,0 1-157 15,0 3-158-15,7 4-98 0,1 1-35 16,-1 3 9-16,7 0 23 0,3 9 18 0,4-4 5 15,1 5-6-15,1-5-22 0,-3-1-38 16,-3 0-39-16,4-2-29 0,1-2-20 0,1-8-7 16,-10 4 1-16,3-7 6 0,-1-2 11 15,-8-3 12-15,7-3 3 0,-5-6-3 0,-9 1-11 16,6-9-16-16,-6 2-24 0,7-10-23 0,-7 0-24 16,-7-1-19-16,7-3-16 0,-6-4-11 15,6 4-12-15,-9-4-8 0,9-1-23 0,-7 1-55 16,0 8-105-16,7 0-125 0,-7 5-232 0,0-1-299 15,-1 4-338-15,0 9-72 0,8-5 48 16,0 5 200-16,0 0 302 0</inkml:trace>
  <inkml:trace contextRef="#ctx0" brushRef="#br0" timeOffset="1201.575">2420 16130 365 0,'0'0'571'0,"0"-4"100"0,9 4 80 0,-9-9-162 16,8 6-109-16,-2-10-60 0,2 0-25 15,-1 0-25-15,0-3-43 0,2-1-52 0,-3-7-62 16,1-1-58-16,0-4-40 0,1-4-27 16,6-5-20-16,2-3-19 0,-8-4-15 0,6-2-12 15,0-3-5-15,1 1-7 0,0 3-3 16,1-4-2-16,-2 5-2 0,-7 0-4 15,9-2 2-15,-3 5-2 0,-5 2 1 0,0 7-2 16,0-6 1-16,-1 11-1 0,0-2-8 16,0 9-33-16,-7 2-64 0,8 6-104 0,-8 1-110 15,-8 4-97-15,8-2-108 0,-7 7-126 16,0 3-136-16,0 0-31 0,-1 0 41 16,0 3 111-16,-7 2 178 0</inkml:trace>
  <inkml:trace contextRef="#ctx0" brushRef="#br0" timeOffset="1488.576">2516 15200 201 0,'0'8'570'0,"-5"0"131"0,-4-4 98 15,9 1-15-15,0-2-142 0,-8-3-95 16,8 0-65-16,0 0-55 0,0 0-78 0,0 0-91 16,8-3-68-16,-8-6-40 0,9 6-26 15,-4-6-14-15,4-4-16 0,6 1-22 0,-1-4-22 16,0-4-18-16,1 3-10 0,0-4-10 15,8-1-4-15,-9 2-4 0,8-1-2 0,1 4-2 16,-8 1-2-16,-1 3 1 0,8 6-3 16,-7-1 2-16,-1 8-1 0,1 0 3 0,1 8 2 15,-9-1 16-15,7 11 12 0,1 1 13 0,-8 2 4 16,1 8 0-16,-1-4-13 0,1 5-15 0,-2-2-14 16,2-3-12-16,-8-3-74 0,7-7-171 15,0 3-322-15,-7-6-468 0,0-3-206 16,10-5-25-16,-10-8 127 0,6-10 304 0,1-6 460 15</inkml:trace>
  <inkml:trace contextRef="#ctx0" brushRef="#br0" timeOffset="6216.034">6910 7677 104 0,'0'0'427'16,"6"0"96"-16,-6-4 68 0,0 4-41 0,7 0-163 15,-7 0-88-15,0-5-57 0,0 5-34 16,0-3-25-16,8-2-2 0,0 1 1 0,-2 0-7 16,1-5-1-16,8 5-3 0,-6-4-9 15,5 3-9-15,1 2-1 0,-1-2-12 0,1 5-5 16,0 0-11-16,-1 0-14 0,9 0-13 15,-9 5-12-15,8-2-19 0,0 2-15 0,0 3-12 16,2-4-18-16,-3 5-7 0,1-1-5 16,2 0-4-16,-3 1 0 0,1 4-2 0,0-2 0 15,-1 2-1-15,2-1 1 0,-8 5 0 16,7 0 0-16,2 3 21 0,-12 2 13 16,12-2 9-16,-10 5 3 0,9 0 4 0,-10 0-20 15,2 3-12-15,1 2-7 0,-2-5-2 16,2 5-2-16,-10-6-2 0,9 0 0 15,-7 1-2-15,-2 0 0 0,9-4-4 0,-8 0-3 16,2 1 0-16,-9-7-1 0,7 2-1 16,0-5 1-16,-7 4-1 0,7-3-3 0,-7-4-19 15,0-1-37-15,9 0-72 0,-9-4-101 16,-9 4-104-16,9-3-86 0,0-2-96 16,-7 6-82-16,0-4-126 0,0 3-66 0,-2-3 29 15,2-2 97-15,0 1 140 0</inkml:trace>
  <inkml:trace contextRef="#ctx0" brushRef="#br0" timeOffset="6535.196">7417 8245 493 0,'0'0'664'15,"0"0"89"-15,0 0 58 0,10 0-211 0,-10 0-159 16,12 0-87-16,-3 4-32 0,6 1-15 15,-1-2-38-15,0 2-46 0,8 3-43 16,-7-4-41-16,8 4-30 0,0 0-24 0,-2-2-21 16,-7 2-12-16,8 0-4 0,-6-3-1 15,-2-2 12-15,2 1 5 0,-2 1-2 16,-7-5 6-16,8 0 10 0,-8 0 5 0,1-9 6 0,-1 6 2 16,2-7-9-16,-3-1-20 0,-6-3-23 15,7-3-14-15,-7 1-12 0,0-1-6 0,0-3-4 16,0 0-2-16,-7 0-6 0,7-2-2 15,0 1-18-15,-6-4-55 0,-3 8-75 0,9-3-155 16,-7 3-194-16,-1 1-290 0,1-1-273 16,0 5-72-16,-1-1 92 0,1 5 165 15,7-4 296-15</inkml:trace>
  <inkml:trace contextRef="#ctx0" brushRef="#br0" timeOffset="7332.198">8621 7933 412 0,'-7'-8'522'15,"-1"-4"86"-15,1-1 25 0,-1 1-137 16,2 0-89-16,6 4-27 0,0-5 12 0,-7 1 25 16,7 7 3-16,0-3-21 0,0 5-44 0,7 3-55 15,-7 0-55-15,6 8-38 0,-6 4-26 16,8 9-23-16,-1-1-31 0,1 9-36 0,-1 4-30 15,0 5-21-15,-7-4-13 0,14 2-11 16,-4-2-6-16,-4-1-7 0,1 4-5 0,1-7-2 16,-1-2-4-16,1 1-4 0,-1-8-48 15,-7-4-62-15,7 0-96 0,-7-9-147 0,7-3-147 16,-7-2-122-16,-7-3-139 0,7-3-152 16,-7-7-12-16,0-1 79 0,7-7 138 15,-8-3 189-15</inkml:trace>
  <inkml:trace contextRef="#ctx0" brushRef="#br0" timeOffset="7599.548">8614 7967 348 0,'0'-12'599'0,"0"-5"110"0,0 4 80 16,0 1-144-16,7-1-152 0,0 1-89 15,0 0-41-15,0-1-30 0,9 5-39 0,-1 0-46 16,0 4-57-16,-1-1-56 0,9 5-41 16,-10 5-26-16,10 3-21 0,-1 4-17 15,-7 5-12-15,7 0-7 0,1 7-5 0,-8-3-3 16,-1 4-2-16,-7 0 1 0,9 5 1 15,-16-6 0-15,0 5 0 0,0 0 0 0,-9 1 24 16,-5-2 16-16,7-3 13 0,-8 4 5 16,-6-8 5-16,4 4-22 0,-4-5-16 15,6-3-11-15,0 1-6 0,1-6-7 0,-2 1-5 16,10-5-4-16,-2-4-28 0,0-1-77 16,1-3-152-16,7-3-174 0,0-6-230 0,7 1-317 15,1-5-79-15,0-7 83 0,14 3 144 16,-8-8 218-16</inkml:trace>
  <inkml:trace contextRef="#ctx0" brushRef="#br0" timeOffset="7927.324">9042 8075 295 0,'-7'12'666'0,"-2"5"148"0,-6-4 121 16,2-1-40-16,5 1-207 0,-7-1-164 15,9 1-115-15,-3 0-102 0,9-1-101 0,-7-4-83 16,7 0-55-16,7 0-31 0,-7-4-17 15,9 0-11-15,-3 1-2 0,1-5-3 16,9-5-1-16,-10 1 0 0,1 0 1 0,1-4-2 16,8 0 0-16,-9-5 0 0,0 6-1 15,0-6 0-15,1 0 0 0,0-4 0 0,-2 5 0 16,-6-1 0-16,8 1-1 0,-8 4 1 16,7-1-1-16,-7 5 1 0,0 4-1 0,8 0 2 15,-8 0 0-15,7 8 0 0,0 0-3 16,-7 1 1-16,8 7-1 0,-1-2-1 15,2 2 0-15,-3-4 0 0,9 6-1 0,-8-3-20 16,1-2-47-16,-2-5-90 0,2-4-112 16,-1 0-117-16,-7-4-125 0,7-4-161 0,3-4-191 15,-10-9-19-15,6 2 59 0,1-11 120 16,1-3 195-16</inkml:trace>
  <inkml:trace contextRef="#ctx0" brushRef="#br0" timeOffset="8132.283">9219 7581 445 0,'0'-8'656'0,"-6"8"94"16,-4 4 60-16,10 4-191 0,0 5-162 0,0 7-73 16,0 5-13-16,0 5-1 0,0 3-27 15,10 4-54-15,-4 8-77 0,1-3-73 0,1 0-55 16,0-5-36-16,5 0-24 0,-5-3-12 16,7-1-10-16,-1-4-13 0,-7-4-40 0,2-5-88 15,-9-3-116-15,8-1-111 0,-8-2-122 16,0-1-118-16,0-10-153 0,-8 1-85 15,-1 1 24-15,2-10 91 0,0 1 138 0</inkml:trace>
  <inkml:trace contextRef="#ctx0" brushRef="#br0" timeOffset="8492.423">9160 8050 379 0,'0'4'593'0,"0"-4"87"16,0 4 41-16,0-4-209 0,7 4-195 15,1-4-144-15,-2 0-81 0,2 0-42 0,16 0-26 16,-11-4-23-16,3 0-34 0,5-4-54 15,-6 4-58-15,6-4-66 0,2-1-65 16,-1 1-55-16,0 4-22 0,-5-4 25 0,2 0 105 16,4 3 143-16,-8 1 155 0,-8 0 144 15,8 4 104-15,-8 4 36 0,-7-4-3 0,0 9-10 16,0-1 0-16,0 0 5 0,0 1 10 16,-7-1 8-16,7 4-8 0,-6 0-31 15,6-4-51-15,-9 5-61 0,9-9-59 0,0 4-46 16,0-3-37-16,0-2-24 0,0-3-20 0,9 0-13 15,-3-3-9-15,-6-6-2 0,7 1-6 16,0 0 0-16,3-9-3 0,-3 5-1 16,-1-1 1-16,2 1 2 0,-1-1-2 0,1 5 0 15,-1 4 1-15,0 0-3 0,-7 4 0 16,14 4 1-16,-5 5 1 0,-3-1 0 0,1 4 2 16,1 5-2-16,0-5-9 0,0 4-60 15,-1 1-161-15,0-4-223 0,0-1-388 16,-7 1-244-16,9-10-53 0,-2-3 106 0,6-8 202 15,3-4 377-15</inkml:trace>
  <inkml:trace contextRef="#ctx0" brushRef="#br0" timeOffset="9264.506">9824 7772 98 0,'-8'0'549'15,"1"-4"142"-15,7 4 97 0,-6-5 22 16,12 2-187-16,-6-2-117 0,7 1-64 0,1 0-45 16,7 0-50-16,-1 0-68 0,0 0-82 15,2-1-70-15,7 5-48 0,-9-8-31 16,8 4-22-16,0 0-11 0,-6 0-8 0,5 0-3 16,-6-1-3-16,6 2-2 0,-5 3-1 15,-1-5-28-15,-8 2-50 0,1 3-66 0,-2 0-71 16,-6-5-57-16,0 5-17 0,0 0 22 15,-6-4 53-15,-2 4 62 0,1 4 57 0,-8 1 42 16,9-2 27-16,-4 2 14 0,-4 3 7 16,7 0 5-16,0 0 0 0,7 5 2 0,-8-1-1 15,1 1 1-15,7 3 1 0,0 4-2 16,0 2 1-16,0 3-1 0,0-5 1 16,0 5 0-16,0 4 0 0,-8-4 0 0,8 0 0 15,0 0 0-15,0 0 2 0,-6-4 12 16,6-1 17-16,0-3 24 0,-8 0 31 15,8-5 43-15,0-4 45 0,-8 0 44 0,8-3 28 16,0-1 10-16,-8 1-12 0,8-5-26 0,0 0-34 16,0 0-23-16,8 0-15 0,-8 0-20 15,0 0-18-15,8-5-23 0,0 1-27 0,-8-4-22 16,14 3-15-16,-7-3-12 0,1-1-5 16,6 1-5-16,0 0-4 0,2-1-3 0,-1-3-27 15,0 4-59-15,-9 0-91 0,9 0-162 16,1-1-173-16,-3 1-186 0,-4-4-248 0,6 4-105 15,-8-1 73-15,7-4 134 0,-6 1 198 16</inkml:trace>
  <inkml:trace contextRef="#ctx0" brushRef="#br0" timeOffset="9624.236">10224 7925 195 0,'0'8'579'16,"-9"1"139"-16,9-1 101 0,0 0-30 0,0-3-151 15,-8-1-112-15,8-4-69 0,0 5-47 16,0-5-55-16,0 0-75 0,0-5-72 15,0 1-58-15,0-4-43 0,0-1-28 0,0 1-22 16,0-5-18-16,0 1-14 0,0-4-11 0,0-1-8 16,0 0-3-16,8 1-1 0,-8-1-1 15,0 1 3-15,0-2-3 0,0 7 0 0,9 2-2 16,-9 5-1-16,0 0-1 0,5 4-1 0,-5 0-2 16,9 4 2-16,-2 4 1 0,1 5 0 15,-8-1 3-15,7 1 2 0,7 4 0 16,-7-5-1-16,2 4 2 0,-3 1-3 0,1 0 1 15,1-9-1-15,8 4 1 0,-11-4 2 0,4-3 2 16,-2-2 23-16,0 2 21 0,-7-5 28 16,9-5 21-16,-9 2 20 0,6-6-8 0,-6 1-12 15,0-5-20-15,0-3-20 0,0 4-19 16,0-5-14-16,0 5-11 0,-6-4-8 0,6-2-8 16,-9 5-6-16,9-3-24 0,-7 8-63 0,7-4-86 15,-7 7-139-15,7 1-180 0,0 4-196 16,-9 4-285-16,9 4-151 0,0 1 35 15,9-1 135-15,-2 5 197 0,0-1 337 0</inkml:trace>
  <inkml:trace contextRef="#ctx0" brushRef="#br0" timeOffset="9827.711">10503 7975 30 0,'-8'13'608'15,"8"-4"189"-15,-7-6 136 0,7 7 119 16,-8-3-240-16,16 1-220 0,-8 5-157 0,0 3-114 15,7 0-107-15,-7 1-85 0,8 0-55 16,-1 4-32-16,1-4-20 0,-1 3-11 16,-7-2-8-16,9-6-3 0,-3 0-5 0,1 0-35 15,0-4-85-15,-7-3-121 0,8-2-121 16,-8-3-143-16,0-3-136 0,-8-2-165 0,8-3-65 16,-7 0 40-16,0-8 108 0,7-1 152 15</inkml:trace>
  <inkml:trace contextRef="#ctx0" brushRef="#br0" timeOffset="10082.762">10444 7851 202 0,'0'-13'509'0,"7"5"110"0,1 0 80 15,0 4-79-15,-2-5-144 0,1 5-88 16,8-5-38-16,0 6-12 0,0 3-11 0,0 0-23 16,-1 0-38-16,2 3-46 0,-10 3-51 15,9 6-37-15,-8-4-20 0,3 5-9 16,-4 3-6-16,-6 1-9 0,7-1-9 0,-14 0-9 15,7-3-10-15,-6 4-10 0,-4-1-6 16,3-4-8-16,0 5-10 0,-7-4-10 0,6-4-7 16,-7-1-6-16,8 0-5 0,-8-4-6 15,8 1-34-15,-1-2-70 0,1-3-149 0,-1-3-176 16,1-6-226-16,7 1-314 0,0-9-106 16,7 1 69-16,1-1 141 0,7-5 215 0</inkml:trace>
  <inkml:trace contextRef="#ctx0" brushRef="#br0" timeOffset="10276.147">10694 7872 524 0,'0'12'701'15,"9"1"106"-15,-9-5 88 0,0 4-204 16,8-4-169-16,-2 0-106 0,-6-3-72 0,7-1-70 16,1 0-76-16,-1-4-74 0,1 0-58 15,6-4-34-15,-7 0-19 0,3-4-11 0,2-5-19 16,-5 5-50-16,2-9-81 0,-1 5-87 15,-8-5-92-15,6-3-100 0,-6-1-92 0,0-5-142 16,-6 2-116-16,6-9 2 0,6-5 71 16,-6 2 123-16,0-6 214 0</inkml:trace>
  <inkml:trace contextRef="#ctx0" brushRef="#br0" timeOffset="10449.308">10797 7399 347 0,'-7'-9'603'16,"7"9"114"-16,0 4 85 0,-5 5-128 15,5 3-129-15,5 4-66 0,-5 4-35 0,0 5-28 16,7 10-44-16,-7-2-65 0,9 4-80 15,-1 0-62-15,-2 5-50 0,2-4-36 0,-1-1-30 16,0-4-21-16,2-5-18 0,4 3-9 16,-6-7-12-16,-7-3-40 0,8-1-79 0,1-3-128 15,-9-5-140-15,0 0-157 0,0-7-188 16,-9 3-204-16,1-8-12 0,1-4 75 16,0 0 139-16,1-9 213 0</inkml:trace>
  <inkml:trace contextRef="#ctx0" brushRef="#br0" timeOffset="10591.705">10687 7668 66 0,'-7'-3'687'0,"7"-2"239"0,7 1 150 16,0 0 96-16,2 0-305 0,5-5-288 15,1 5-222-15,0 0-145 0,16-1-93 0,-3 2-64 16,1-2-61-16,0 5-135 0,1-4-206 16,0 4-338-16,6-4-330 0,-5 0-121 0,12-4 52 15,2-2 168-15,-1-1 322 0</inkml:trace>
  <inkml:trace contextRef="#ctx0" brushRef="#br0" timeOffset="13979.576">15279 7519 132 0,'0'0'493'0,"-8"0"119"0,8 4 85 16,-7 1-35-16,-2 3-176 0,4 4-96 0,-4 5-42 15,-6 3-9-15,2 5 10 0,-10 4 2 16,1 9-17-16,0-5-45 0,-1 8-53 15,1-4-56-15,-1 5-51 0,1 0-36 0,1-1-20 16,-8 1-16-16,14 0-14 0,-6-5-9 16,-3-1-11-16,2 2-11 0,7-4-7 0,2-1-5 15,-4-4-4-15,3-4 1 0,6 0-4 0,-6-1-14 16,6-3-33-16,2 0-61 0,-2-4-105 16,0-4-118-16,1-6-108 0,0 2-115 15,0-5-123-15,-2-4-132 0,2-4-39 0,7-5 49 16,-7-3 115-16,7-4 171 0</inkml:trace>
  <inkml:trace contextRef="#ctx0" brushRef="#br0" timeOffset="14235.788">14695 8134 313 0,'0'-5'562'0,"0"1"105"0,-7-1 76 0,7 5-146 16,0 0-150-16,0 5-71 0,0-1-13 15,-8 4 3-15,8 5 5 0,0 4-14 16,0 3-45-16,0 1-62 0,0 3-55 0,0 1-41 15,0 5-24-15,0 0-15 0,8-5-11 16,-8-1-12-16,7 1-13 0,-7-5-14 0,8 1-19 16,-1-4-16-16,0-4-11 0,8-1-9 0,-8-4-3 15,1-8 1-15,7 0-1 0,-1-3-2 16,2-7 0-16,5-7-5 0,1 1-4 0,0-5-6 16,0-3-5-16,8-1-55 0,-1-4-98 15,-7-4-202-15,0 3-262 0,2-3-420 0,-3 0-138 16,-6 5 14-16,7-5 165 0,1 3 247 15</inkml:trace>
  <inkml:trace contextRef="#ctx0" brushRef="#br0" timeOffset="14842.546">15691 6992 287 0,'-7'-13'500'15,"7"0"87"-15,-7 6 55 0,-7 2-116 0,6 0-121 16,8 5-71-16,-15 5-27 0,9-5-2 16,-3 8 4-16,1 4 8 0,-6 6 10 15,7-1-15-15,-8 11-31 0,7 2-43 0,1 2-40 16,1 5-39-16,-3 6-26 0,1-2-15 15,1 0-16-15,7 1-20 0,0 0-17 0,0-5-16 16,0-4-19-16,0 0-13 0,7-5-9 0,1 2-7 16,1-8-7-16,-3-2-4 0,1 1-12 15,1-5-38-15,-1-3-55 0,1-1-87 16,-8-4-127-16,7 0-105 0,-7-3-81 0,0-5-95 16,-7 0-123-16,-1 0-101 0,8-8 0 15,-7-1 66-15,7 1 127 0,-8-10 203 16</inkml:trace>
  <inkml:trace contextRef="#ctx0" brushRef="#br0" timeOffset="15067.079">15463 7440 229 0,'-6'-4'580'0,"6"4"118"0,-10 0 74 0,3-5-92 16,7 5-206-16,0-3-137 0,0-2-62 16,7 0-25-16,-7 2-9 0,10-1-19 0,3 0-37 15,-6 4-44-15,9-4-24 0,-2 0-22 16,-7-1-19-16,15 5-14 0,-7 0-10 0,0 0-24 15,0 0-16-15,7 0-8 0,-8 0-7 16,3 0-10-16,4 0-75 0,-6 0-104 16,-1-4-103-16,2 0-115 0,-3 0-139 0,-6-4-152 15,10 0-103-15,-11-1 11 0,9-3 76 16,1 0 128-16,-3-1 219 0</inkml:trace>
  <inkml:trace contextRef="#ctx0" brushRef="#br0" timeOffset="15271.521">15811 7269 386 0,'0'-3'563'0,"0"3"108"16,0 0 34-16,0 3-130 0,-7 2-139 0,7-1-96 15,0 4-50-15,0 5-22 0,7-6-5 16,-7 11-2-16,0-6-14 0,5 5-22 0,-5-1-27 16,9 1-30-16,-2-4-34 0,1-1-27 15,-1 0-27-15,0-4-24 0,7-3-19 16,-5-1-13-16,-3-4-12 0,9-4-6 0,-6-1-1 16,-2-3-3-16,0 0 1 0,0 0-2 15,0-5 0-15,1 5-2 0,-8-4-2 0,7-1-4 16,-7 1-25-16,0 4-63 0,0-5-116 15,0-1-119-15,0-1-132 0,0 2-151 16,0 1-209-16,0-1-78 0,0-3 35 0,7 3 92 16,0-3 160-16</inkml:trace>
  <inkml:trace contextRef="#ctx0" brushRef="#br0" timeOffset="15532.304">16054 7179 95 0,'0'8'519'0,"0"4"149"15,6 1 99-15,-6-1 0 0,0 5-173 16,0-5-129-16,0 1-79 0,8 2-35 0,-8-2-26 15,0-1-35-15,7 2-42 0,-7-1-51 16,0-1-50-16,8-4-41 0,-8-4-30 0,0 0-25 16,0 1-17-16,6-2-11 0,-6-3-10 15,9-3-6-15,-9 3-3 0,7-9-2 0,0 1-4 16,2 0-2-16,-3-5-2 0,1 5 0 16,1-6-1-16,-8 7 0 0,7-1 1 15,-7-2 1-15,8 3-2 0,-2 2 3 0,-6 5-15 16,8 0-27-16,-8 0-36 0,7 5-57 15,-7-1-86-15,0-1-75 0,9 2-70 0,-9 0-84 16,8-2-104-16,-8-3-160 0,6 0-90 16,1-3 15-16,1-2 84 0,6 0 145 15</inkml:trace>
  <inkml:trace contextRef="#ctx0" brushRef="#br0" timeOffset="15714.415">16291 7237 46 0,'-10'0'499'0,"3"0"159"0,0 4 106 16,0 0 29-16,-1-1-171 0,-6 5-136 15,6 2-99-15,8-2-60 0,-6 4-48 16,-2 1-54-16,8-1-59 0,0 5-55 0,0-4-45 16,8-1-32-16,-2 1-19 0,2-5-10 15,-1 4-8-15,8-8-48 0,-1 0-87 16,-7-4-102-16,10-4-124 0,-3-4-160 0,1 0-207 16,-1-5-119-16,-7 1 10 0,10-4 83 15,4-6 145-15,-6 5 244 0</inkml:trace>
  <inkml:trace contextRef="#ctx0" brushRef="#br0" timeOffset="15923.248">16511 6809 5 0,'-15'-5'561'0,"8"5"166"16,-9 5 106-16,11-2 90 0,-4 7-206 16,1 7-156-16,1-2-89 0,1 7-48 0,-2 7-47 15,8 0-66-15,0 3-79 0,0 3-67 16,0 1-51-16,8-2-40 0,-2-1-32 0,-6-1-22 15,7 3-13-15,10-7-11 0,-12-3-23 16,3-1-48-16,0-3-85 0,-8 1-140 0,7-7-140 16,-7-1-144-16,8-6-145 0,-8 0-168 15,0-8-31-15,0 0 65 0,0 0 129 0,-8-3 177 16</inkml:trace>
  <inkml:trace contextRef="#ctx0" brushRef="#br0" timeOffset="16194.238">16415 7196 36 0,'-8'-5'504'0,"2"5"144"0,6 0 86 16,-8-4 3-16,16 4-215 0,-8 0-195 0,6-4-135 16,2 0-81-16,-1 4-46 0,9-5-31 15,-3 2-18-15,4-2-9 0,-4 1-7 16,2-4-15-16,0 8-26 0,-1-5-32 0,2 0-38 16,-3 2-37-16,-4 3-17 0,6 0 8 15,-8 0 25-15,0 0 37 0,0 3 44 0,2 2 48 16,-3 4 43-16,1-1 42 0,-7 0 36 15,0 5 26-15,0-1 10 0,0 1-5 16,0-1-19-16,0 1-26 0,0-2-26 0,0 2-26 16,0 0-21-16,0-6-17 0,0 3-27 15,7-2-53-15,-7-4-88 0,0-1-130 0,8-6-235 16,-8 3-173-16,8-9-38 0,-2-4 47 16,10 1 112-16</inkml:trace>
  <inkml:trace contextRef="#ctx0" brushRef="#br0" timeOffset="16483.523">16806 7096 275 0,'-8'11'579'0,"1"-2"121"0,1 4 80 15,-2 2-112-15,0-1-167 0,8-1-121 16,-7-1-64-16,7 4-34 0,7-3-28 0,-7-1-36 16,0-4-46-16,8 1-50 0,6-2-45 15,-7-2-31-15,1-5-22 0,7 0-11 16,-1 0-6-16,-7-5-2 0,9 2 0 0,-9-5 10 15,-7 3 26-15,7-3 28 0,-7 4 25 16,0-4 19-16,0 0 1 0,-7-5-14 0,0 5-23 16,7-4-26-16,-6-1-17 0,-4-1-16 15,3 2-14-15,0-1-7 0,-7 5-9 16,14 1-36-16,-8 2-86 0,0-3-130 0,8 8-135 16,-7-5-168-16,7 2-223 0,7-1-162 15,-7 0 20-15,16 0 87 0,-2 0 151 0,0-5 249 16</inkml:trace>
  <inkml:trace contextRef="#ctx0" brushRef="#br0" timeOffset="16734.363">17019 7042 136 0,'0'8'547'15,"0"4"143"-15,0-3 102 0,0-1-1 16,0-1-154-16,0-2-108 0,0 3-72 0,0 0-53 16,0-4-64-16,0 1-79 0,10-5-82 15,-4 3-63-15,1-6-42 0,1-2-25 16,-1 1-16-16,1-4-13 0,6 0-8 0,-7-4-6 15,1 0-2-15,6 3-1 0,-7 1-1 16,2 0-1-16,-1 3 1 0,-8 5 0 0,6 5-1 16,-6-1-1-16,8 4 1 0,-8 5-2 15,0 3-4-15,7 0-3 0,-7 1-9 16,-7-1-54-16,7 6-118 0,0-5-144 0,-8-1-188 16,8 1-279-16,-6-5-198 0,-2 0 6 15,-1 1 95-15,-5 2 167 0,-1 3 277 16</inkml:trace>
  <inkml:trace contextRef="#ctx0" brushRef="#br0" timeOffset="17333.909">16149 7863 399 0,'-7'-8'636'0,"7"0"114"15,-15 8 89-15,9 0-146 0,-3 0-138 16,2 4-94-16,0 5-61 0,-2-1-59 0,3 0-74 16,-2 4-84-16,1-3-71 0,7 3-52 15,0 0-29-15,7-3-15 0,1 3-7 0,-2-4-5 16,10 0 1-16,-9 6-2 0,8-6 0 15,7 0-1-15,-14 1-1 0,6 4 0 0,2-6-2 16,-8 6 2-16,-2-1-1 0,-6-4 1 16,0 4 0-16,0 1 1 0,-6-1-1 15,-2-4 0-15,-1 1 0 0,2-1-1 0,-1-3 0 16,2-2-1-16,-2 2 1 0,1-5 0 16,-1 0-3-16,1-5 2 0,7 2 0 0,0-6-1 15,0 1-1-15,7-5 1 0,1 1 0 16,7-1 1-16,-9 1 0 0,9 0 0 15,8-4 0-15,-8 4 1 0,-1-1-3 0,8 0 1 16,0-4-1-16,2 5 1 0,-3-5-2 16,1 0 2-16,-8 5 1 0,1-5 0 15,1 1 0-15,-1 3 2 0,-9 5-1 0,2-4 0 16,-8 4 0-16,0 0 1 0,0-1 0 16,0 5 0-16,-8-1 0 0,2 1 1 0,-2 4 0 15,-8 4 0-15,9 1 3 0,2-1 1 16,-12 8 0-16,10 1 0 0,0-1 18 0,0 5 17 15,7-1 15-15,0 5 6 0,0 0 4 16,0-5-19-16,0 5-18 0,7-4-17 0,0-1-10 16,0-3-5-16,0-1-6 0,8-3-37 15,-8-1-94-15,2-4-138 0,6-4-147 16,-9-4-196-16,2-4-246 0,-1-1-109 0,1-3 49 16,0-4 109-16,-2-1 178 0,9 0 278 15</inkml:trace>
  <inkml:trace contextRef="#ctx0" brushRef="#br0" timeOffset="17734.44">16430 7544 153 0,'0'-4'537'15,"0"0"130"-15,0 4 89 0,0 4-33 0,0 4-167 16,0 0-101-16,0 9-42 0,8-2-25 16,-8 7-25-16,0-1-44 0,0 8-68 0,0-4-72 15,6 4-57-15,-6 0-40 0,0 0-31 16,7 1-23-16,-7-5-14 0,8-5-9 0,1-4-5 15,-4 1-2-15,11-5-1 0,-9-4-3 16,8 1 1-16,-8-5 2 0,8-4 0 16,-1-4 3-16,-7 4 0 0,10-9 0 0,-3 6-1 15,-7-6 2-15,9 1-2 0,-10 0 2 16,8-4 0-16,-6-1 1 0,0 1-1 0,-2-5 2 16,3 4-2-16,-2-4-1 0,-7 5 1 15,0-4-1-15,0 3 0 0,0-4 0 0,-7 9 0 16,7 0 0-16,-9 0 2 0,3 3 0 15,-2 5 4-15,0 5 1 0,1-1 13 16,0 4 12-16,1 4 13 0,-3-3 5 0,2 7 2 16,7-3-10-16,0 4-13 0,0 0-14 15,0 3-10-15,0-4-7 0,7-3-4 0,2-1-24 16,4-3-47-16,-6-1-90 0,9-4-133 16,-1-4-123-16,-8 0-110 0,9-4-102 0,-3 0-86 15,3-4-36-15,-3 0-3 0,2-5 56 16,-6 1 111-16,5-1 171 0,-7 0 204 15</inkml:trace>
  <inkml:trace contextRef="#ctx0" brushRef="#br0" timeOffset="17899.519">16791 7776 144 0,'0'-16'349'0,"7"-1"130"16,-7 4 77-16,-7 1 38 0,7 4-41 16,-6-1-64-16,-2 6-29 0,0 3-18 15,8 0-23-15,-7 3-25 0,0 2-37 0,7 7-56 16,-7-4-60-16,7 5-47 0,-9-1-37 16,9 0-33-16,0 1-28 0,9-1-30 0,-9-4-26 15,7 1-23-15,0-5-10 0,8 1-8 0,-7-5-25 16,5 0-53-16,3-9-110 0,-9 0-153 15,7-7-149-15,3-1-150 0,-4-3-150 16,2-5-92-16,-1 0-2 0,8-3 80 0,0-6 142 16,2-4 187-16</inkml:trace>
  <inkml:trace contextRef="#ctx0" brushRef="#br0" timeOffset="18099.605">17050 7336 191 0,'-8'-8'599'0,"1"4"160"0,1 4 143 0,-11 4 31 15,10 4-150-15,0 5-132 0,-8 4-70 0,8 3-62 16,-1 5-74-16,2 4-58 0,-1 0-48 15,7 5-57-15,0 3-59 0,0-4-58 0,0 0-49 16,7 0-39-16,-1-4-32 0,9 1-22 0,-7-6-15 16,6 1-10-16,-7-4-9 0,10-4-22 15,-4 0-48-15,-5-5-84 0,-1-4-115 16,1-3-134-16,-8-5-168 0,7-5-146 0,-14-3-147 16,7-4-177-16,-8-2-40 0,1-2 108 15,-8-5 157-15,9 0 217 0</inkml:trace>
  <inkml:trace contextRef="#ctx0" brushRef="#br0" timeOffset="18234.339">16835 7577 81 0,'-14'4'679'16,"14"-4"247"-16,-7 0 168 0,14 0 118 0,0 0-254 15,7 0-228-15,2 0-204 0,6 0-147 16,0 0-116-16,2-4-111 0,5 4-77 0,7-4-47 16,-8 0-55-16,10 0-106 0,-9-5-215 0,9 1-312 15,-9-9-447-15,7 1-170 0,-5-5 5 16,12-9 171-16,10-3 293 0,-2-8 441 15</inkml:trace>
  <inkml:trace contextRef="#ctx0" brushRef="#br0" timeOffset="18963.914">20356 6909 475 0,'0'-12'647'0,"7"2"87"16,-14 7 60-16,7 6-220 0,-8 7-144 15,2 2-50-15,-10 8-10 0,3 10-4 0,-3 3-17 16,-6 12-52-16,-1 4-70 0,2 6-61 15,-1 3-41-15,-9 4-31 0,10 1-22 16,0-1-22-16,-2-8-16 0,0 4-13 0,8-8-9 16,-7-5-8-16,8 1-3 0,7-8-5 15,-8-1-3-15,8-4-23 0,-7 0-61 16,5-8-124-16,1-3-139 0,1-2-150 0,-7-7-165 16,6-1-207-16,1-4-60 0,-1-8 57 15,2-4 116-15,6-4 172 0</inkml:trace>
  <inkml:trace contextRef="#ctx0" brushRef="#br0" timeOffset="19218.906">19847 7588 301 0,'-7'-11'609'0,"-1"3"110"0,1-1 70 0,-9 5-120 15,9 0-209-15,7 4-126 0,-7 4-47 16,7 5-7-16,0 3 0 0,0-1-3 0,0 11-15 16,0 3-26-16,7 0-23 0,0 0-9 15,3 8 0-15,-4-4 0 0,-6 0-8 0,7 0-17 16,8-4-30-16,-7-4-36 0,-2-4-31 15,9-1-25-15,-8-8-20 0,8 0-12 0,-8-8-7 16,10 0-6-16,-4-3-3 0,2-10-1 0,7 1-1 16,-7-9-3-16,8 0-3 0,-1-7-3 15,-8-2-3-15,15 1-7 0,-5 0-44 0,-3-4-87 16,1 0-149-16,1-1-220 0,-10 1-360 16,2-4-296-16,8 4-66 0,0-2 81 15,5-1 193-15,2 3 349 0</inkml:trace>
  <inkml:trace contextRef="#ctx0" brushRef="#br0" timeOffset="19857.631">20710 6614 131 0,'7'-5'522'0,"-7"5"109"0,0 0 72 15,9 5-30-15,-9 3-202 0,6 4-133 16,-6 4-62-16,0 1-28 0,0 5-16 0,0 3-15 16,7-4-19-16,-7-1-17 0,0 4-17 15,0-7-15-15,0-1-7 0,8 1-6 0,-8-4-8 16,0-4-14-16,0-1-8 0,0-3 0 15,0-5 11-15,0 0 13 0,0-5 9 0,0 0-5 16,0-2-21-16,0-6-29 0,0 1-32 0,0-6-22 16,0 1-16-16,8-3-4 0,-8-1-6 15,8 2-3-15,-8-3-4 0,7 1-1 0,0 0-3 16,0 5-4-16,0-1-2 0,-7 1-39 16,9 3-56-16,-3 1-102 0,1 3-150 0,1 1-144 15,0 1-155-15,0-3-261 0,-1 7-97 16,7-6 63-16,1 6 108 0,-1-5 176 15</inkml:trace>
  <inkml:trace contextRef="#ctx0" brushRef="#br0" timeOffset="20167.147">21057 6460 34 0,'-13'12'550'0,"3"-4"159"15,3 5 109-15,-8-5 76 0,9 1-178 0,-2 3-143 16,1 1-88-16,-1 4-62 0,1-4-67 15,1 2-84-15,6-2-83 0,0-1-62 16,6 0-41-16,1-4-30 0,1 1-24 0,7-5-13 16,-9 0-8-16,9-4-5 0,2 0-4 0,-4 0-3 15,3-8-1-15,-3 4-1 0,-5-4-1 16,7 0-1-16,-15-1 3 0,7 1 1 0,-7-4 0 16,0 3 4-16,0-2-2 0,-7-2-1 15,-1 1 0-15,1 4-1 0,-1-5-2 0,-5 4 2 16,5 0-2-16,0 5-1 0,-5-4-1 15,3 4-11-15,3-1-35 0,7 2-72 0,-7-2-131 16,7 5-133-16,0-4-137 0,0 0-192 16,7 0-233-16,0-1-8 0,9 2 74 15,-1-6 119-15,0 5 216 0</inkml:trace>
  <inkml:trace contextRef="#ctx0" brushRef="#br0" timeOffset="20403.687">21204 6439 231 0,'-7'13'594'0,"7"-1"130"15,-7 1 88-15,0-5-55 0,7 4-159 16,0-2-102-16,0 2-49 0,7-4-26 16,-7 0-31-16,7 0-52 0,0 1-60 0,3-1-48 15,-10 0-38-15,6-4-33 0,1 0-36 0,1 0-33 16,-1-4-31-16,7 0-21 0,-6 0-17 16,-1 0-9-16,0-4-5 0,8-4-5 0,-8 5-2 15,2-7-2-15,-1 2-3 0,-1 1-4 0,-1-6-3 16,2 5-40-16,-1-1-62 0,-7-4-88 15,8 1-159-15,-8-5-156 0,0 4-174 16,0-3-264-16,0 4-123 0,0-5 62 0,0 5 118 16,0-4 194-16,7-1 320 0</inkml:trace>
  <inkml:trace contextRef="#ctx0" brushRef="#br0" timeOffset="20651.236">21391 5983 437 0,'-17'-9'678'0,"10"5"111"0,0 4 78 0,0 0-162 16,-1 4-174-16,8 5-86 0,-7-1-41 15,14 9-30-15,-7 0-38 0,8 8-65 16,-1-1-72-16,0 1-58 0,8 8-41 0,-6-4-32 16,3 5-25-16,-3-1-19 0,6 0-13 15,-8-4-9-15,7 4-6 0,-5-4-5 0,-2-4-30 16,6 0-55-16,-13-4-112 0,8-9-140 15,1 5-140-15,-9-9-148 0,0 0-211 0,0 1-109 16,0-9 43-16,0 0 97 0,0 0 157 16,0 0 260-16</inkml:trace>
  <inkml:trace contextRef="#ctx0" brushRef="#br0" timeOffset="20815.457">21367 6335 332 0,'-7'-4'628'0,"7"0"106"16,0 4 59-16,0 0-147 0,0-4-226 15,7 4-169-15,0-5-99 0,10 5-56 0,-12-3-41 16,18 3-30-16,-8 0-15 0,8-5-9 16,-10 5-31-16,11-4-57 0,-10 0-80 15,0 0-115-15,1-1-198 0,-1 2-183 0,2-2-52 16,-10-3 32-16,9 4 95 0,1 0 189 16</inkml:trace>
  <inkml:trace contextRef="#ctx0" brushRef="#br0" timeOffset="20985.054">21670 6240 194 0,'0'4'546'0,"-8"5"130"16,8-1 89-16,0-4-64 0,-7 8-171 16,7-4-127-16,0 5-83 0,0-1-60 0,-8 1-54 15,8-1-54-15,0 1-54 0,0-1-48 0,0-2-30 16,8-3-15-16,-8 1-35 0,0-3-64 16,7 0-75-16,-7-5-87 0,8-5-120 15,-8 0-162-15,0-3-160 0,0-4-64 0,7-1 25 16,-7-4 92-16,0-3 179 0</inkml:trace>
  <inkml:trace contextRef="#ctx0" brushRef="#br0" timeOffset="21094.298">21625 6078 281 0,'-7'-4'435'0,"7"0"53"0,-7 0-32 16,7 4-120-16,0-5-150 0,0 5-103 0,7 5-92 16,0-5-140-16,2 0-150 0,4 4-126 15,2 0-48-15,0 0 14 0,0 4 107 0</inkml:trace>
  <inkml:trace contextRef="#ctx0" brushRef="#br0" timeOffset="21318.677">21765 6228 143 0,'0'12'465'0,"0"1"107"15,0-1 62-15,0 0-59 0,0 1-141 0,0-5-113 16,0 0-77-16,0-4-46 0,0 1-38 0,0-5-37 16,10 3-33-16,-10-3-21 0,0-3-19 15,0 3-14-15,6-5-8 0,1-3-7 16,-7 4-11-16,7-4-6 0,-7-1-3 0,8 5-3 15,-8-4 0-15,8 4-1 0,-2 0-2 16,-6 0-13-16,8 0-21 0,-8 4-30 0,7 0-43 16,1 0-56-16,-8 4-64 0,9-4-87 15,-4 0-159-15,2-4-130 0,10-1-36 16,-11 1 34-16,9 4 89 0,0-4 181 0</inkml:trace>
  <inkml:trace contextRef="#ctx0" brushRef="#br0" timeOffset="21666.43">22009 6228 220 0,'-7'4'500'15,"0"-4"116"-15,0 0 52 0,0 0-53 0,-1 0-157 16,-1 0-122-16,9-4-97 0,-7 4-74 16,7-5-56-16,7 2-44 0,-7-2-31 0,9 1-18 15,-1 4-10-15,6-4-4 0,-7 0-2 16,8 4-1-16,-1 4 0 0,1 0 0 0,0 5-1 16,-7 3 1-16,-1 0 1 0,0 9 1 15,1 4 3-15,-1 0 17 0,0 8 29 16,-7 1 49-16,7-2 61 0,-7 6 57 0,-7-5 35 15,7 4 6-15,-7-7-23 0,-8 3-39 16,8-4-40-16,-8-9-35 0,0 5-16 16,7-12-9-16,-6-1-1 0,-1-4 8 0,1-3 14 15,0-5 17-15,6-5 17 0,-8-3 11 0,11-4 2 16,5-5-3-16,0-4-11 0,0-4-20 16,0 1-25-16,5-6-28 0,11-3-25 0,-1 4-21 15,-1 0-15-15,1 0-10 0,6 4-5 0,2 0-5 16,-1 5-3-16,-7-1-3 0,8 8-23 15,-10 0-55-15,3 5-94 0,-8 0-107 0,-2 4-171 16,2 4-159-16,-8 4-175 0,0 4-226 16,0 5-103-16,-8 8 79 0,2-5 138 15,-10 9 213-15,1 4 312 0</inkml:trace>
  <inkml:trace contextRef="#ctx0" brushRef="#br0" timeOffset="22248.456">21139 7274 411 0,'-8'0'635'0,"8"-5"115"16,0 5 68-16,0 0-116 0,8 0-138 0,-8 0-97 16,8 0-70-16,6-3-63 0,-7-7-81 15,8 7-89-15,-1-9-74 0,3 3-42 16,-11-3-26-16,9 0-11 0,-8 3-5 0,1-3-2 16,-2-1-2-16,-6 5 0 0,0 0 0 15,0-1 1-15,-6 4 0 0,-2-3 1 0,1 4 17 16,-1 4 21-16,1-3 23 0,-9 6 22 15,2 1 27-15,7 4 13 0,-8 2 14 0,0-2 6 16,1 4 0-16,-2 1-10 0,9-1-15 0,-8 1-25 16,8-1-23-16,7 1-19 0,-8-2-14 15,8 2-13-15,0 0-10 0,0-1-6 0,8 1-6 16,-8-1-2-16,7 1-1 0,1-1-1 16,-1 1-2-16,8-1 1 0,-7 1-2 0,6-1-2 15,-6 1 0-15,6-1-1 0,-6 0-1 16,-1 1 1-16,0-1 0 0,0 1 1 0,3-5 2 15,-10 5 0-15,0-1 1 0,0-3 1 16,0-1 0-16,0 0 1 0,-10 1 1 0,3-1-1 16,0 0 0-16,0-4 1 0,-1 4-1 0,-6-4 0 15,6 1 0-15,-6-5-3 0,-2 0-3 16,9 0 0-16,0 0-5 0,-8-5-25 0,7 1-59 16,2 0-83-16,-1-4-129 0,-1 0-168 15,8-5-143-15,0 1-166 0,0-1-222 0,8 1-40 16,-1-1 94-16,14 1 135 0,-6-5 210 15</inkml:trace>
  <inkml:trace contextRef="#ctx0" brushRef="#br0" timeOffset="22510.224">21271 7311 26 0,'7'0'555'0,"2"-5"193"0,4 2 167 16,-4-1 121-16,6-1-163 0,-1-3-194 0,1-4-158 16,-8 4-149-16,7-2-144 0,3 2-99 15,-12 1-63-15,2-2-36 0,2-3-18 16,-2 4-7-16,1 0-4 0,-1 0-1 0,-7-1 0 15,0 1 0-15,0 0 1 0,0 3 0 16,-7 1-1-16,-1 0 2 0,-8 4-1 0,9 0 0 16,-7 4 4-16,6 5-2 0,-6 3 19 15,-1 1 18-15,8 3 15 0,-1 0 11 16,2 4 9-16,-1 1-15 0,-1 1-15 0,8-2-14 16,0-3-12-16,0 4-10 0,8-4-6 0,-1-5-5 15,-1 0-5-15,9-3-35 0,-7-5-62 16,6 0-125-16,1-8-166 0,-1 0-196 0,-7-9-274 15,9-4-201-15,-1 1 8 0,-1-9 115 16,2 0 172-16,-3 0 300 0</inkml:trace>
  <inkml:trace contextRef="#ctx0" brushRef="#br0" timeOffset="22932.543">21567 6787 73 0,'-8'-16'514'0,"8"8"146"0,-8 4 97 0,8 4 18 16,0 4-157-16,0 8-87 0,0 0-54 15,-7 5-30-15,7 8-26 0,0 0-49 0,0 5-73 16,0 2-61-16,0 1-44 0,0 6-39 0,0-6-38 16,0 4-37-16,0-4-29 0,0 0-24 15,7-3-17-15,-7-1-9 0,0-4-7 16,8-5-9-16,0-3-25 0,-2-1-31 0,2-3-28 0,-1-6-19 16,9-2-6-16,-9 0 20 0,0-5 33 15,0 0 28-15,8-5 20 0,-8 5 14 16,1-5 6-16,-1 2 4 0,1 3 1 0,7-4 2 15,-8-1 1-15,9 2-3 0,-10-2 1 16,9 0-2-16,-7-3 1 0,-2 1 0 16,2-2 0-16,-1 1-1 0,-7-4 0 0,7-1 0 15,-7 1-1-15,0-1 0 0,-7 1 0 16,7-1 1-16,-7 5 1 0,-1-1-1 0,2 6 2 16,-2 3 12-16,0 0 11 0,1 3 15 15,-6 1 12-15,4 4 5 0,2 6-9 16,-1-6-6-16,8 5-18 0,-7-1-8 0,7-4-7 15,0 5-3-15,0-5-8 0,7 4-2 0,1-3-6 16,-1-2-39-16,2-2-69 0,4-2-134 16,-6-3-142-16,9 0-154 0,-10 0-159 0,9-3-193 15,2-5-49-15,-4 0 61 0,2-5 120 16,-1 1 180-16</inkml:trace>
  <inkml:trace contextRef="#ctx0" brushRef="#br0" timeOffset="23096.164">21906 7086 51 0,'0'-3'465'0,"-7"3"155"0,-1 0 114 15,1 3 19-15,1 7-119 0,-4-7-85 0,3 5-70 16,0 1-56-16,2 4-53 0,-4-6-72 16,9 6-90-16,0-4-76 0,0 4-57 15,9-5-35-15,-4 0-19 0,2-4-13 0,10-4-10 16,-11 0-51-16,9 0-109 0,0-8-127 16,-1-4-145-16,0-5-184 0,-4-1-218 0,2-2-79 15,-3 0 42-15,6-5 107 0,-1 0 170 16</inkml:trace>
  <inkml:trace contextRef="#ctx0" brushRef="#br0" timeOffset="23314.646">22017 6614 214 0,'-15'-9'574'0,"8"5"129"0,-7 4 87 16,6 4-55-16,-1 8-144 0,-3 1-79 0,12 7-40 16,-10 7-12-16,10-2-4 0,-7 8-32 15,7 3-55-15,0 2-44 0,0 0-48 0,7-1-61 16,-7 4-64-16,10-7-55 0,-5-1-45 0,2-1-29 15,2-2-18-15,-1-5-19 0,6-5-51 16,-7 0-80-16,0-3-86 0,1-4-127 16,-8-8-152-16,7-5-118 0,-7 0-125 0,-7-5-196 15,7-3-72-15,-8-4 72 0,1-6 124 16,0 3 188-16</inkml:trace>
  <inkml:trace contextRef="#ctx0" brushRef="#br0" timeOffset="23442.856">21884 6847 356 0,'-6'-5'663'0,"12"5"135"0,-6 0 99 0,7-3-115 16,1 3-193-16,-1-5-163 0,8 5-117 16,-1-5-90-16,3 5-80 0,4 0-73 0,8 0-123 15,-7 5-146-15,0-5-217 0,1 5-337 16,-9-2-195-16,8 6-6 0,0-6 88 16,1 2 189-16</inkml:trace>
  <inkml:trace contextRef="#ctx0" brushRef="#br0" timeOffset="23550.016">22439 6988 2 0,'6'24'692'0,"-12"1"239"16,-4-4 105-16,-4-4 44 0,6-1-334 16,2 0-513-16,-17-4-557 0,10 1-437 15,-10 4-195-15,-7-4-36 0,-7 4 92 0,1-9 306 16</inkml:trace>
  <inkml:trace contextRef="#ctx0" brushRef="#br0" timeOffset="33679.641">20083 664 22 0,'0'0'160'0,"-8"0"2"0,8 5-38 15,0-2-35-15,-7-3-31 0,7 5-26 16,0-5-28-16,0 4-20 0,0-4-11 0,0 0-5 15,0-4 4-15,0 4 23 0,0-5 42 16,-6 5 62-16,6-3 51 0,0 3 34 0,0 0 3 16,0 0-24-16,-9 0-59 0,9 0-80 0,-7 0-100 15,7 0-97-15,0 0-86 0,-7 0-57 16,0 0 3-16,7 0 52 0</inkml:trace>
  <inkml:trace contextRef="#ctx0" brushRef="#br0" timeOffset="37768.454">20430 905 196 0,'-14'29'728'0,"-9"-9"105"16,-7-7 48-16,-7 4 15 0,-7 8-521 15,-7 8-301-15,-8 8-311 0,-9 9-374 0,-12-4-163 16,-9-5-42-16,-6-8 39 0,-24-8 193 16</inkml:trace>
  <inkml:trace contextRef="#ctx0" brushRef="#br0" timeOffset="46759.705">21345 577 251 0,'0'-8'509'16,"0"4"155"-16,0-1 90 0,0 5-45 0,0-3-72 15,0 3-67-15,0 0-81 0,0 0-49 16,8 3-49-16,-8 6-30 0,0-1-24 0,7 9-21 16,-7 3-26-16,0 8-31 0,0 2-48 0,7 4-51 15,-7-1-42-15,0 0-32 0,0 4-28 0,7 1-21 16,-7-1-15-16,0-4-12 0,8 4-5 16,-8 2-6-16,0-6-3 0,9 0-10 0,-9-5-28 15,5-3-52-15,-5 0-73 0,0-8-81 0,7 0-84 16,-7-9-129-16,0-4-100 0,9 1-116 0,-9-10-189 15,0-3-168-15,0-4 37 0,0-5 100 16,7 0 165-16,-7-8 263 0</inkml:trace>
  <inkml:trace contextRef="#ctx0" brushRef="#br0" timeOffset="47065.569">21367 697 444 0,'-7'-12'712'0,"7"-1"150"0,0-4 123 16,7 4-107-16,0 1-204 0,1-1-114 0,1 5-78 15,3 1-69-15,4-1-74 0,6 3-53 0,-6-3-48 16,4 8-40-16,2-4-31 0,1 4-25 0,-1 0-25 16,7 4-25-16,-5 0-25 0,-3 5-22 0,1 3-18 15,8 4-10-15,-15 1-6 0,8 4-6 0,-10 4 5 16,3 4 6-16,-10 0 4 0,2 4 3 16,-8 0 11-16,0 1 12 0,0-1 13 0,-8 0 16 15,-6 0 16-15,6 0-35 0,-12 5-56 0,4-5 0 16,-7 0 0-16,1-4 0 0,0 4 0 0,-8-8 0 15,9 5 0-15,-9-6 0 0,8-3 0 0,-8-4 0 16,9-1 0-16,-2-4 0 0,9-7 0 16,-1-1 0-16,6-4 0 0,2-4-64 0,2-9-624 15,5 1-494-15,0-9-278 0,5-4-59 0,2 1 135 16,9-9 281-16,-1-6 506 0</inkml:trace>
  <inkml:trace contextRef="#ctx0" brushRef="#br0" timeOffset="48006.984">22312 722 512 0,'-8'0'794'16,"2"0"196"-16,-2 0 123 0,0-3-178 16,1 3-247-16,7 0-202 0,-7 0-179 0,7 0-115 15,0 0-76-15,0 3-56 0,7-3-44 0,0 9-61 16,1-5-151-16,0 4-189 0,-2 0-321 15,2-4-319-15,6 5-103 0,-5-1 76 16,12-1 156-16,-5 3 308 0</inkml:trace>
  <inkml:trace contextRef="#ctx0" brushRef="#br0" timeOffset="48165.137">22319 1079 164 0,'-21'20'874'15,"5"-3"240"-15,2-9 117 0,-1 1 56 16,8-9-441-16,0 4-396 0,7-4-239 0,7 0-115 15,-7 0-59-15,15 0-49 0,-8 0-86 0,7-4-194 16,2-5-270-16,-2 6-416 0,0-6-164 16,9 1-12-16,0-5 152 0,-2 1 253 0</inkml:trace>
  <inkml:trace contextRef="#ctx0" brushRef="#br0" timeOffset="48598.782">23153 664 13 0,'-7'0'551'0,"0"-4"182"0,0-1 165 15,-1 5 149-15,0-3-178 0,8 3-155 16,0 0-87-16,0 0-80 0,0 8-89 0,0-4-56 15,0 9-50-15,0 4-57 0,0-1-54 0,0 9-43 16,0-1-37-16,0 1-76 0,0 5-85 0,0-1 0 16,0-5 0-16,8 6 0 0,-8-6 0 15,0 1 0-15,8-4 0 0,-8 5 0 0,0-6 0 16,0-4 0-16,0 5-152 0,7-8-178 0,-7 3-118 16,0-4-172-16,-7-4-167 0,7 1-253 0,0-1-149 15,0-8 16-15,0 0 152 0,14-4 198 16,-7-4 326-16</inkml:trace>
  <inkml:trace contextRef="#ctx0" brushRef="#br0" timeOffset="48815.852">23433 751 188 0,'0'-4'789'16,"0"0"248"-16,-7 4 138 0,7 0 59 15,-7 0-315-15,0 8-237 0,7 0-176 0,-8 9-93 16,8-1-72-16,-7 6-86 0,0-2-92 0,7 2-67 15,0 2-42-15,0 1-23 0,0-1-15 0,0-2-11 16,0 2-7-16,0-3-14 0,7 0-44 16,-7-4-99-16,7-1-119 0,-7-3-194 0,8-1-205 15,-1-4-266-15,0-8-251 0,0 4-36 16,1-4 125-16,7 0 184 0,0-4 293 0</inkml:trace>
  <inkml:trace contextRef="#ctx0" brushRef="#br0" timeOffset="49172.898">23913 776 538 0,'-14'-4'872'0,"6"4"206"0,-7 0 134 16,9 0-125-16,-9 0-214 0,7 0-203 0,-5 4-150 15,3-1-94-15,-4 2-97 0,6 3-83 0,-6 1-58 16,6 4-36-16,1-5-152 0,7 4 0 0,-6 1 0 15,6 4 0-15,0-5 0 0,6 1 0 0,1-1 0 16,1 0 0-16,6 1 0 0,1-5 0 16,2 0 0-16,4-4 0 0,-6 1 0 0,6-5 0 15,-4-5 0-15,-4 1 0 0,3 0 0 0,-3-5 0 16,2 1 0-16,-7 0 0 0,6 0 0 0,-7-5 0 16,-7 5 0-16,0-4 0 0,0-1 0 15,0 1 0-15,0-1 0 0,-7 1 0 0,0 4 0 16,0-5 0-16,-8 4 0 0,7 1 0 0,-5 0 0 15,5 4 0-15,-8-1 0 0,2 5 0 0,-1 0-19 16,7 0-292-16,-6 5-106 0,14-5-176 16,0 4-175-16,0-4-251 0,8-4-179 0,6 4-12 15,1-5 145-15,15 2 194 0,-9-2 313 16</inkml:trace>
  <inkml:trace contextRef="#ctx0" brushRef="#br0" timeOffset="49449.139">24254 764 542 0,'-9'3'832'0,"9"6"212"16,-7-6 140-16,7 7-129 0,-7-7-191 0,0 6-167 0,0-1-152 16,-1 5-97-16,8-1-105 0,-7 1-91 15,-2 4-65-15,9-1-43 0,0 1-90 0,0-5-54 16,9 5 0-16,-2-5 0 0,8 1 0 0,-1-5 0 16,2-5 0-16,5 2 0 0,2-5 0 15,-1-5 0-15,-1 2 0 0,1-5 0 0,-7-1 0 16,8-4 0-16,-9 1 0 0,2-4 0 0,-10 4 0 15,2-1 0-15,-1-4 0 0,-7 1 0 0,-7-2 0 16,-1 7 0-16,-5-6 0 0,-3 4 0 16,-6 1 0-16,-7 4 0 0,-1-1 0 0,-6 9 0 15,-10 4-32-15,3 4-341 0,-2 4-274 0,-6 1-467 16,-8 9-278-16,-8 3-43 0,-14 0 109 16,-8 8 250-16,-22-1 476 0</inkml:trace>
  <inkml:trace contextRef="#ctx0" brushRef="#br0" timeOffset="52139.352">20062 1840 393 0,'6'-5'519'15,"-6"5"110"-15,7-5 53 0,-7 5-144 0,0 0-95 16,8-3-34-16,-8 3-13 0,0 0-3 0,7 0 2 16,-7 0-3-16,0 3-11 0,0 2-22 15,0 3-13-15,0 1-12 0,0 3-12 0,0 4-25 16,0 1-40-16,-7 3-40 0,-1 5-26 15,8 5-21-15,-7 0-42 0,1-2-128 0,-3 1 0 16,2-1 0-16,0 2 0 0,0 0 0 0,-1-2 0 16,1-3 0-16,7-4 0 0,-7 0 0 15,7-6 0-15,7-2 0 0,-7-1 0 0,7-2 0 16,1-2 0-16,6-4 0 0,2-4 0 0,-3 0 0 16,2 0 0-16,8-4 0 0,0-4 0 15,-10 4 0-15,10-5 0 0,-2-3 0 0,2 2 0 16,0 2 0-16,-2 5-410 0,-6-9-212 0,7 7-172 15,-6-3-219-15,-3 0-228 0,3 4-5 16,-2 0 145-16,10-1 191 0,-11 5 279 16</inkml:trace>
  <inkml:trace contextRef="#ctx0" brushRef="#br0" timeOffset="52549.451">20623 2112 6 0,'-16'-3'593'0,"-5"-1"219"0,4-1 193 16,-5 2 135-16,8-2-188 0,-8 5-168 16,7 0-127-16,2 0-129 0,-4 5-93 0,3-2-86 15,7 6-91-15,-8-1-72 0,7 5-45 0,2-1-31 16,-1 1-26-16,7-1-24 0,-9 1-20 0,18-1-15 16,-9 1-12-16,7-1-6 0,7-5-5 15,-7-2-4-15,15 0-4 0,-8-5-3 0,9-5-4 16,0 0-12-16,-2-2-20 0,1-5-19 15,2-5-16-15,-10 1-7 0,0-1 9 0,1 1 19 16,-1-6 21-16,3-3 16 0,-11 5 13 0,2-5 5 16,-1 0 4-16,-7-5 2 0,8 2 2 0,-8-1 1 15,0 3 2-15,0 1 0 0,0 1 0 0,0 7 1 16,0 1 7-16,0 4 12 0,0 4 13 0,0 2 12 16,-8 2 6-16,8 4 1 0,0 4-3 15,0 2-3-15,8 2-3 0,-8 4-3 0,0 1-5 16,0 7-36-16,7 4-6 0,-7 1 0 15,7 4 0-15,0 0 0 0,-7 6 0 0,7-3 0 16,-7-4-63-16,9 2-99 0,-3-2-134 0,1-1-178 16,1-2-210-16,0-5-249 0,0-7-296 15,6 3-36-15,0-8 103 0,1-3 195 0,8-5 280 16</inkml:trace>
  <inkml:trace contextRef="#ctx0" brushRef="#br0" timeOffset="53539.773">21109 1835 84 0,'0'0'313'0,"7"-5"82"0,-7 5 47 16,0 0 23-16,0 0-9 0,0 0-61 15,0 0-46-15,0 0-33 0,0 0-14 0,-7 5-2 16,7 0 22-16,0 3 16 0,-8 4 8 16,1 5-10-16,7-2-32 0,-8 10-55 0,2 0-43 15,-1 5-30-15,-9 0-18 0,16-2-15 16,-13 1-19-16,13-4-27 0,-10 0-29 0,10-4-25 16,0-4-19-16,0-5-11 0,0-4-9 0,0 0-2 15,10-3-1-15,-10-10-2 0,6 2-1 16,1-5-1-16,1-9-2 0,0 0 0 0,5-4-4 15,-5-9-5-15,-1 5-9 0,1-7-8 0,6 2-3 16,-6-7 0-16,0 4 5 0,0 0 10 0,6-1 8 16,-7 6 7-16,0 2 5 0,1 5 3 0,-1 1 1 15,7 7 2-15,-4 1-1 0,-4 4 0 16,1 3 0-16,1 5 1 0,-8 5 0 0,7 3 13 16,7 4 8-16,-14 6 4 0,8-3 1 15,6 12 0-15,-5-7-14 0,-3 8-10 0,1-3-8 16,2 4-7-16,-1 0-3 0,-1-3-3 0,-7-1-37 15,6 0-50-15,-6-1-77 0,8-8-126 16,-8 2-139-16,0-3-109 0,0-2-128 0,-8-4-172 16,8-6-81-16,-6 2 49 0,-1-5 101 15,7 0 163-15,-8-5 242 0</inkml:trace>
  <inkml:trace contextRef="#ctx0" brushRef="#br0" timeOffset="53696.333">21147 1977 33 0,'-8'0'639'15,"0"3"269"-15,8-3 166 0,-8 0 93 0,8 0-270 16,0 0-256-16,8 0-242 0,0 0-153 0,6 0-91 16,1 0-62-16,0-3-51 0,16 3-60 15,-10 0-103-15,8-5-189 0,0 0-226 0,2 2-359 16,-2-6-200-16,0-4-16 0,8 6 137 16,1-6 205-16,4 0 351 0</inkml:trace>
  <inkml:trace contextRef="#ctx0" brushRef="#br0" timeOffset="54283.916">21849 2014 331 0,'0'0'540'0,"0"4"126"0,0 0 50 15,0 0-69-15,0-4-77 0,0 0-33 0,0 4-38 16,0 0-27-16,-9-4-29 0,9 0-49 16,0 4-62-16,0-4-43 0,-8 0-37 0,8-4-36 15,0 4-46-15,0-4-45 0,-7 0-34 16,7-4-24-16,0 0-17 0,0-5-12 0,-8 1-10 15,8-1-9-15,0-9-5 0,-6 2-4 0,6-1-3 16,0-4-3-16,0-4-1 0,0 1-1 16,0-5-2-16,0 4 1 0,-8-1 1 0,8 9 0 15,0 0-1-15,0 1 1 0,0 7 0 0,0 1 1 16,-8 4 3-16,8-1 8 0,-7 5 7 0,7 4 4 16,-7 0 3-16,1 4 1 0,-4 5-1 0,3-1 1 15,0 4 6-15,-7 6 5 0,6-3 7 16,0 2 4-16,1 4 5 0,1-5 4 0,-1 5 2 15,-2-1-1-15,2-1-7 0,-1-8-54 0,8 1 0 16,0 1 0-16,0-4 0 0,0-1 0 16,0-8 0-16,0 4 0 0,8-4 0 0,-1-4 0 15,2-1 0-15,-2-2 0 0,6-6 0 0,-5 1 0 16,6-4 0-16,-6-3 0 0,6 3 0 16,2-1 0-16,-2 1 0 0,2 4 0 0,-2-1 0 15,-7 5 0-15,10 0 0 0,-5 3 0 0,-5 2 0 16,9 6 0-16,-9-3 0 0,8 10 0 0,-7-3 0 15,-1 1 0-15,0 9-51 0,-7-5-265 16,7 6-264-16,-7-7-352 0,7 1-394 0,-7 1-100 16,10 1 86-16,2-6 228 0,5-1 342 15</inkml:trace>
  <inkml:trace contextRef="#ctx0" brushRef="#br0" timeOffset="55175.653">22335 1623 446 0,'-9'0'597'0,"2"-5"104"16,0 5 43-16,7 0-168 0,-8 0-115 0,8 0-62 16,-6 0-26-16,6 5-13 0,0-1-15 15,0 9-33-15,-8 4-50 0,8 4-50 0,0 4-49 16,0 7-42-16,0 40 12 15,0-36-108-15,8 5-13 0,-2-3-10 0,2 0-4 16,-1-6-18-16,0 2-43 0,2-6-103 16,-9-3-147-16,7-4-170 0,-7-1-198 0,-7-6-259 15,-2-1-64-15,9-5 73 0,-7-4 136 16,-8 1 200-16</inkml:trace>
  <inkml:trace contextRef="#ctx0" brushRef="#br0" timeOffset="55448.376">22150 1967 170 0,'-8'-3'606'0,"0"3"139"0,1 0 88 0,1 0-1 16,6 0-191-16,0 8-114 0,0-3-55 0,0 7-21 15,6 4-17-15,1 1-52 0,1 4-54 16,0 3-42-16,6 1-35 0,-6-5-36 0,6 7-42 16,1-7-35-16,8 1-28 0,-8-5-22 15,-1-3-17-15,8-1-13 0,1-9-11 0,-9 2-11 16,9-5-8-16,-2-5-8 0,1-2-6 15,1-10-4-15,-2 1-2 0,9-4-4 0,-7-5-2 16,-2-5-3-16,9 0-4 0,-8-2-5 0,0 3-21 16,0 0-62-16,-5 4-115 0,-4-1-143 0,2 1-228 15,-1 4-271-15,1 6-362 0,-8 6-76 16,8 5 60-16,-8 4 193 0,9 9 275 16</inkml:trace>
  <inkml:trace contextRef="#ctx0" brushRef="#br0" timeOffset="60688.031">7049 11608 130 0,'-7'-4'554'16,"7"0"153"-16,-8 1 121 0,8 3 35 16,0 0-127-16,0 0-118 0,-8 0-70 15,8 3-33-15,0 1-48 0,0 0-53 0,0 5-41 16,8 3-37-16,-8 0-49 0,0 5-42 0,0 4-34 16,0 4-24-16,0 0-17 0,0 5-168 0,0 2-2 15,0 5 0-15,0-4 0 0,-8 5 0 16,8 0 0-16,-7-2 0 0,7-3 0 15,-6 6 0-15,6-6 0 0,-8-4 0 0,8-5 0 16,-8 1 0-16,8-5 0 0,-7 2 0 0,7-9-119 16,-7-1-327-16,7-7-181 0,0-5-202 15,0 0-285-15,0-9-147 0,0-4 24 16,14-7 155-16,2-5 227 0,-3 0 351 0</inkml:trace>
  <inkml:trace contextRef="#ctx0" brushRef="#br0" timeOffset="60953.692">7388 11654 389 0,'0'0'710'0,"0"-5"200"16,0 5 171-16,0 0-72 0,9 0-158 0,-9 5-112 15,0-1-117-15,6 4-111 0,-6 5-83 0,0 3-90 16,-6 5-76-16,6 0-55 0,-9 1-73 15,9 6-134-15,-7-4 0 0,7 6 0 0,-7-5 0 16,7 5 0-16,-8-5 0 0,8-2 0 16,0-1 0-16,0-2 0 0,0 0 0 0,-6-2 0 15,6-6 0-15,0 1-99 0,0-4-379 16,0-6-247-16,0-3-329 0,0-3-287 0,6-6-12 16,2 1 110-16,15-9 234 0,-3-1 359 15</inkml:trace>
  <inkml:trace contextRef="#ctx0" brushRef="#br0" timeOffset="61433.499">8030 11704 463 0,'-21'0'692'15,"5"0"139"-15,-6 3 145 0,8 6-126 16,-1 1-144-16,0 1-83 0,1 1-40 0,-2 6-61 16,2-2-66-16,-1 4-53 0,7 5-58 15,-5 1-59-15,5-1-46 0,0 0-34 0,1 4-197 16,7-5-9-16,0 0 0 0,7 1 0 0,1-4 0 15,0-3 0-15,5-2 0 0,10-3 0 0,-2-9 0 16,9-4 0-16,0 0 0 0,-1-8 0 16,2-4 0-16,6-1 0 0,-16-5 0 0,9-3 0 15,-8-4 0-15,0 1 0 0,-1 0 0 16,-4-1 0-16,-3 0 0 0,0-4 0 0,-5 3 0 16,-3 1 0-16,-6-4 0 0,0 4 0 0,0 2 0 15,-6 1 0-15,-3 0 0 0,-5 11 0 16,7-2 0-16,-17 4 0 0,11 6 0 0,-10 3 0 15,9 8 0-15,-9 0 0 0,1 4 0 16,1 1 0-16,-2 4 0 0,1 5 0 0,6-2-459 16,4-4-240-16,12 5-218 0,0-8-308 15,5-6-87-15,11 1 60 0,5-3 195 0,10-2 254 16,-1-3 384-16</inkml:trace>
  <inkml:trace contextRef="#ctx0" brushRef="#br0" timeOffset="61752.545">8444 11746 330 0,'-8'8'809'0,"1"-3"245"16,-1 3 184-16,-5-5 16 0,4 10-241 0,2-5-241 15,-7 4-186-15,7 9-135 0,-2-4-113 0,2 8-72 16,-7 0-186-16,7 0-80 0,7-1 0 16,0 5 0-16,0-4 0 0,7 0 0 0,-1 1 0 15,2-5 0-15,15-6 0 0,-9 3 0 16,8-10 0-16,0-5 0 0,7 2 0 0,1-10 0 15,0-2 0-15,-6-5 0 0,5-5 0 0,-1-4 0 16,-6 1 0-16,2-7 0 0,-11 2 0 16,2-3 0-16,-7 4 0 0,-1-6 0 0,0-3 0 15,-7 3 0-15,-7 2 0 0,-8 3 0 0,0 1 0 16,2 7 0-16,-18 4 0 0,9 0 0 16,-16 10 0-16,2 6 0 0,-8 7 0 0,-8 1 0 15,1 11 0-15,-2 2-596 0,-5 4-568 16,-8 5-306-16,-16 6-66 0,1-1 125 0,-23 2 276 15,-6 5 490-15</inkml:trace>
  <inkml:trace contextRef="#ctx0" brushRef="#br0" timeOffset="65029.584">21464 2781 383 0,'0'-3'625'0,"0"-2"139"16,0 1 134-16,0-1-132 0,0 2-77 0,0 3-112 16,0 8-56-16,0 1-47 0,0 3-47 0,-7 13-33 15,7 4-32-15,0 3-45 0,0 6-54 16,-9 4-51-16,9 3-49 0,9 1-41 0,-9-5-35 16,0 6-30-16,7-6-23 0,-1 0-18 15,1-3-10-15,1-1-7 0,-8-4-5 0,9-4-23 16,-4 0-39-16,-5-7-63 0,9-2-98 0,-9-8-100 15,0-2-103-15,7-7-138 0,-7-6-121 16,0-2-140-16,0-12-240 0,0 0-31 16,0-8 106-16,-7-4 154 0,7-4 225 0</inkml:trace>
  <inkml:trace contextRef="#ctx0" brushRef="#br0" timeOffset="65314.295">21441 2876 563 0,'0'-16'787'0,"0"4"184"0,7-5 138 15,2 9-182-15,-2-4-188 0,-1 4-120 0,9 3-112 16,-1 1-86-16,2 0-66 0,0 4-70 16,4 0-67-16,10 0-51 0,-7 4-40 0,7 0-27 15,-2 1-23-15,2 7-22 0,-1 1-15 0,1 3-11 16,-6 4-3-16,-11 1-1 0,2 8-2 16,-1 0-2-16,-6 6-21 0,-8 1 0 0,-8 5 0 15,2-3 0-15,-2 4 0 0,-14-5 0 16,6 4 0-16,-12-4 0 0,5 1 0 0,-6-5 0 15,6 0 0-15,-5-8 0 0,-2-4 0 0,7 1 0 16,-7-10 0-16,16-9 0 0,-8 2 0 16,6-5-301-16,2-8-335 0,-1-1-474 0,9-11-295 15,6-6-53-15,0-7 101 0,6-3 258 16,1-19 484-16</inkml:trace>
  <inkml:trace contextRef="#ctx0" brushRef="#br0" timeOffset="65805.883">22349 2840 104 0,'-7'-4'762'0,"7"-1"261"0,-7-3 157 0,7 0 110 16,-9 4-323-16,9-1-297 0,0 2-219 15,0 3-135-15,0 0-97 0,9 3-77 0,-2 6-60 16,0-1-45-16,0 0-24 0,2 9-77 0,-2-5-105 16,7 4-166-16,-7 1-217 0,-7 0-337 15,8-1-275-15,-8 6-53 0,0-2 96 16,6-3 188-16,-6 4 325 0</inkml:trace>
  <inkml:trace contextRef="#ctx0" brushRef="#br0" timeOffset="65947.982">22401 3250 122 0,'-15'25'885'0,"1"0"328"15,-2-4 179-15,2-9 89 0,7-7-370 16,7 3-431-16,-9-8-316 0,9 0-173 0,9-4-108 16,-9-5-128-16,7 1-161 0,0 1-261 0,-7-1-392 15,7-5-377-15,-7 1-104 0,0-1 49 16,9 4 211-16,-18-8 370 0</inkml:trace>
  <inkml:trace contextRef="#ctx0" brushRef="#br0" timeOffset="69074.083">23020 2669 134 0,'0'-3'518'15,"-7"-2"114"-15,7-3 84 0,0 8-24 16,0-4-200-16,0 4-96 0,0 0 14 0,7 0 23 16,-7 4 21-16,9 4 23 0,-9 5 6 15,6-1-59-15,-6 8-53 0,7 1-45 0,-7 8-49 16,0 1-59-16,0 3-53 0,0 4-45 0,0 0-33 15,0 1-26-15,0-1-22 0,0-4-16 16,-7 4-10-16,7-7-9 0,7-2-5 0,-7-1-11 16,0-7-24-16,8-3-56 0,-1-5-109 0,-7-4-137 15,15-8-214-15,-7 0-220 0,-1-8-313 16,9-1-150-16,-3-3 21 0,3-4 169 16,5-1 219-16,2-5 358 0</inkml:trace>
  <inkml:trace contextRef="#ctx0" brushRef="#br0" timeOffset="69482.307">23441 2719 44 0,'-8'-8'588'15,"1"3"165"-15,7 2 127 0,-7-2 98 16,7 1-198-16,-7 4-182 0,7 0-97 0,-8 0-55 15,1 9-46-15,0-6-37 0,0 10-28 16,7-1-23-16,-15 5-37 0,6 4-42 0,2 4-40 16,2 0-32-16,-5 4-25 0,3-1-22 15,0 2-18-15,7-5-91 0,0 0-5 0,7 0 0 16,-7-8 0-16,17-1 0 0,-5-4 0 0,5-3 0 16,-3-6 0-16,8-3 0 0,-1-3 0 15,2-6 0-15,7-3 0 0,-9-1 0 0,1-3 0 16,2-4 0-16,-10-2 0 0,9-3 0 15,-17 0 0-15,9 0 0 0,-8 1 0 0,-7-5 0 16,0 0 0-16,-7 4 0 0,-1-5 0 0,1 5 0 16,-8 1 0-16,1 3 0 0,0 9 0 15,-10-4 0-15,11 7 0 0,-3 5 0 0,-6-2 0 16,15 6-156-16,-8 0-139 0,9 0-137 0,6 6-196 16,-9-2-226-16,18 0-295 0,-9 1-98 15,14-5 53-15,0 0 176 0,15 0 246 16,-7 0 364-16</inkml:trace>
  <inkml:trace contextRef="#ctx0" brushRef="#br0" timeOffset="69730.097">23973 2524 24 0,'0'-8'609'0,"-8"4"200"0,1 0 169 15,7 0 142-15,0-1-207 0,0 5-156 16,-8-3-92-16,16 6-93 0,-8 2-85 0,0-1-72 15,0 4-87-15,0 8-69 0,0 1-46 0,0 3-171 16,0 2-42-16,-8 1 0 0,8 7 0 16,0-5 0-16,0 0 0 0,-7 4 0 0,7-4 0 15,0 0 0-15,0-4 0 0,0 0 0 0,-6 0 0 16,6-5 0-16,0 0 0 0,0 1-40 16,0-4-401-16,0-5-194 0,0 0-213 15,-8 1-330-15,8-6-127 0,0-3 39 0,0 0 178 16,8 0 238-16,-8 0 391 0</inkml:trace>
  <inkml:trace contextRef="#ctx0" brushRef="#br0" timeOffset="70048.339">24401 2491 570 0,'0'-8'824'0,"0"-1"194"16,7 6 140-16,-7-2-165 0,0 10-192 0,0-2-138 16,0 6-122-16,0 4-84 0,-7 3-72 0,1 8-78 15,6 6-70-15,-9-2-56 0,1 11-125 16,1-6-56-16,-1 7 0 0,8-2 0 0,-6-1 0 15,6 1 0-15,0-1 0 0,6-4 0 0,-6 1-258 16,0-9-385-16,0 0-469 0,8-5-305 16,-8-3-63-16,7-1 119 0,1-4 275 15,1-3 466-15</inkml:trace>
  <inkml:trace contextRef="#ctx0" brushRef="#br0" timeOffset="74714.08">20053 3766 135 0,'0'-4'603'0,"0"-1"179"0,-7 2 157 16,7 3 18-16,0 0-146 0,0 0-173 15,0 3-76-15,0 2-66 0,7 3-45 0,-7 1-45 16,9 3-44-16,-9 0-61 0,6 5-48 16,-6 3-28-16,7-3-13 0,1 3-154 0,-8 5-58 15,7-3 0-15,-7 3 0 0,0 0 0 16,0 3 0-16,0 1 0 0,0-4 0 0,0 5 0 16,0-2 0-16,0 2 0 0,-7-2 0 0,7 1 0 15,0-4 0-15,7-3 0 0,-7-2 0 16,9-4 0-16,-4-3 0 0,4-5 0 0,-2 1 0 15,0-9 0-15,8 4 0 0,-8-8 0 16,9-1 0-16,-3 1 0 0,-5-4 0 0,8 4 0 16,-9-5 0-16,7 1 0 0,-6 5 0 0,0-6 0 15,-2 5 0-15,1-5 0 0,1 6 0 16,-8-3 0-16,7-1-581 0,-7 3-277 0,8-5-296 16,-8 1-222-16,0 3 33 0,7-3 166 15,8-4 241-15,1 4 353 0</inkml:trace>
  <inkml:trace contextRef="#ctx0" brushRef="#br0" timeOffset="75131.825">20562 4023 5 0,'-15'4'573'0,"1"3"284"0,0-2 215 0,6 3 143 16,-7-3-169-16,2-1-146 0,-4-1-192 0,10 7-148 15,-7-2-93-15,6 1-95 0,1-1-87 16,-1 4-154-16,8-4-131 0,-6 5 0 0,6-5 0 15,0 1 0-15,6-1 0 0,2 0 0 0,-1-4 0 16,1 0 0-16,6-4 0 0,0 0 0 16,2-4 0-16,-1-4 0 0,0 0 0 0,6-9 0 15,-4 0 0-15,-5 1 0 0,5-5 0 0,-3 0 0 16,0-4 0-16,-5 0 0 0,-3 1 0 16,1-6 0-16,0 6 0 0,1-10 0 0,-8 4 0 15,0-3 0-15,0 5 0 0,0-1 0 16,-8-1 0-16,8 5 0 0,-7 5 0 0,0-1 0 15,7 9 0-15,-6 0 0 0,6 8 0 0,0-1 0 16,-9 10 0-16,9-1 0 0,9 3 0 16,-9 6 0-16,0 7 0 0,0 1 0 15,6 8 0-15,-6 6 0 0,7-2 0 0,-7 4 0 16,7 0 0-16,-7 1 0 0,8-1 0 0,-8 0 0 16,9-4 0-16,-9-5 0 0,6 2 0 15,-6-8 0-15,0-6-262 0,8-4-529 0,-8-3-353 16,0-5-268-16,0-4-5 0,7 0 130 15,1 0 258-15,-1-8 400 0</inkml:trace>
  <inkml:trace contextRef="#ctx0" brushRef="#br0" timeOffset="76348.711">21168 3620 268 0,'0'0'607'0,"0"5"179"16,-7-1 181-16,7 4-49 0,0-3-73 0,0 3-108 16,-8 8-76-16,8-4-104 0,8 9-89 15,-8 4-73-15,0 5-88 0,0 3-80 0,0 0-59 16,7-1-43-16,-7 2-36 0,7-1-28 15,-7-3-56-15,8-2-5 0,-1-3 0 0,0-4 0 16,-7 0 0-16,7-9 0 0,3-3 0 0,-4-2-42 16,1-7-40-16,-7 0-36 0,0-3-46 15,8-1-52-15,-8-9-47 0,0-5-31 0,0 3-8 16,0-6 15-16,0-3 36 0,-8-1 50 16,8-5 50-16,-7 0 43 0,7 2 39 0,-6-5 33 15,6 4 23-15,0 4 31 0,-10 0 35 16,10 3 38-16,0 2 45 0,0 3 55 15,10-3 36-15,-10 8 24 0,6-4 9 0,1 3-6 16,1 4-22-16,-1-4-26 0,7 6-24 16,1-1-20-16,1 3-17 0,-3 2-10 0,4 3-81 15,-4 0-54-15,2 0 0 0,0 8 0 0,-1 0 0 16,-6 4 0-16,6 1 0 0,-14 4 0 16,7 2 0-16,-7-2 0 0,-7 4 0 0,7 4 0 15,-5-5 0-15,-4 2 0 0,-6-1 0 0,8-1 0 16,-8 1 0-16,0-5 0 0,9 1 0 15,-9-4 0-15,6 2 0 0,-4-2 0 0,4 1 0 16,9-6 0-16,-7 0 0 0,7-4 0 16,0 4 0-16,0-3 0 0,0-2 0 0,7-3 0 15,2 5 0-15,-3-5 0 0,10 0 0 16,-1 0 0-16,-9 0 0 0,9 0 0 0,7 0 0 16,-7 0 0-16,-1 4 0 0,-7 0 0 0,9 0 0 15,-1 4 0-15,-8 1 0 0,0 3 0 16,2-4 0-16,-9 9 0 0,7-6 0 0,-14 7 0 15,7-1 0-15,-9 0 0 0,2-1 0 0,0 1 0 16,0-1 0-16,-8-3 0 0,-1 3 0 16,11-8 0-16,-12 4 0 0,3-3 0 0,7-1 0 15,-8-3 0-15,7-2 0 0,-5-3 0 16,5 0 0-16,8-3 0 0,-9-2 0 0,9-3-140 16,0-4-640-16,0-1-312 0,9-3-308 15,-1-5-32-15,-1-4 120 0,14 5 256 0,1-7 356 16</inkml:trace>
  <inkml:trace contextRef="#ctx0" brushRef="#br0" timeOffset="76983.786">21878 4069 161 0,'0'3'495'0,"0"6"172"0,0-1 127 15,0 1-14-15,0-1-55 0,0 0-54 16,0 1-60-16,0-1-22 0,6-4-36 16,-6 0-71-16,0 1-69 0,0-1-73 0,0 0-71 15,0-4-56-15,0 0-42 0,0-4-30 0,0-5-25 16,0 1-116-16,0 0 0 0,0-9 0 15,0 0 0-15,0-3 0 0,0-2 0 16,0-2 0-16,0-5 0 0,0 0 0 0,-6-4 0 16,6-2 0-16,0 2 0 0,-10-3 0 0,10 3 0 15,-7 4 0-15,7 0 0 0,0 4 0 16,-7 3 0-16,7 2 0 0,0 4 0 0,-5-1 0 16,5 9 0-16,0-1 0 0,0 6 0 15,0 3 0-15,0 0 0 0,0 0 0 0,0 3 0 16,-9 6 0-16,9 4 0 0,-8 3 0 0,8 0 0 15,-7 0 0-15,7 6 0 0,-8 3 0 16,2-5 0-16,-2 2 0 0,0 2 0 0,1-7 0 16,7 3 0-16,-7-3 0 0,7-5 0 15,0-4 0-15,-6 1 0 0,6-6 0 0,0 2 0 16,0-5 0-16,0 0 0 0,6-5 0 0,-6-2 0 16,7-1 0-16,0-5 0 0,1-4 0 15,0-3 0-15,6-1 0 0,-7 0 0 0,10 1 0 16,-12-5 0-16,9 3 0 0,-4 1 0 15,3 5 0-15,-5 4 0 0,-1 4 0 0,1 0 0 16,-1 3 0-16,0 2 0 0,0 6 0 0,0 2 0 16,3 3 0-16,-5 0 0 0,2 4 0 15,2 0 0-15,-1 0 0 0,-1 5 0 0,7-4 0 16,-7-1 0-16,1 1 0 0,-1 0 0 16,0-1 0-16,-7-3 0 0,7-1-402 0,1-4-692 15,-8 0-361-15,9 1-91 0,5-2 120 16,0-3 268-16,15-3 387 0</inkml:trace>
  <inkml:trace contextRef="#ctx0" brushRef="#br0" timeOffset="77467.139">22481 3508 380 0,'-6'-17'548'0,"6"6"144"0,0 1 74 0,0-1-106 16,0 2 20-16,0 1-52 0,0 3-41 16,0 5-4-16,-7 0-26 0,7 5-66 0,0 3-60 15,0 4-54-15,0 9-64 0,-8 4-54 16,8 9-37-16,0-1-205 0,0-1-17 0,-8 11 0 15,8-6 0-15,0 0 0 0,0 1 0 16,8-1 0-16,-8-5 0 0,0-2 0 0,0-2 0 16,8-1 0-16,-8-11 0 0,0 4 0 0,0-3 0 15,0-4-132-15,-8-5-310 0,8 0-105 16,-8-4-119-16,8-4-89 0,-7 0-77 16,-9-4-131-16,9 0-63 0,0-4 80 0,-7-4 126 15,6-1 177-15,1-4 250 0</inkml:trace>
  <inkml:trace contextRef="#ctx0" brushRef="#br0" timeOffset="77718.837">22298 3787 267 0,'-8'-8'569'16,"8"-1"190"-16,-8 5 85 0,8 4 37 16,0 0-73-16,0 4-162 0,0 0-101 0,0 4-59 15,0 5-35-15,8-1-32 0,0 5-32 16,-8 3-47-16,6 0-66 0,2 2-57 0,-1-1-39 16,9 4-58-16,-9-5-120 0,7 2 0 0,2-6 0 15,-10 0 0-15,9 1 0 0,7-9 0 16,-8 0 0-16,2-3 0 0,-9-2 0 0,9-6 0 15,-3-2 0-15,-5-3 0 0,7-4 0 16,-1-5 0-16,2-3 0 0,-8-5 0 0,5 0 0 16,2-5 0-16,0 2 0 0,-1-6 0 0,3 1 0 15,-4 5 0-15,-5-2 0 0,6 5 0 16,-6 3 0-16,-8 10-578 0,7 4-306 0,-7 8-403 16,0 0-155-16,0 8 64 0,-7 4 175 15,7 5 303-15,0 1 452 0</inkml:trace>
  <inkml:trace contextRef="#ctx0" brushRef="#br0" timeOffset="91410.752">7336 13086 196 0,'7'-4'613'0,"-7"4"164"0,9-4 140 16,-9 0 11-16,0 4-173 0,0 0-146 0,0 4-83 15,-9 0-61-15,9 5-59 0,0 3-48 16,-7 0-35-16,7 9-41 0,-7 0-44 16,7 1-37-16,-7 3-29 0,7-1-27 0,0-4-23 15,0 1-19-15,0-1-48 0,7 2-55 0,0-9 0 16,0 4 0-16,10-9 0 0,-3-1 0 15,0-2 0-15,1 0 0 0,-1-10 0 0,3 0 0 16,4 2 0-16,-6-6 0 0,6-7 0 0,-6 2 0 16,7-2 0-16,-6-5 0 0,-2 5 0 15,2-5 0-15,-10 0 0 0,1 1 0 0,-7 0 0 16,0-7 0-16,0 7 0 0,-7-1 0 16,1 1 0-16,-10-1 0 0,2 5 0 0,-2 4 0 15,1 2 0-15,-7 2 0 0,1 5 0 0,-1 3 0 16,1 0 0-16,4 3 0 0,-5 2 0 15,8-2 0-15,0 7-154 0,6 2-207 0,-1-4-164 16,2 0-198-16,7 0-264 0,0 5-250 16,7-5-23-16,10 0 116 0,4 0 203 0,1-4 307 15</inkml:trace>
  <inkml:trace contextRef="#ctx0" brushRef="#br0" timeOffset="92033.197">6997 12912 346 0,'-14'4'678'0,"-2"0"173"15,9 5 144-15,-8-1-70 0,9 4-212 16,-2 5-144-16,0-1-92 0,8 11-68 16,-7 1-47-16,1 5-37 0,-3 4-40 0,9 0-66 15,0 1-65-15,0 4-57 0,0-5-39 0,0 0-26 16,0 1-16-16,9-5-11 0,-9-4-8 15,6-1-36-15,-6-3-84 0,7-8-112 0,1-1-184 16,-8 1-235-16,8-7-355 0,-8-2-199 16,6-4-16-16,-6-1 129 0,15-6 212 0,-8-1 377 15</inkml:trace>
  <inkml:trace contextRef="#ctx0" brushRef="#br0" timeOffset="92547.661">8201 13091 101 0,'0'-13'606'0,"0"1"167"15,0-5 143-15,0 0 78 0,7 6-232 16,-7 2-173-16,0 0-113 0,7 5-87 0,-7 8-56 16,0 5-33-16,0 8-25 0,0 3-19 15,-7 9-28-15,7 8-43 0,-7 5-45 0,7 0-37 16,-7 3-34-16,7-3-24 0,0 0-19 15,0-1-14-15,0-3-11 0,0-9-15 0,7 3-53 16,-7-6-103-16,7-6-118 0,0-8-195 16,0 1-218-16,2-4-296 0,-9-9-178 0,6-4-8 15,8-4 141-15,2-5 203 0,-1-9 336 16</inkml:trace>
  <inkml:trace contextRef="#ctx0" brushRef="#br0" timeOffset="92732.677">8511 12987 330 0,'6'-8'891'0,"2"3"238"16,-8 1 180-16,7 4 28 0,-7 4-318 16,7 4-296-16,-7 9-183 0,0 5-140 0,0 2-107 15,0 5-81-15,0 8-204 0,-7 1-8 0,7-1 0 16,0 5 0-16,0-6 0 0,0 2 0 16,0 1-16-16,0-3-409 0,0 5-305 15,0-3-466-15,0 4-232 0,0-4-2 0,0 3 140 16,-7 0 280-16,-1 4 482 0</inkml:trace>
  <inkml:trace contextRef="#ctx0" brushRef="#br0" timeOffset="130044.319">12923 10558 178 0,'0'3'395'16,"0"-3"74"-16,-7 5 9 0,7 0-44 0,-6-1-100 15,6-4-51-15,-9 4-21 0,9-4-7 0,-7 4-1 16,7-4 0-16,-7 5 11 0,7-5 13 15,-8 3 13-15,2 2 10 0,-2 3-2 0,8-4-24 16,-8 4-32-16,1 1-29 0,1-1-19 16,-1 0-15-16,-10 4-5 0,17 1-5 15,-7 4-7-15,0-5-10 0,-1 4-11 0,1 1-13 16,-1 0-12-16,8 0-13 0,0 4-10 0,0-9-11 16,8 4-11-16,-8-3-10 0,15-1-7 15,-1 0-8-15,3-3-7 0,-4-5-7 0,10 0-6 16,-2-4-6-16,1 0-5 0,1-4-5 15,-1-4-3-15,0 3-3 0,0-3 0 0,-1-4 0 16,3-1-2-16,-10-3 0 0,2 3 0 0,-3-3 0 16,-6-1 5-16,1-5 10 0,-8 7 7 15,9-6 8-15,-9 4 5 0,-9 1-2 0,9-5-7 16,-8 5-6-16,1-1-6 0,1 5-3 0,-10-1-2 16,9 1 0-16,-15 2 0 0,6 4-1 15,4 0-1-15,-5 3-3 0,-4 3-7 0,6 0 0 16,1 0 0-16,-1 3-4 0,-1-3-3 15,1 9-11-15,8-6-27 0,0 7-51 0,-1-6-93 16,2 4-123-16,-2 0-166 0,8 1-201 16,0-1-276-16,0 0-258 0,8 1-34 0,-2-1 104 15,9-4 197-15,7 0 312 0</inkml:trace>
  <inkml:trace contextRef="#ctx0" brushRef="#br0" timeOffset="130863.098">13404 10583 233 0,'-7'-4'544'15,"-2"4"131"-15,9-4 97 0,-7 4-87 0,7-4-128 16,0 8-80-16,0-4-46 0,0 8-29 15,0 0-20-15,0 5-37 0,7 8-41 0,-7-5-38 16,0 9-28-16,0-5-27 0,0 5-26 16,9 1-40-16,-9-5-41 0,0-1-35 0,7 1-27 15,-7-5-18-15,7 1-12 0,-7-1-8 16,0-3-6-16,7-6-6 0,-7 3-25 0,0-1-58 16,8-6-68-16,0-3-87 0,-8 0-146 0,0-3-146 15,6-3-159-15,2-2-250 0,-8 0-116 16,7-4 57-16,9-1 130 0,-3-3 197 15,10-1 313-15</inkml:trace>
  <inkml:trace contextRef="#ctx0" brushRef="#br0" timeOffset="131298.677">13942 10588 225 0,'0'-5'570'0,"0"1"145"0,-8 4 120 0,8 0-35 15,0 0-122-15,-7 0-107 0,7 0-79 16,-6 0-63-16,6 4-52 0,-8 1-38 0,0-2-28 16,1 6-15-16,0 4-16 0,0-1-28 15,-1 4-37-15,8 1-34 0,-7-2-30 0,-2 3-24 16,9 2-21-16,-5-3-16 0,5 5-17 15,5-6-16-15,-5-4-36 0,9 5-21 0,-2-9 0 16,1 0 0-16,6 1 0 0,1-5 0 0,-1 0 0 16,8-4 0-16,1-4 0 0,-7-5 0 15,5 1 0-15,0-4 0 0,1 0 0 0,1-5 0 16,-8-4 0-16,-1 1 0 0,1-2 0 16,-7 2 0-16,1-1 0 0,-9 0 0 0,0 1 0 15,-9 3 0-15,1-4 0 0,-7 9 0 16,1-1 0-16,-8 1 0 0,-8 7 0 0,1-3 0 15,-1 8 0-15,-7 3 0 0,0 7-135 0,1 2-129 16,-2 5-150-16,2-1-240 0,-2 6-415 16,2 2-247-16,-7 5-17 0,-3 0 88 15,-11-4 231-15,-4-4 441 0</inkml:trace>
  <inkml:trace contextRef="#ctx0" brushRef="#br0" timeOffset="148581.554">18725 10429 60 0,'-7'0'365'0,"7"-3"93"16,0 3 39-16,0-5-15 0,0-3-84 15,0 4-67-15,0-6-32 0,0 7-7 0,0-6 12 16,0 6 33-16,0-2 33 0,7 2 17 16,-7-2 5-16,7 0-12 0,-7 5-29 15,9 0-33-15,-9 0-18 0,6 5-8 0,-6 0-7 16,7 3-21-16,-7 4-28 0,0 5-37 0,-7 4-39 15,7 4-35-15,0-1-31 0,-6 1-30 16,6 3-20-16,-9 2-18 0,9 0-12 16,0-1-8-16,-7-1-5 0,7-3-4 0,0-5-2 15,0 2-20-15,7-11-44 0,-7 3-110 0,9-6-158 16,-3-3-275-16,1-1-427 0,1-8-297 16,0-4-42-16,5-5 90 0,2-8 244 0,1 0 434 15</inkml:trace>
  <inkml:trace contextRef="#ctx0" brushRef="#br0" timeOffset="149298.669">20409 10467 61 0,'0'0'504'0,"-9"-4"130"15,2 0 87-15,0 4 12 0,1 0-182 0,6 0-106 16,-10 0-31-16,3 4-7 0,0 4-8 16,-1 0-17-16,-6 1-44 0,6 3-47 0,1 1-29 15,1 2-15-15,-1 6-14 0,-2-4-17 16,9 5-29-16,0-2-33 0,0 1-29 0,0-5-23 15,9 5-20-15,-2-4-17 0,-1-2-15 16,9-2-13-16,-1 1-9 0,1-2-8 0,2-4-6 16,3-3-4-16,2-2-3 0,1-3-3 15,-2 0-2-15,9-8-2 0,-7 4 0 0,-2-9 0 16,1 1-1-16,2-1 0 0,-10-4 1 0,0-3 1 16,1 3 0-16,-8-3 3 0,0-1 0 15,-7-4 0-15,0 3-1 0,0 2 1 0,-14 0-1 16,-1 2-1-16,1 3 0 0,-8 2-1 15,1 1-1-15,-3 3-3 0,-5 6-2 0,8-2-4 16,-10 5-43-16,9 0-106 0,1 5-147 16,-8-2-276-16,5 10-479 0,-6-5-252 0,1 9-29 15,-52 15-913-15,30-7 1722 16</inkml:trace>
  <inkml:trace contextRef="#ctx0" brushRef="#br0" timeOffset="153737.283">21147 4645 70 0,'0'-8'497'15,"0"4"154"-15,0 0 118 0,-8-4 65 0,8 4-103 16,0 0-61-16,0-1-50 0,0 5-33 15,0 0-47-15,0 0-86 0,0 9-68 0,0-1-61 16,0 8-53-16,0 5-47 0,0 4-45 16,0 5-39-16,0 3-34 0,0 0-27 0,0 4-28 15,0 0-52-15,0 1 0 0,8-5 0 0,-8 0 0 16,6-4 0-16,-6 0 0 0,8-8-16 16,-8 1-103-16,7-7-113 0,0-2-135 0,-7-4-185 15,8-6-181-15,-8-3-207 0,0 0-242 16,0-7-24-16,0-11 130 0,0 3 180 0,7-7 255 15</inkml:trace>
  <inkml:trace contextRef="#ctx0" brushRef="#br0" timeOffset="153949.304">21250 4600 172 0,'0'-4'737'15,"0"-4"256"-15,6 0 152 0,-6 3 78 0,8 1-273 16,-1 0-221-16,0 4-196 0,8 0-118 15,-8 0-101-15,10 0-99 0,-4 4-82 0,10-4-54 16,-9 0-35-16,1 4-21 0,6 1-16 16,-5-2-10-16,-1 2-25 0,-1-1-65 0,2 0-106 15,-10 5-127-15,1-1-189 0,1 0-171 0,-8 0-192 16,0 0-239-16,-8 0-29 0,8-3 124 16,-7 3 160-16,7 0 240 0</inkml:trace>
  <inkml:trace contextRef="#ctx0" brushRef="#br0" timeOffset="154114.607">21250 4795 527 0,'-23'17'932'16,"16"-1"227"-16,-9-4 152 0,16-4-135 0,-7 1-269 15,7-5-288-15,7 5-192 0,3-9-135 16,3 3-95-16,2-3-76 0,-1-3-56 0,17 3-37 16,-9-5-22-16,-1-3-38 0,2 4-100 0,-2-4-161 15,1 0-271-15,-6-1-397 0,-1 1-325 16,-1 0-64-16,2-5 86 0,4 5 242 0,-3 0 386 15</inkml:trace>
  <inkml:trace contextRef="#ctx0" brushRef="#br0" timeOffset="155673.403">22659 4558 109 0,'-14'5'493'0,"-2"-5"133"15,3 4 93-15,-4-4-11 0,10 0-182 16,-7 0-73-16,-1 4-24 0,7-4-1 16,1 4-1-16,1 4-16 0,-2 1-41 0,0-1-62 15,0 9-48-15,8-5-29 0,0 9-20 0,-7-5-22 16,14 9-25-16,-7-4-26 0,0 0-28 15,8 4-25-15,8-5-22 0,-10 1-17 0,9-4-13 16,0-1-9-16,-1-3-6 0,10-5-4 0,-3 0-4 16,1-8-3-16,1 0-2 0,-3-4-2 15,3-8-1-15,-8-1 0 0,7 1-2 0,-7-9 1 16,-1 5 0-16,-7-5-1 0,2 1 0 16,-9-2 1-16,0 2-2 0,-9 3 1 0,2-4 0 15,-7 4 1-15,-1 1 0 0,-7 4 0 0,7 0 0 16,-8-1 0-16,9 4-2 0,-8 6-1 15,7-2-3-15,1 5-4 0,6 0-14 16,1 0-58-16,1 5-109 0,6-5-138 0,0 3-202 16,0 2-210-16,0-1-277 0,6-4-157 0,9 0 22 15,-1 0 150-15,8 0 199 0,7-4 326 16</inkml:trace>
  <inkml:trace contextRef="#ctx0" brushRef="#br0" timeOffset="155934.732">23124 4443 428 0,'-8'-5'686'15,"8"1"124"-15,-7 4 109 0,1 0-120 16,6 0-167-16,0 0-111 0,0 4-66 0,0 1-59 16,0 3-65-16,0 0-59 0,0 8-42 15,0 1-31-15,0-1-30 0,0 9-31 0,6-4-32 16,-6 5-31-16,0 2-26 0,0-3-18 15,0-4-14-15,7 3-11 0,-7 1-6 0,0-4-4 16,0 0-4-16,0 0-24 0,0-4-57 0,0-1-82 16,0-3-120-16,0-5-184 0,-7 0-191 15,7-8-267-15,0 0-186 0,0-4 2 0,7 0 131 16,9-9 189-16,-9 1 315 0</inkml:trace>
  <inkml:trace contextRef="#ctx0" brushRef="#br0" timeOffset="156346.498">23656 4480 60 0,'-8'-5'525'0,"8"5"159"0,-7-4 109 16,7 4 56-16,-9-4-125 0,4 4-95 15,-4 4-69-15,2-4-41 0,-1 4-51 0,1 5-86 16,1-1-72-16,-10 4-49 0,9 0-36 16,-1 5-29-16,2 4-27 0,-2-4-26 0,0 8-22 15,0-4-15-15,8-1-15 0,8 5-16 0,0-9-18 16,0 1-16-16,-2 0-15 0,9-5-10 16,7-3-6-16,0 0-3 0,1-6-3 0,-1-6-3 15,0-2-3-15,7 1-3 0,-6-9-2 16,0 5 1-16,-3-4 0 0,-4-5 3 0,-2 4 1 15,-7-3 2-15,0-1 1 0,-7 1 1 0,0 0 1 16,0-6 1-16,-7 2 1 0,-8 3-1 16,9-4-1-16,-17 4-1 0,1 5-3 0,1 0-2 15,-3-1-1-15,3 5-4 0,-8 4-15 16,0 0-30-16,-2 4-65 0,2 0-121 0,-9 4-157 16,9 4-211-16,0 0-242 0,-1 5-352 15,1-1-67-15,0 1 74 0,-2-1 187 16,9 1 255-16</inkml:trace>
  <inkml:trace contextRef="#ctx0" brushRef="#br0" timeOffset="158048.224">21073 5240 111 0,'-8'-5'514'15,"8"5"130"-15,-8 0 85 0,8 0-25 16,-7 5-183-16,7 2-102 0,0 3-14 0,0 2 20 16,0 4 23-16,0 0 8 0,0 10-31 15,0-1-74-15,7 4-75 0,-7 0-56 0,0 4-49 16,0-5-41-16,0 2-30 0,8 0-27 0,-8-5-22 15,0 0-16-15,0-9-12 0,0 4-10 16,0-7-5-16,0-2-3 0,0-6-1 0,0 0-1 16,-8-2 0-16,8-6-1 0,0-2 1 15,0-3-1-15,-7-4-1 0,7-5 0 0,0 0 1 16,0-7 0-16,7-1 0 0,-7-1-1 0,8 1-2 16,0-3 2-16,-1-1-2 0,-1 4 1 15,9-1 0-15,0 6 0 0,0-2 1 0,1 2-3 16,-2 4 1-16,0 4 0 0,1-1 0 0,-1 1-1 15,2 8 0-15,-1-4 1 0,-8 8-1 16,1 0 2-16,-2 3 0 0,2 2 2 0,-8 7 0 16,0 0 2-16,0 0-1 0,-8 6 1 15,8-3-2-15,-14 6 3 0,7 1 10 16,-1-2 9-16,-5 2 12 0,3-2 11 0,-4 0 19 16,7 0 9-16,-1 2 7 0,1-6 3 0,0 1-1 15,7-4-9-15,0 4-12 0,0-5-13 0,7 1-14 16,0-5-11-16,1 0-11 0,6-4-8 15,3 4-6-15,-4-4-6 0,2 1-8 0,-1-1-31 16,-6 0-79-16,15-4-147 0,-17 0-246 16,10 4-304-16,-1-4-429 0,-1-4-129 0,1 4 56 15,-1-4 207-15,10 0 290 0,-3-1 452 16</inkml:trace>
  <inkml:trace contextRef="#ctx0" brushRef="#br0" timeOffset="158964.501">22859 5197 175 0,'0'0'524'0,"0"0"150"0,0-4 115 0,0 4-23 16,0 4-111-16,0 1-52 0,0 4-50 15,0 4-28-15,0 3-37 0,-7 4-74 16,7 1-98-16,0-1-87 0,0 6-78 0,0-1-62 16,0 0-38-16,7 0-25 0,-1 0-16 0,-6-5-10 15,7 1-8-15,1 0-45 0,1-1-80 16,-2-7-128-16,0 2-184 0,0-5-202 16,0-1-241-16,-7-9-210 0,9 3 0 0,-3-6 128 15,8-6 180-15,2-1 272 0</inkml:trace>
  <inkml:trace contextRef="#ctx0" brushRef="#br0" timeOffset="159301.5">23323 5235 24 0,'0'0'604'16,"0"0"199"-16,0 0 176 0,0 9 148 15,0-1-199-15,-7 5-165 0,0-1-119 0,-1 9-118 16,8-5-101-16,-7 9-92 0,-1-3-86 0,8 1-62 15,-7-1-44-15,7 3-36 0,7-5-28 16,1-3-24-16,-1-1-19 0,1 1-12 0,6-9-9 16,0 0-6-16,1 1-4 0,9-9-4 15,-3 0-1-15,1-9-1 0,0 6-2 0,1-10-2 16,-1 4 2-16,-8-7 0 0,2 4 1 16,-3-5 2-16,-5 1 2 0,0 4 2 0,-8-5 1 15,0-1 1-15,-16 1 1 0,10 2 3 0,-10-3-2 16,-5 3 1-16,6-3-2 0,-6 2-1 15,-10 0-4-15,9 7-1 0,-7-4-5 0,8 10-5 16,-3-6-26-16,2 9-71 0,0 0-152 0,-1 5-264 16,-6 2-380-16,8 6-386 0,-16-1-118 15,0 5 70-15,-15-5 228 0,1 6 368 16</inkml:trace>
  <inkml:trace contextRef="#ctx0" brushRef="#br0" timeOffset="165441.598">21537 7796 341 0,'0'-3'455'0,"-6"-2"101"15,6 5 53-15,-9 0-98 0,9 0-86 0,0 0-2 16,0 0-6-16,-7 0 28 0,7 5 25 16,0 4 19-16,0 3 1 0,0 9-38 0,0-1-75 15,0 5-71-15,0 4-63 0,0 4-57 0,7 5-47 16,-7-1-40-16,0 0-34 0,9 1-26 15,-9-5-18-15,6 1-12 0,-6-6-9 16,7-3-5-16,0-5-6 0,-7 2-34 0,8-11-77 16,0 2-101-16,-8-9-137 0,6 1-169 0,-6-5-127 15,0-5-118-15,0 1-193 0,0-4-69 16,0-8 79-16,0-1 119 0,0-4 177 0,0 0 287 16</inkml:trace>
  <inkml:trace contextRef="#ctx0" brushRef="#br0" timeOffset="165665.05">21522 7830 124 0,'-7'-3'726'0,"7"-2"264"0,0 1 168 15,7 0 125-15,-7-1-284 0,9 5-236 0,-3-4-211 16,1 1-129-16,8-3-113 0,-1 6-95 16,1-3-68-16,1-2-50 0,5 2-35 0,1-6-25 15,1 5-17-15,-1 0-11 0,7-1-7 0,-13 2-8 16,5 3-20-16,-4 0-48 0,-4 0-90 15,2 8-124-15,-7-4-202 0,-2 4-186 16,2 5-172-16,-16-4-204 0,8 3-108 0,-6 4 101 16,-2-3 157-16,0 4 196 0,1-1 287 15</inkml:trace>
  <inkml:trace contextRef="#ctx0" brushRef="#br0" timeOffset="165831.16">21618 8050 379 0,'-14'12'739'16,"7"1"204"-16,-9-5 152 0,8-4-87 0,2 1-250 15,6-2-185-15,0-3-169 0,0 0-133 16,6-3-88-16,2-2-63 0,8 1-55 0,-9 4-38 16,7-4-19-16,-7 4-12 0,8-4-45 15,-8 8-67-15,8-4-119 0,-7 4-145 0,-8 0-141 16,7 1-127-16,-7 3-177 0,0 0-118 16,0 1 39-16,0-1 97 0,-7 4 146 0,7 1 234 15</inkml:trace>
  <inkml:trace contextRef="#ctx0" brushRef="#br0" timeOffset="165998.928">21522 8270 291 0,'-14'12'668'0,"0"-4"170"0,-3 1 159 0,10-1-16 16,1-3-202-16,6-5-147 0,0 0-116 15,0 0-128-15,6-5-114 0,9-3-87 0,-1 5-74 16,2-6-54-16,6-4-33 0,0 1-18 0,0-1-10 16,8 1-31-16,-7-5-69 0,5 1-135 15,2-1-183-15,-8-3-215 0,1 0-306 16,-2-2-171-16,2 1 28 0,-1-4 135 0,7 0 194 15,-7-4 325-15</inkml:trace>
  <inkml:trace contextRef="#ctx0" brushRef="#br0" timeOffset="166218.08">21957 7747 5 0,'-15'4'666'0,"1"0"331"0,0 1 212 0,6 3 134 15,1-4-207-15,-1 0-280 0,8 5-268 16,0-1-165-16,8 1-100 0,-1 3-75 0,8 1-68 15,-1-2-56-15,8 2-43 0,2 4-69 16,-3-5-12-16,1 5 0 0,0 3 0 0,1-4 0 16,-1 6 0-16,-1-5 0 0,-6-1 0 0,8 6-16 15,-9-7-79-15,1 6-75 0,-8-9-112 16,8 5-109-16,-8-9-160 0,1 1-144 0,-8-6-143 16,8-3-188-16,-8 0-92 0,0-8 89 15,0 0 143-15,8-9 201 0,-8-3 297 16</inkml:trace>
  <inkml:trace contextRef="#ctx0" brushRef="#br0" timeOffset="166431.333">22195 7743 402 0,'-9'-4'843'0,"-5"0"229"0,6 4 147 0,2 4-60 16,-10 0-236-16,8 4-236 0,-5 4-164 0,-3 5-97 16,2 5-83-16,-1-2-76 0,0 5-62 15,0 4-83-15,-7 0-122 0,7-1 0 16,1-3 0-16,7 5 0 0,-8-5 0 0,6 0 0 15,2-5 0-15,2-3 0 0,5 0 0 0,0-5 0 16,0 1-49-16,0-5-336 0,0-4-240 16,0 1-256-16,0-5-340 0,5-5-127 0,2-4 60 15,2 1 204-15,6-9 266 0,6-3 385 16</inkml:trace>
  <inkml:trace contextRef="#ctx0" brushRef="#br0" timeOffset="166644.268">22304 7743 82 0,'0'-4'711'0,"0"0"283"16,0 4 158-16,0 0 86 0,0 4-224 15,0 8-264-15,0 0-218 0,0 5-112 0,0 5-82 16,8-2-87-16,-8 5-80 0,0 4-59 0,0-5-43 16,0 1-30-16,7 0-19 0,-7 0-13 15,0-3-6-15,0-2-8 0,7-3-15 0,-7-1-40 16,0-4-83-16,9-4-112 0,-9 1-132 15,0-9-179-15,0 0-156 0,0-4-143 0,-9-4-181 16,9-1-47-16,-7 1 112 0,7-8 159 16,0-1 210-16</inkml:trace>
  <inkml:trace contextRef="#ctx0" brushRef="#br0" timeOffset="166848.313">22253 7722 35 0,'-7'-4'631'0,"7"0"275"0,7-4 186 16,1 3 111-16,-1-3-211 0,7 0-217 15,2 0-212-15,-2 4-147 0,9-4-95 0,-9 3-90 16,9 5-82-16,-9-4-61 0,7 4-38 16,-6 0-24-16,2 0-16 0,-4 0-9 0,3 4-6 15,-3-4-18-15,-5 5-58 0,7-5-99 16,-8 3-129-16,0 2-200 0,-7-1-210 0,8 0-236 16,-8 0-186-16,0 4 3 0,0 0 142 15,0 1 202-15,0 3 280 0</inkml:trace>
  <inkml:trace contextRef="#ctx0" brushRef="#br0" timeOffset="167009.708">22415 7872 381 0,'-14'16'873'0,"-9"1"252"0,10-5 186 0,-3 1-40 15,9-5-273-15,0 0-300 0,-2-4-213 0,9-4-159 16,9 0-111-16,-2 0-73 0,7-4-53 16,2-4-39-16,5 3-28 0,-7-3-20 0,8-4-31 15,-6 4-61-15,7 0-111 0,-10 3-126 16,2-3-188-16,-7 0-173 0,6 4-175 0,-6 0-194 15,0-1-93-15,0 5 95 0,-2 5 152 16,1-1 213-16,1-4 296 0</inkml:trace>
  <inkml:trace contextRef="#ctx0" brushRef="#br0" timeOffset="167181.537">22393 8046 457 0,'-21'21'783'0,"-2"-5"223"0,0 1 149 0,16-5-125 15,-8-4-250-15,15-3-224 0,0-1-210 16,0-4-141-16,8 0-98 0,-1 0-57 0,16-4-29 15,-9-1-16-15,2-3-40 0,5 0-72 16,1-4-144-16,2-1-165 0,-11 1-205 0,10-5-261 16,-2 1-173-16,1-1 35 0,2-3 117 15,4 3 185-15,11-5 284 0</inkml:trace>
  <inkml:trace contextRef="#ctx0" brushRef="#br0" timeOffset="167409.182">22946 7677 455 0,'-7'-9'798'0,"-6"6"236"0,-3-2 176 16,2-3-70-16,-2 8-188 0,1 0-174 0,2 0-165 16,-3 4-111-16,2 5-91 0,-1-1-113 15,-1 4-298-15,2 4 0 0,-1 1 0 0,1 8 0 16,-1 0 0-16,7 3 0 0,2 3 0 16,-2 2 0-16,8-5 0 0,8 5 0 0,-2-4 0 15,9-4 0-15,0 0 0 0,-1 0 0 0,8-8 0 16,9-1 0-16,-10-4 0 0,8-7 0 15,-5-1 0-15,6-4 0 0,-10-4 0 0,-4-4-488 16,5-5-554-16,-4 1-376 0,3-5-93 16,-5 2 116-16,0-7 245 0,15-8 337 15,-1-3 444-15</inkml:trace>
  <inkml:trace contextRef="#ctx0" brushRef="#br0" timeOffset="168465.055">23796 7860 175 0,'0'3'422'0,"0"2"88"16,0-1 49-16,0-4-44 0,0 4-137 15,0 0-55-15,6 0-40 0,-6 0-30 16,0 0 0-16,8 4 30 0,-1-3 48 0,0 3 38 15,-7 0 22-15,10-4 4 0,-10 4-23 16,6 1-39-16,-6-1-33 0,7-3-27 0,-7 3-27 16,0-4-29-16,0-4-33 0,0 5-30 15,0-2-24-15,0-3-17 0,0 0-13 0,0 0-10 16,0 0-7-16,0 0-6 0,0 0-11 0,0-3-53 16,0-6-13-16,0 1 0 0,-7-5 0 15,7-4 0-15,-6-3 0 0,6-5 0 0,-10-4 0 16,3 0 0-16,0-5 0 0,-1 1 0 15,2 0 0-15,-2 4 0 0,0 1 0 0,1 2 0 16,1 5 0-16,-1 1 0 0,-2-1 0 0,2 4 0 16,0 5 0-16,7 0 0 0,-7-1 0 15,7 1 0-15,-9 4 0 0,9-1 0 0,-7 5 0 16,7-4 0-16,0 8 0 0,-8-6 0 0,8 6 0 16,-7 0 0-16,1 0 0 0,-2 6 0 15,0 2 0-15,1 0 0 0,0 5 0 0,-8-1 0 16,-1 9 0-16,11-5 0 0,-11 9 0 15,8-4 0-15,-5-1 0 0,4 6 0 0,2-5 0 16,7-4 0-16,-7-1 0 0,7-4 0 16,7 0 0-16,-7-7 0 0,7 3 0 0,-7-8 0 15,9 0 0-15,-3-4 0 0,9-5 0 0,-8-3 0 16,2 0 0-16,5-9 0 0,-7 4 0 16,8-8 0-16,-1 5 0 0,2-5 0 0,-10-4 0 15,9 4 0-15,1 0 0 0,-2 0 0 0,2 0 0 16,-9 4 0-16,6 9 0 0,-5-6 0 15,0 11 0-15,-2 3 0 0,2 0 0 0,-1 8 0 16,0 0 0-16,3 0 0 0,3 9 0 16,-5-1 0-16,-1 9 0 0,7-6 0 0,1 7 0 15,2-1 0-15,-4 4 0 0,3-4 0 16,5-1 0-16,-6 1 0 0,-1-1 0 0,3 2-914 16,-4-5-615-16,2-1-130 0,7 4 50 15,-8-3 290-15,8 4 520 0</inkml:trace>
  <inkml:trace contextRef="#ctx0" brushRef="#br0" timeOffset="188397.797">9949 11783 126 0,'-7'0'184'16,"-1"0"-7"-16,8-4-1 0,0 4-1 0,-7-5-5 15,7 1-6-15,0 4-4 0,0-3-17 16,-7 3-21-16,7-5-17 0,0 5-16 0,0 0-11 16,-8 0-9-16,8-3-2 0,0 3 2 15,0 3 3-15,0-3 0 0,0 0 0 16,0 0-7-16,0 0-7 0,0 5 25 0,0-2 41 16,0 1 42-16,0 1 43 0,0-1 45 15,0 0 19-15,0-4 25 0,8 4 45 16,-8 1 43-16,0-2 27 0,7 1-1 0,-7 1-37 15,7-2-63-15,-7-3-59 0,8 5-46 16,-1-5-30-16,0 3-18 0,1-3-16 0,0 0-14 16,0 0-14-16,-2 5-14 0,9-5-11 0,-7 0-7 15,6 0-3-15,0 0-3 0,-4 0 0 16,3-5 0-16,10 5-3 0,-9-3-2 0,0 3-6 16,8-5-3-16,-5 2-1 0,-3-2-37 15,8 5-25-15,-8-4 0 0,10 4 0 0,-10-3 0 16,8 3 0-16,-1-5 0 0,-6 5 0 0,7 0 0 15,-8 0 0-15,9 0 0 0,-8 0 0 16,0 0 0-16,6 0 0 0,-6 0 0 0,1 0 0 16,-2 0 0-16,8 0 0 0,-7-4 0 15,0 4 0-15,0 0 0 0,1 0 0 0,-3 0 0 16,2-4 0-16,-1 4 0 0,1 0 0 0,2 0 0 16,-4 0 0-16,3-4 0 0,-3 4 0 15,2 0 0-15,0-5 0 0,-1 5 0 0,3 0 0 16,-4-4 0-16,2 4 0 0,0 0 0 0,-1 0 0 15,3 0 0-15,-5 0 0 0,-3 0 0 16,5 0 0-16,1 0 0 0,1 0 0 0,-3 0 0 16,2 0 0-16,0 0 0 0,-7 0 0 15,7 0 0-15,-1 0 0 0,0 0 0 0,1 0 0 16,0 0 0-16,1 0 0 0,-2 0 0 16,0 0 0-16,1 0 0 0,0-3 0 0,-1 3 0 15,2 0 0-15,-1 0 0 0,6 0 0 0,-5 0 0 16,-2 0 0-16,9 0 0 0,-9 0 0 15,2 3 0-15,5-3 0 0,-6 0 0 0,-1 0 0 16,10 0 0-16,-11 0 0 0,3 0 0 0,-2 0 0 16,0 4 0-16,8-4 0 0,-6 0 0 15,-2 0 0-15,-6 5 0 0,6-5 0 0,1 4 0 16,-1-4 0-16,2 0 0 0,-9 4 0 16,8-4 0-16,-7 0 0 0,-2 0 0 0,2 0 0 15,6 4 0-15,-14-4 0 0,9 0 0 0,-9 5 0 16,0-2 0-16,0 1 0 0,0 1 0 15,-9 6-946-15,2-6-549 0,0-10-154 16,7-3 34-16,0-16 280 0,7-9 541 0</inkml:trace>
  <inkml:trace contextRef="#ctx0" brushRef="#br0" timeOffset="190048.46">11019 14183 90 0,'-14'-8'564'0,"14"3"149"0,-7-7 113 15,7 4 71-15,0 0-159 0,7 3-118 0,0 1-71 16,0-1-53-16,8 10-72 0,-8 4-93 15,9 3-62-15,-10 4-43 0,3 5-33 0,5 4-26 16,-6-1-27-16,6 6-26 0,1 4-23 16,-7-1-17-16,6 0-12 0,-7-1-7 0,2 1-7 15,5 1-5-15,-7-4 0 0,9 3-1 16,-10-9 1-16,9 5 3 0,0-4 2 0,6-5 0 16,-4 2 1-16,4-2 1 0,1-7 2 0,0 4-12 15,8-5-40-15,-1-4 0 0,0 1 0 16,9-1 0-16,-2-4 0 0,2 0 0 0,13-4 0 15,-8 0 0-15,11-4 0 0,4 0 0 0,8-9 0 16,0 5 0-16,1-4 0 0,7-5 0 16,6 5 0-16,4-4 0 0,-5-1 0 0,2 3 0 15,8-2 0-15,0 4 0 0,-1-1 0 16,9 5 0-16,6-1 0 0,-8 1 0 0,9 0 0 16,8 0 0-16,-9 4 0 0,8 0 0 0,-2-4 0 15,2 3 0-15,-1 1 0 0,10 0 0 16,-3 4 0-16,1-4 0 0,2 4 0 0,-4 0 0 15,3 0 0-15,5 0 0 0,-6 4 0 16,8-4 0-16,0 4 0 0,0-4 0 0,-1 4 0 16,0 1 0-16,1-5 0 0,6 4 0 0,3-4 0 15,-11 0 0-15,8 4 0 0,2-4 0 16,-1 0 0-16,1 0 0 0,-3-4 0 0,1 4 0 16,2-4 0-16,-1-1 0 0,-8 5 0 15,8-4 0-15,-1 0 0 0,-5 4 0 0,-2-4 0 16,2 4 0-16,-3-4 0 0,1 4 0 0,-6 0 0 15,6 0 0-15,-7 0 0 0,0-4 0 16,8 4 0-16,-1 0 0 0,-7-5 0 0,1 5 0 16,6-3 0-16,-7 3 0 0,-1-5 0 0,2 1 0 15,-8 4 0-15,0-4 0 0,-1 0 0 16,-7 4 0-16,1-5 0 0,0 2 0 0,-9-2 0 16,1 1 0-16,-7-1 0 0,-1-3 0 15,-5 4 0-15,3 0 0 0,-12-5 0 0,9 6 0 16,-10-2 0-16,-6 1 0 0,7 0 0 0,-16 0 0 15,8 4 0-15,-15 0 0 0,10 0 0 16,-18 0 0-16,9 0 0 0,-6 0 0 0,-4 0 0 16,-5 0 0-16,0 4 0 0,0-4 0 15,-8 0 0-15,9 0 0 0,-8 0 0 0,0 0 0 16,7 0 0-16,-9 0 0 0,10-4 0 0,-10 4 0 16,9-5 0-16,2 5 0 0,3-3 0 15,-4 3 0-15,-2-5 0 0,1 2 0 0,0-2 0 16,-7 5 0-16,1-4 0 0,-2 0 0 15,-1 4 0-15,-6-4 0 0,2 4 0 0,-10 0 0 16,0 0 0-16,1-4-310 0,-8 0-296 0,0 4-189 16,-7-9-305-16,0 1-204 0,0 0 13 15,0-4 149-15,0-1 218 0,0 1 367 16</inkml:trace>
  <inkml:trace contextRef="#ctx0" brushRef="#br0" timeOffset="190264.808">22069 14025 593 0,'-14'0'914'0,"5"-4"203"0,1 4 159 0,1-4-156 16,0 4-236-16,7-4-233 0,-7 8-151 0,-1 0-115 15,8 5-85-15,-7 3-61 0,7 4-42 16,-7 4-182-16,7 5-15 0,-7 5 0 0,7 4 0 16,-7 2 0-16,7 1 0 0,-8 5 0 15,8-4 0-15,0-5 0 0,8-4 0 0,-8-9 0 16,7 1-303-16,-7-4-570 0,-7-5-475 15,-1-4-166-15,-8-3 26 0,-6-5 194 0,-7 0 380 16,-23 0 500-16</inkml:trace>
  <inkml:trace contextRef="#ctx0" brushRef="#br0" timeOffset="190807.433">15411 15403 96 0,'0'-17'466'0,"-8"-4"140"16,8 6 109-16,0-2 6 0,0 0-110 16,-7 1-22-16,7-1-18 0,-6 5-13 0,6 2-21 15,-8 2-50-15,-7 4-89 0,8 1-76 16,0 6-58-16,-9 1-41 0,1 1-33 16,1 8-25-16,-1-1-25 0,1 5-20 0,-1 8-19 15,1 0-14-15,-2-1-14 0,1 10-14 0,0-5-14 16,1 4-14-16,6 0-15 0,2-4-16 0,6-1 0 15,0 2 0-15,0-5 0 0,6 0 0 16,9-4-21-16,1-5-61 0,-10 1-103 16,16-6-148-16,1-1-226 0,-8-7-218 0,6-6-313 15,8-7-186-15,-5 3 19 0,13-14 168 16,-8 1 218-16,9-1 351 0</inkml:trace>
  <inkml:trace contextRef="#ctx0" brushRef="#br0" timeOffset="191114.435">15729 15398 179 0,'0'5'660'0,"0"0"231"16,-9-2 198-16,2 6 71 0,0 4-190 16,-8 4-171-16,8-5-161 0,-7 9-149 0,7-1-116 15,-1 1-94-15,0 0-70 0,1-1-51 0,7-4-37 16,7 2-30-16,1-5-24 0,7-5-49 16,-1 0-18-16,2-4 0 0,4-4 0 0,-3-4 0 15,4-4 0-15,8 0 0 0,-5-11 0 16,-3 4 0-16,-6-3 0 0,6-2 0 0,-6 4 0 15,0-5 0-15,-6-4 0 0,-9 5 0 0,0-5 0 16,0 3 0-16,-9 1 0 0,1-4 0 0,-5 10 0 16,-3-6 0-16,2 5 0 0,-8-1 0 15,1 9 0-15,-3-2 0 0,2 6 0 16,1 4 0-16,-10 9 0 0,9-1-3 0,8 1-206 16,-9 7-137-16,10-3-182 0,4-1-180 0,1 1-234 15,8-2-278-15,0-2-28 0,17 0 126 16,4-6 182-16,1-3 270 0</inkml:trace>
  <inkml:trace contextRef="#ctx0" brushRef="#br0" timeOffset="191577.315">16127 15341 315 0,'0'9'670'0,"-6"-5"182"16,6 3 180-16,-9 2-19 0,2-1-146 15,0 0-128-15,7 1-111 0,-9 4-126 0,3-1-108 16,6 9-99-16,-8-4-72 0,8 3-51 0,-7 1-39 15,7 0-30-15,0-1-22 0,0 0-18 16,0 1-13-16,0-3-13 0,7-2-15 0,-7-8-22 16,8 1 0-16,-2-1 0 0,3-8 0 15,-2 0 0-15,0 0 0 0,8-8 0 0,-8-4 0 16,1-1 0-16,7-1 0 0,-9-1 0 0,9-6 0 16,-6 4 0-16,5-3 0 0,-7 3 0 15,1 1 0-15,0 4 0 0,-8-1 0 0,6 4 0 16,2 6 0-16,-8-2 0 0,0 5 0 15,7 5 0-15,-7-2 0 0,0 6 0 0,0-1 0 16,7 5 0-16,-7-1 0 0,0-4 0 16,0 5 0-16,0-1 0 0,0-5 0 0,8 3 0 15,-8-7 0-15,7-3 0 0,0-3 0 0,0-2 0 16,10 0 0-16,-11-2 0 0,9-5 0 16,-7-1 0-16,6 1 0 0,-7-1 0 0,10 5 0 15,-12 0 0-15,2-1 0 0,2 6 0 16,-2 3 0-16,-7 0 0 0,8 3 0 0,-2 6 0 15,-6-1 0-15,8 5 0 0,-8 3 0 0,0 1 0 16,0-1 0-16,0-3 0 0,7 2 0 16,-7 3 0-16,0-6-13 0,0 1-54 0,0-1-67 15,0-7-124-15,0-2-148 0,0 2-199 16,0-10-244-16,0-3-318 0,0 0-94 0,0-9 52 16,0-3 176-16,8-5 264 0,6-9 375 15</inkml:trace>
  <inkml:trace contextRef="#ctx0" brushRef="#br0" timeOffset="192002.443">16682 14702 559 0,'-16'20'754'16,"9"1"190"-16,-8 3 175 0,7 3-149 0,0 5-155 16,1 5-112-16,7-4-129 0,0 9-132 15,0-4-113-15,0 3-81 0,0 5-57 0,7-4-42 16,1 4-29-16,0-2-22 0,-2-3-12 15,3 6-14-15,-2-5-54 0,0-6-18 0,2 1 0 16,-3-2 0-16,-6-2 0 0,7-8 0 16,-7-5 0-16,0-3 0 0,0-5 0 0,0-4 0 15,0-3 0-15,0-5 0 0,0-5 0 0,0-3 0 16,7-4 0-16,2-9 0 0,-2 1 0 16,-1-5 0-16,2-4 0 0,8 4 0 0,-2-5 0 15,1 6 0-15,-1-1 0 0,1 4 0 16,0 4 0-16,6 0 0 0,-5 10 0 0,-2-7 0 15,2 10 0-15,-10 4 0 0,9 4 0 0,-8 1 0 16,3 4 0-16,-10 2 0 0,0 7 0 16,0-1 0-16,0-1 0 0,-10 5 0 0,3-1 0 15,-8 0 0-15,9 1 0 0,-10 5 0 16,2-10 0-16,-9 6 0 0,9-2 0 0,-1-4 0 16,-6-3 0-16,5 3 0 0,2-3 0 0,-2-6 0 15,1 3 0-15,2-7-275 0,13-3-240 16,0-3-190-16,0-10-257 0,7 1-304 0,-1-9-33 15,18 0 104-15,-3-4 199 0,1-3 297 16</inkml:trace>
  <inkml:trace contextRef="#ctx0" brushRef="#br0" timeOffset="192284.291">17124 15261 18 0,'0'13'598'0,"0"4"225"0,8-5 205 15,-8 1 161-15,0 4-182 0,-8-4-185 0,8 2-167 16,0 2-172-16,0 0-144 0,0-4-127 0,0-1-92 15,0 5-55-15,0-9-34 0,8 0-18 16,-8 1-11-16,0-9-16 0,0 4-33 0,6-8-59 16,-6 0-73-16,0-4-82 0,0-5-99 0,0-4-89 15,-6-5-35-15,6-2 9 0,-8 0 43 16,8-5 90-16,-9-4 108 0,9-6 89 0,-7-6 63 16,0 4 39-16,7-4 23 0,-7-2 10 15,-1 9 7-15,1 1 2 0,0 9 1 16,0 6 2-16,-1 5-1 0,1 9 1 0,7 0-2 15,-8 4-28-15,16 4-99 0,-8 0-163 16,0 0-244-16,7 4-147 0,8 0-40 16,-8 5 69-16,8-1 148 0</inkml:trace>
  <inkml:trace contextRef="#ctx0" brushRef="#br0" timeOffset="192544.312">17241 15225 562 0,'-6'33'747'0,"6"-3"142"16,0-5 134-16,0-1-179 0,0-3-169 0,0-1-95 15,0 0-84-15,0-7-94 0,6-1-92 16,-6-2-75-16,8-2-70 0,-1-4-36 0,-7-4-19 16,7 0-12-16,2-4-11 0,-9-4-16 15,6-2-19-15,1-2-20 0,1-4-15 0,-1-1-9 16,2 0-5-16,5 2-4 0,-7-2-3 0,1 1-7 16,0 3-12-16,-2 1-13 0,1 2-9 15,1 6-8-15,0 4-2 0,-2 4 9 16,2 1 13-16,-1 8 10 0,0-6 7 0,2 11-5 15,-9-6-25-15,7 5-58 0,-7-6-70 0,7 2-105 16,0-1-143-16,1-3-119 0,0-1-144 16,-2-3-203-16,2-5-131 0,7 0 49 15,-8-5 99-15,15-3 180 0,0-1 266 0</inkml:trace>
  <inkml:trace contextRef="#ctx0" brushRef="#br0" timeOffset="192831.274">17625 15253 148 0,'-6'-7'533'0,"-2"7"152"16,0 0 115-16,-5 0 9 0,3 3-106 15,-4 6-69-15,0 0-44 0,6 2-29 0,-7 2-45 16,8-1-80-16,-8 6-79 0,8-6-77 16,7 1-70-16,-7-5-57 0,7 3-50 0,7-2-40 15,-7-5-27-15,7 4-18 0,2-4-9 16,4-4-5-16,-5 0-3 0,7-4-3 0,-9 1-3 16,9-2-13-16,2-3-17 0,-11-1-16 15,1 2-9-15,9-1-6 0,-10-1 10 0,-6 5 17 16,7 0 14-16,-7 4 12 0,0 0 8 0,0 4 4 15,8 4 3-15,-8 1 0 0,0-1 2 0,7-1-1 16,-7 6-2-16,8-5-1 0,-1 1-1 16,-7-1-12-16,7 0-38 0,0-4-75 15,2-4-88-15,-1 0-143 0,-2-7-151 0,1-6-163 16,1-4-176-16,0 0-191 0,-1-7 1 16,7 0 94-16,-7-11 171 0,8 3 239 0</inkml:trace>
  <inkml:trace contextRef="#ctx0" brushRef="#br0" timeOffset="193017.289">17824 14751 424 0,'0'0'665'0,"-7"4"146"16,7 8 170-16,-7 1-79 0,-1 13-77 15,8-1-73-15,-6 7-69 0,6 6-116 0,-8-1-131 16,8 6-135-16,0-7-100 0,0 5-72 0,0-3-49 16,8-4-36-16,-8-1-25 0,0-1-14 0,6-2-30 15,-6-2-56-15,0-3-92 0,0-3-112 16,0-6-151-16,-6 1-137 0,6-9-125 15,-8 1-110-15,-1-5-161 0,-5 0-50 0,9-4 70 16,-12-4 136-16,3 0 183 0,7 0 266 16</inkml:trace>
  <inkml:trace contextRef="#ctx0" brushRef="#br0" timeOffset="193163.015">17632 15236 114 0,'0'-8'477'0,"0"0"104"16,8 4 86-16,-8 1-27 0,15-2-168 15,-8 1-126-15,7 0-82 0,3 4-74 0,-4-5-64 16,10 1-50-16,-2 1-34 0,-6-1-35 15,8 4-39-15,-1-8-47 0,1 3-73 16,-10 0-89-16,11-2-91 0,-3 2-129 0,-6-3-97 16,7 0-50-16,-8 3 32 0,9 2 77 15,-8-6 144-15</inkml:trace>
  <inkml:trace contextRef="#ctx0" brushRef="#br0" timeOffset="193298.516">18009 15130 64 0,'7'8'415'0,"0"8"161"0,-7-4 139 16,0 6 43-16,0-2-63 0,0 4-58 15,0 1-51-15,0-4-65 0,-7 3-75 0,7 2-101 16,0-1-114-16,-7-5-95 0,7 1-67 15,-6-6-59-15,6 2-71 0,0-5-124 0,0-4-141 16,0-4-172-16,0 0-202 0,6-7-232 16,1-6-50-16,8-3 62 0,-1-5 138 15,2 1 207-15</inkml:trace>
  <inkml:trace contextRef="#ctx0" brushRef="#br0" timeOffset="193533.857">18223 15188 145 0,'-7'20'572'0,"-1"-3"167"0,-7-1 163 15,8 4 83-15,1-3-132 0,-3 1-111 16,2-1-97-16,7-1-115 0,0-4-138 0,0 1-114 16,7-6-89-16,-7 2-62 0,15-5-43 0,-8 0-34 15,1-4-22-15,7-4-13 0,-1 0-8 16,2-1-5-16,-2-2-1 0,-7-5-2 0,9 3-1 16,-10-3-1-16,-6 0 1 0,8-5-1 15,-8 4 0-15,0 1-11 0,-8-6-16 0,2 6-27 16,-2-4-37-16,-7-1-56 0,9 4-49 0,-11 2-71 15,3-2-98-15,7 1-77 0,-8 4-62 16,15 0-87-16,-8 3-81 0,1 0-105 0,7 5-53 16,7-3 41-16,1-1 112 15,7-1 154-15</inkml:trace>
  <inkml:trace contextRef="#ctx0" brushRef="#br0" timeOffset="193798.743">18357 15171 15 0,'-7'17'520'0,"7"-1"184"0,0 5 144 0,0-5 122 15,0 1-120-15,0 3-111 0,0 2-87 0,-9-6-71 16,9 1-99-16,0 0-105 0,0-2-100 16,0-2-80-16,9-5-65 0,-9 1-44 0,0-6-29 15,7-3-17-15,-7 0-9 0,6 0-6 0,-6-3-4 16,8-2-7-16,-8-7-5 0,7 4-6 16,1-4-5-16,-1-5-2 0,0 5-6 0,0-1-14 15,0 0-19-15,3 6-25 0,-4-6-25 16,1 4-28-16,1 6-29 0,-8-1-29 0,7 4-28 15,1 0-32-15,-1 4-60 0,0-1-87 16,0 1-78-16,1 1-141 0,0 0-206 16,5-5-154-16,4 0 18 0,4-5 78 0,1 5 170 15,9-9 257-15</inkml:trace>
  <inkml:trace contextRef="#ctx0" brushRef="#br0" timeOffset="194059.879">18732 15204 379 0,'-14'4'661'0,"5"1"148"0,-5-2 142 16,7 6-74-16,-14-1-133 0,12 0-102 0,-5 4-79 15,0 2-96-15,-1-3-106 0,1 2-86 16,5-1-75-16,9-2-56 0,0-2-41 0,0 0-31 16,0-4-25-16,14 0-19 0,-5-4-14 0,6 0-6 15,-1 0-5-15,0-4-5 0,1 0-20 16,0-4-42-16,1 0-64 0,-2-2-65 0,0 3-56 16,1-1-31-16,-8-2 15 0,1 3 51 15,0 3 60-15,-1-2 59 0,-7 6 53 0,0 6 48 16,0-2 36-16,-7-1 30 0,7 6 20 15,0 4 8-15,0-1-16 0,0-4-22 16,0 5-22-16,0-5-19 0,0-4-25 0,0 1-45 16,0-1-105-16,0-8-141 0,0-1-171 15,7-3-202-15,-7-4-238 0,6-6-80 0,2-7 56 16,-1 0 133-16,9-8 197 0</inkml:trace>
  <inkml:trace contextRef="#ctx0" brushRef="#br0" timeOffset="194232.138">18880 14751 48 0,'0'-17'651'0,"-7"9"255"0,14 8 209 16,-7 8 174-16,0 5-214 0,0 7-195 0,0 7-164 16,0 5-129-16,0 5-115 0,0 4-103 15,0 6-286-15,8-2-83 0,-8-3 0 0,0 3 0 16,7-2 0-16,-7-3 0 0,0 2 0 0,0-4 0 16,0-6 0-16,7-2-406 0,-14-1-564 15,14-8-424-15,-7-1-136 0,9-3 70 16,12-4 245-16,8-6 386 0,16-2 453 0</inkml:trace>
  <inkml:trace contextRef="#ctx0" brushRef="#br0" timeOffset="194679.614">19766 14747 19 0,'0'-16'483'0,"7"7"155"0,-7-3 120 16,8 8 81-16,-8 0-97 0,7 4-52 16,-7 8-22-16,0 8-19 0,0 1-40 0,0 12-95 15,-7 5-102-15,7 4-104 0,-8 2-78 16,1 5-66-16,-1 2-50 0,2-2-41 0,6 5-31 15,-8-9-19-15,8 1-11 0,8-1-8 16,-8-8-30-16,6-3-66 0,2-5-134 0,7-5-173 16,-1-7-211-16,0-4-206 0,2-5-226 15,6-8-154-15,0 0 44 0,1-9 154 0,-1 1 205 16,7-6 278-16</inkml:trace>
  <inkml:trace contextRef="#ctx0" brushRef="#br0" timeOffset="194916.402">20001 15179 164 0,'-5'0'608'0,"-4"0"170"16,-6 0 152-16,8 5 66 0,0-1-158 15,-1 3-124-15,1-2-91 0,-1 8-99 0,8-6-116 16,0 1-100-16,8 0-91 0,-1 2-62 16,1-3-45-16,6 1-31 0,1 2-25 0,8-7-19 15,-9-3-15-15,8 0-8 0,0-3-6 16,0-1-4-16,-8-5-1 0,2 0 0 0,0 1 0 16,-10-5 0-16,1 5-1 0,-7-4 1 0,0 4-1 15,-7-4-2-15,1 0-15 0,-10 2-27 16,0 3-55-16,2-1-88 0,-1 0-99 0,-7-2-131 15,8 7-103-15,-1-1-61 0,8-1-44 16,7 2-44-16,0 3-67 0,0-6-67 16,15 2 0-16,-1 1 80 0,2-3 124 0,5 3 199 15</inkml:trace>
  <inkml:trace contextRef="#ctx0" brushRef="#br0" timeOffset="195224.137">20231 15118 369 0,'0'12'660'0,"-8"4"161"0,1 1 169 16,0 4-63-16,-9-5-127 0,9 0-119 0,-1 1-110 15,2-4-142-15,-1-1-136 0,7-3-113 16,0-2-80-16,7-3-49 0,-1-4-27 0,2 0-13 16,8 0-5-16,-2-4-4 0,9-3-1 15,-10-2-3-15,10 4-3 0,-1-2-3 0,-6 2-4 16,-3 0-4-16,3 5 1 0,-2 5 1 0,0 3 2 16,-4 4 5-16,-4 1 4 0,1 9 4 15,0-2 1-15,-7 1 4 0,0 7 4 0,0-3 21 16,-7 5 30-16,0-5 31 0,-9 0 27 15,9 0 22-15,-8 0 2 0,-7-5-13 0,2 0-12 16,-4-2-11-16,2-6-12 0,1 1-12 0,-2-9-14 16,0 1-16-16,2-5-18 0,-2 0-14 15,10-5-10-15,-3-3-7 0,0-6-8 0,11 2-24 16,5-4-47-16,0-9-94 0,5 0-146 16,4-4-218-16,-2-4-204 0,9-4-248 0,5-6-251 15,0 3-10-15,10-11 151 0,5 5 195 16,9 2 281-16</inkml:trace>
  <inkml:trace contextRef="#ctx0" brushRef="#br0" timeOffset="195381.99">20562 15017 65 0,'0'16'504'0,"0"5"154"15,-5 4 105-15,5 1 26 0,-10-1-177 0,3 4-135 16,7-4-111-16,-7-1-85 0,7 1-72 16,0-9-71-16,0 6-60 0,7-10-57 0,-7-4-67 15,0-3-76-15,7-1-73 0,3-8-111 16,-5-4-124-16,2-6-166 0,2-2-144 15,5-6-37-15,1-1 64 0,7-6 117 0,-8 4 201 16</inkml:trace>
  <inkml:trace contextRef="#ctx0" brushRef="#br0" timeOffset="195564.033">20806 15063 141 0,'7'8'423'16,"-7"4"96"-16,8-4 35 0,-8 6 0 0,8-1-93 15,-8 2-90-15,0 3-56 0,0-3-47 16,8 3-57-16,-8-7-59 0,0 7-49 0,0-6-38 16,7 4-31-16,0-4-24 0,0-4-41 15,1 2-72-15,-1-7-160 0,7 1-303 0,2-4-176 16,5-4-51-16,9-3 29 0,-1-2 143 16</inkml:trace>
  <inkml:trace contextRef="#ctx0" brushRef="#br0" timeOffset="195684.939">21293 15246 159 0,'-15'15'911'16,"8"2"266"-16,-8-7 123 0,15-7 54 16,-6 2-436-16,6-1-472 0,6-1-342 0,-6 2-328 15,0-5-380-15,0 0-433 0,0-5-166 16,15 2-9-16,-8-1 168 0,8-9 308 0</inkml:trace>
  <inkml:trace contextRef="#ctx0" brushRef="#br0" timeOffset="209861.141">10414 11504 9 0,'0'-8'504'0,"0"4"173"15,7 4 132-15,-7 0 82 0,0 4-70 16,-7 0-129-16,7 8-88 0,-8 10-71 0,2 3-76 16,-9 8-117-16,0 4-99 0,0 8-78 15,-8 2-58-15,9 2-51 0,-1 0-28 0,8 3-14 16,-8-7-6-16,8-4-5 0,0 0-2 16,0-3-19-16,0-8-60 0,7-2-90 0,0-7-172 15,-8-5-197-15,8 1-208 0,-7-4-285 16,7-10-95-16,-9 1 89 0,9-4 160 15,0-4 210-15</inkml:trace>
  <inkml:trace contextRef="#ctx0" brushRef="#br0" timeOffset="210335.525">10290 10608 213 0,'0'-4'520'0,"0"0"155"0,6 4 174 0,-6 0-8 16,0 8-75-16,0 0-106 0,-6 9-124 16,6 8-141-16,-9 3-134 0,9 11-113 0,-7-2-58 15,7 0-27-15,0 4-34 0,0 0-47 16,0-2-151-16,7-2-210 0,2-4-356 16,-3 0-295-16,1-4-102 0,1 1 83 0,8-5 179 15,-2-1 343-15</inkml:trace>
  <inkml:trace contextRef="#ctx0" brushRef="#br0" timeOffset="210787.792">10437 12850 64 0,'7'-4'511'15,"-7"4"161"-15,0 0 121 0,0 4 39 16,0 5-46-16,0 4-107 0,-7 2-64 0,0 10-59 16,-9 4-94-16,2 4-129 0,-1 9-117 15,-6-1-95-15,-2 5-58 0,0 3-33 0,1 3-16 16,7-8-8-16,-6 2-2 0,6-4-5 15,-1-4 0-15,11-10-2 0,-4 1-29 0,1-9-66 16,1-3-146-16,7-4-205 0,0-4-252 0,0-9-348 16,0 0-115-16,-7-9 66 0,7-8 169 15,7-4 234-15</inkml:trace>
  <inkml:trace contextRef="#ctx0" brushRef="#br0" timeOffset="211031.93">10459 12455 317 0,'-8'-5'710'15,"8"2"211"-15,0-1 138 0,0 4-52 16,-7 4-262-16,7 4-201 0,0 5-194 0,7 4-129 15,-7 3-90-15,0 10-62 0,8-2-91 16,-8 2-242-16,8 2-448 0,-8 1-314 0,6-3-143 16,1 4-11-16,8-10 197 0,0 1 426 15</inkml:trace>
  <inkml:trace contextRef="#ctx0" brushRef="#br0" timeOffset="-207926.78">17433 11899 38 0,'0'-8'407'0,"0"3"93"15,0 2 111-15,0-1 32 0,-7 4-128 0,7 0-60 16,0 0-15-16,0 0-26 0,-7 4-2 16,7-4 1-16,0 3-11 0,0 7-27 0,7-2-51 15,-7-1-63-15,0 6-59 0,0 3-34 16,0 1-27-16,0-1-8 0,0 5-17 16,0 1-13-16,0 3-21 0,-7 0-16 0,7 0-22 15,0-6-14-15,0 2-8 0,-7 1-8 16,7-7-6-16,0-1-4 0,0-1-3 0,0-5-1 15,0-5 0-15,0 2 1 0,0-5 1 0,0 0 1 16,7-5-1-16,-7-3 2 0,0-4-1 16,7-1-2-16,-7-4 1 0,0 1 0 0,7-5-1 15,-7 1 1-15,0-1 0 0,8 1-1 0,-8-2 0 16,0 2 1-16,0 2 19 0,0 1 13 16,0 5 18-16,0 0 17 0,0 4 20 0,0-1-1 15,0 6 3-15,0 3-1 0,0 0 3 16,0 3 1-16,0 1 3 0,0 5-97 0,0 4 0 15,0-1 0-15,-8 4 0 0,8 1 0 0,0-1 0 16,0 6 0-16,8-5 0 0,-8-2 0 16,0 3 0-16,8-2 0 0,-8-3 0 0,0-1 0 15,6 1 0-15,-6 2-736 0,-6 3-617 16,6-1-213-16,-16 3-25 0,2 1 184 0,-9 0 402 16,-6 7 549-16</inkml:trace>
  <inkml:trace contextRef="#ctx0" brushRef="#br0" timeOffset="-202381.168">18097 12543 242 0,'0'-4'456'0,"0"4"93"15,9 0 80-15,-9 0-118 0,7 0-128 0,-1-4-39 16,9-1-40-16,-6-3-25 0,5 4-4 16,0 0-5-16,-5-2-24 0,12 3-11 15,-6-1-12-15,-1 0-35 0,10 0-38 0,-3-1-23 16,1 2-41-16,0-6-41 0,0 5-22 16,8-5-11-16,-8 6-6 0,9-7-3 0,-10 7-2 15,8-5 2-15,-6 4-1 0,7-5 0 16,-2 5 58-16,1 0 44 0,2-4 44 0,-2 0 21 15,0-1 10-15,7 6-51 0,-4-6-23 16,4 1-31-16,1 0-12 0,-7-1-7 0,6 1-4 16,1-2-20-16,-7 3-9 0,8 2 14 15,-9-3 8-15,7 0 6 0,-6 4 1 0,-1-4-1 16,7 3-22-16,-7-3-11 0,2 3-6 0,-8-2-3 16,7 3-3-16,-2-4-3 0,-6 3 1 15,1 1-1-15,6-4 0 0,-7 4 0 0,1-5 0 16,6 6 0-16,-7-6 1 0,0 5-1 15,0-5 1-15,7 1 0 0,-6-1-1 0,6 6 0 16,-7-10-2-16,0 4 1 0,8 6 0 0,-7-5 1 16,-2-2 0-16,8 3 0 0,-5-1 1 15,5-1 1-15,-8 0-2 0,9 2 2 16,-1-2-2-16,-7 1 0 0,9 0 2 0,-10 4-1 16,9-4-2-16,-8 0 2 0,1-1-2 0,6 5-2 15,-6-5-2-15,5 6 2 0,-5-6-2 0,0 4 0 16,-2 2 1-16,0-7 2 0,3 7 0 15,-3-2 2-15,1 1-2 0,-7-4 1 16,7 3 1-16,-7 2 29 0,1-6 17 0,5 6 7 16,-7-2 3-16,1 1 0 0,2-4-27 0,-4 3-16 15,3 1-8-15,5 1-3 0,-6-5-1 16,-1 3-1-16,0 2-2 0,9-2 1 0,-8 0 1 16,0 2-1-16,-1-1 1 0,8-4 1 0,-6 3 7 15,-2 0 13-15,1 2 7 0,1-1 4 16,4-1 1-16,-3-3-6 0,-3 3-13 0,1 1-6 15,6 1-4-15,-5-2-2 0,-3-3-1 16,11 3-1-16,-10 1 1 0,9-4 1 0,-10 3 13 16,3 2 6-16,-1-2 4 0,-1-3 1 0,1 4 2 15,-1 1-13-15,2-2-7 0,-10 1-3 16,2 0-5-16,-1 4-3 0,2-4-4 0,-2 4-5 16,-7 4-46-16,0 0-141 0,-7 0-273 15,-9 4-393-15,2 1-410 0,-9-1-143 0,-6 4 57 16,-1-4 237-16,-7 0 378 0</inkml:trace>
  <inkml:trace contextRef="#ctx0" brushRef="#br0" timeOffset="-200282.239">18113 13361 195 0,'-7'5'461'0,"7"-2"118"16,0 2 98-16,0-2-62 0,0 1-141 15,7-4-15-15,-7 5-16 0,6-5-7 0,9 3-7 16,-6 2-15-16,5-1-38 0,0 0-55 16,1-4-54-16,7 5-44 0,0-2-35 0,2-3-35 15,5 0-34-15,-1 0-28 0,2 0-23 16,7 0-22-16,-1-3-16 0,2-2-12 0,-1 1-8 15,7 0-7-15,-7-4-1 0,8 3-3 0,-2 1 1 16,-6 1 24-16,9-5 19 0,4 8 19 16,-5-5 15-16,-1 0 13 0,8 2-11 0,1-1-8 15,-11-1-9-15,11 2-7 0,-2-2-4 16,1 0-7-16,6 5-4 0,-13-3-5 0,6-1-4 16,-6-1-6-16,7 5-5 0,-8-5-4 0,0 2-6 15,9 3-2-15,-10-5-4 0,-6 1 0 16,7 0-1-16,1 4-2 0,-1-4-1 0,0 4 0 15,0-5 0-15,-6 5 1 0,6 0 2 16,-6 0 1-16,-2 0 1 0,0 0-2 0,0 0 0 16,-4 0-2-16,4 0 0 0,-6 0-1 0,-1 5 0 15,0-5 0-15,1 0 0 0,-1 4 1 16,-6-4 0-16,5 0 0 0,-5 0 0 0,0 0 1 16,-2 0-1-16,1 0-1 0,2 0 1 0,-3 0 0 15,1 0-2-15,-1 0 0 0,1 0 0 16,1-4-1-16,-1 4 0 0,-7 0 1 0,7 0 1 15,1 0-1-15,-8-5 3 0,6 5 0 16,-5 0 0-16,5 0 1 0,-5 0 1 0,5 0 0 16,-5-3 0-16,-3 3 0 0,11 0 0 15,-10 0 0-15,8 0-1 0,-8 0 1 0,8 0 0 16,-7 0 0-16,1 0 0 0,5 0 0 0,-6 0 1 16,7 0 7-16,-8 0 6 0,8 0 4 15,-6 0 0-15,-1-5 1 0,6 5-7 0,-6-4-6 16,7 4-3-16,-6-4-3 0,6 4-1 0,-8-4 1 15,8 4 1-15,-5 0 3 0,-4 0-4 16,2 0-4-16,-1 0 0 0,1 0 0 0,1 0 0 16,-3 0 0-16,-4 0 0 0,-1 0 0 15,-8 4 0-15,0 0 0 0,-8 0-162 0,-14 4-315 16,6 5-439-16,-13-1-427 0,-16-2-158 16,-5 2 47-16,-17 1 249 0,-22-6 424 15</inkml:trace>
  <inkml:trace contextRef="#ctx0" brushRef="#br0" timeOffset="-198839.861">20755 11579 93 0,'0'5'475'0,"0"0"160"16,0-5 126-16,-8 3 47 0,8 2-144 0,0-2-22 16,0 1-40-16,0-4-30 0,0 4-45 15,8 0-70-15,-8 1-87 0,8-1-89 0,-1 0-71 16,7 0-52-16,-7 0-37 0,15-4-29 15,-6 0-23-15,6 0-21 0,7-4-15 0,-6 4-12 16,7-4-8-16,-2 0-5 0,2 4-3 0,-1-4-1 16,-5 4-1-16,-3 0-1 0,0 0-1 15,-6 4 1-15,-7 4 0 0,-1-4 0 0,-7 9 2 16,0-1 12-16,-7 4 11 0,-8 1 16 16,7 5 17-16,-5-1 15 0,-10 4 0 0,7-1-4 15,-6-4-11-15,8 5-16 0,-1 1-14 0,-7-6-25 16,15-3-5-16,-7 0 0 0,7-1-14 15,-2-3-61-15,9-1-126 0,-7-4-228 0,7-4-343 16,0-4-486-16,7 5-181 0,2-5 23 16,5-5 184-16,9 10 327 0,5-5 495 15</inkml:trace>
  <inkml:trace contextRef="#ctx0" brushRef="#br0" timeOffset="-198265.169">21153 12859 364 0,'-6'-5'713'0,"-2"5"248"15,0 0 195-15,0 5-32 0,1-5-144 16,7 3-154-16,-7-3-185 0,-1 5-146 0,8 0-126 16,0-2-91-16,0 1-60 0,8 1-152 15,-1 3-66-15,0 0 0 0,9 0 0 0,-2-4 0 16,8 4 0-16,-7 1 0 0,9-1 0 16,4 0 0-16,-6 4 0 0,1-3 0 0,-1 4 0 15,-7-2 0-15,6 2 0 0,-6 0 0 16,-8 3 0-16,0 1 0 0,1 0 0 0,1-1 0 15,-9 1 0-15,0-1 0 0,-9 1 0 16,1 0 0-16,1 0 0 0,-7 3 0 0,-1-2 0 16,1 2 0-16,-10-4 0 0,2 5 0 0,0-1 0 15,1 1 0-15,0 1 0 0,-3-2 0 0,2-3 0 16,1 3 0-16,-3 1 0 0,2 0-200 16,-6-1-661-16,5 5-489 0,-15-3-175 15,2 7 5-15,-16-9 203 0,-6 5 377 0,-17-1 515 16</inkml:trace>
  <inkml:trace contextRef="#ctx0" brushRef="#br0" timeOffset="-190759.948">21737 10828 116 0,'6'0'434'0,"-6"4"127"15,0-4 106-15,0 4-31 0,-6 0-112 16,6 1-35-16,0-2-4 0,0 6 6 16,0-1 9-16,0 5-4 0,0-4-47 0,0 3-81 15,0 4-78-15,0-3-61 0,0 4-45 16,0-5-30-16,6 4-28 0,-6 1-24 0,0-1-22 16,0-4-20-16,0 1-14 0,0-1-10 0,0 2-5 15,0-2-6-15,0-4-4 0,0-3-2 16,0 3 0-16,0-4-2 0,0 0 3 0,0-4 3 15,0 0 0-15,0 0-1 0,0-4-4 16,0 0-4-16,-6-4-5 0,6-1-6 0,0 1-1 16,0-9-1-16,0 4-1 0,0-4-1 0,0 1 1 15,0-4 0-15,0 3 0 0,0 0 0 16,6 1 0-16,-6-1 1 0,0 5 0 0,0-1 1 16,0 1 1-16,0 2 9 0,0 7 6 15,0-5 4-15,0 8 5 0,0-4 1 0,0 4-4 16,0 4 4-16,0 0 3 0,8 3 8 0,-8 3 7 15,0 2 9-15,0 5 5 0,0-1-55 16,0 6-5-16,7-2 0 0,-7 5 0 0,0-5 0 16,0 1 0-16,0 0 0 0,7 0 0 15,-7 0 0-15,0-8 0 0,0 3 0 0,0-8 0 16,10 0 0-16,-10-4 0 0,0 0 0 16,0-4 0-16,6-4 0 0,-6 0 0 0,0-4 0 15,0-4 0-15,0 0 0 0,-6-5 0 0,6 0 0 16,0-4 0-16,0 4 0 0,0-3 0 0,-10-1 0 15,10 4 0-15,0 5 0 0,0 0 0 16,0 7 0-16,0 2 0 0,0 3 0 16,0 3 0-16,0 6 0 0,0 3 0 0,0 1 0 15,0 7 0-15,0 1 0 0,0-1 0 0,10 6 0 16,-10-5 0-16,0-1 0 0,6-3 0 16,-6-1 0-16,7 1 0 0,0-9-204 0,1-4-352 15,0 1-283-15,-8-5-421 0,6-5-156 16,2-3 50-16,-1-1 181 0,1 1 296 0,1-4 465 15</inkml:trace>
  <inkml:trace contextRef="#ctx0" brushRef="#br0" timeOffset="-129286.427">9824 11841 93 0,'-8'0'480'0,"8"0"143"0,0 0 102 0,0-5 1 16,0 5-118-16,8-4-57 0,-1 0-40 15,1 4-31-15,-1-4-45 0,0-1-70 0,0 5-92 16,0-3-81-16,9-2-47 0,-9 5-19 16,9-3-9-16,-2-2-7 0,0 1-3 0,1 1-12 15,0-2-12-15,1 1-14 0,-2 0-11 16,1 0-11-16,-1-1-7 0,0 1-3 0,2 1 4 16,-1-2-1-16,0 2 1 0,6 3-2 0,-5-5 0 15,-10 0-6-15,10 5 2 0,-1-3 8 16,-1 3 5-16,-7 0 0 0,8-4-2 0,-8 4-5 15,8 0-4-15,-6 0-2 0,-4 0 0 16,4 0-2-16,6 0 0 0,-8 0-2 0,0 0-5 16,0 0-2-16,0 4-2 0,2-4-2 0,-3 0-3 15,9 0 0-15,-8 0 3 0,2 0 3 16,-4-4 1-16,11 4 0 0,-9 0-1 0,2-5-4 16,4 5-2-16,-5-3 1 0,7 3 1 15,-9 0 0-15,2-5-1 0,8 5-3 0,-9 0-1 16,0 0-3-16,8 0-4 0,-7 0-7 0,-2 0 0 15,9 0 0-15,-8 0 0 0,1 0 0 16,-1 0 0-16,8 5 0 0,-15-5 0 0,9 0 0 16,-3 0 0-16,1 0 0 0,-7 0 0 0,7 3 0 15,-7-3-38-15,-7 0-112 0,7 0-183 16,-7 5-333-16,-8-1-554 0,8-4-215 16,-8 3-24-16,0-3 131 0,0 5 310 0,9 0 556 15</inkml:trace>
  <inkml:trace contextRef="#ctx0" brushRef="#br0" timeOffset="-126394.391">9816 13144 161 0,'0'5'334'0,"0"-5"33"0,8 0 10 0,-8 3-4 16,0-3-62-16,7 0-8 0,-7 0 24 16,8 0 21-16,-1 0 20 0,-7 0 27 0,7 0 17 15,0-3-2-15,0 3-4 0,3-5-19 16,-4 5-59-16,1 0-69 0,1 0-57 0,6 0-48 15,-6 0-26-15,6 0-14 0,-6 0-9 0,6 0-7 16,2 5-7-16,-2-5-17 0,9 0 3 16,-9 3-4-16,10-3-11 0,-3 0 3 0,0 0 7 15,1 0-11-15,0 0-7 0,2-3-4 16,-3 3-10-16,1-5 0 0,2 5 4 0,-3 0 3 16,-6 0 1-16,6 0-1 0,1 0-11 15,2 0-8-15,-3 0-3 0,1 0-1 0,1 0-1 16,-2 0-2-16,2 0-1 0,-1 0-2 15,-1 0 1-15,2-4 3 0,-8 4 3 0,7 0 1 16,-8 0 1-16,8 0 2 0,-7 0 2 0,2 0 1 16,3 0 2-16,-4 0 1 0,-2 4-2 15,1-4-3-15,-1 0-3 0,2 0-13 0,-2 5-14 16,1-5 0-16,0 0 0 0,-1 0 0 16,3 0 0-16,2 0 0 0,-2 0 0 0,-3 0 0 15,0 3 0-15,1 2 0 0,-1-1 0 0,3 1 0 16,-11-2 0-16,9 2 0 0,0 0 0 15,-1-2 0-15,-7 1 0 0,8 4 0 0,0-3 0 16,1-5 0-16,-9 5 0 0,7-5 0 16,2 3 0-16,-3-3 0 0,3 0 0 0,-1 0 0 15,-1 0 0-15,-6 0 0 0,6 0 0 0,1-3 0 16,-1-2 0-16,1 5 0 0,1-8 0 16,-2 3 0-16,2 1 0 0,-3 1 0 0,-5-2 0 15,7 0 0-15,-1 2 0 0,-7-2 0 0,0 1 0 16,3 4 0-16,3-5 0 0,-5 5 0 15,0-3 0-15,-1-2 0 0,0 5 0 0,0-4 0 16,0 4 0-16,-7-4 0 0,8 4 0 16,-8-4 0-16,7 4 0 0,-7 0 0 0,0 0 0 15,0 0 0-15,0 4 0 0,0 0 0 16,0 0 0-16,-7 4 0 0,7 6-316 0,-8-1-398 16,-6-1-558-16,0 4-212 0,-2-4-20 15,3 5 155-15,-11-1 336 0,10 1 554 0</inkml:trace>
  <inkml:trace contextRef="#ctx0" brushRef="#br0" timeOffset="-123895.849">10215 11205 136 0,'-15'5'372'0,"1"-2"65"0,-1 3 3 0,1 2-26 16,-1 0-123-16,-7 1-64 0,6 2-30 15,-5 2-23-15,-2-1-16 0,0 1-18 0,2 3-15 16,6 5-15-16,-6-1 6 0,-3 5-1 16,10 2 3-16,-1 1 3 0,0 5 3 0,1-4-3 15,-1 4-4-15,9 1 13 0,-4-1 6 16,3 0-7-16,0 0-19 0,0-4 34 16,0 5-8-16,7-6-14 0,-8 2-6 0,8-6 31 15,0 1-25-15,0 1-16 0,8-1 7 16,-1 0 17-16,0-5-34 0,7 0-19 0,9 2-9 15,-1-7-18-15,0 2-24 0,16 1-10 16,-1-7-7-16,1 3-4 0,-2-6-3 16,7 1-3-16,9-6 1 0,-6 2-1 0,-3-5 1 15,8-5-1-15,-5 2 26 0,11-6 13 16,-5-4 7-16,0-4 3 0,7-4 3 0,-6-4-26 16,-10-4-14-16,9 1-7 0,-6-5-3 0,-10 4-1 15,1-6 1-15,-9 7 0 0,-5-1 1 16,-1 1-1-16,-8 1 0 0,2 7 0 0,-10-1 2 15,1 1-2-15,-7-1 1 0,0 0 1 16,-7 6-2-16,1-7 1 0,-10 1-1 0,2 0-2 16,-8 0 0-16,-9-4 2 0,2 5-7 15,-7-5-16-15,-2 5-34 0,-6 3-67 0,0 0-121 16,-8 6-136-16,0 1-168 0,-6 10-191 16,7 4-221-16,-10 2-10 0,10 5 82 15,-1 6 159-15,9 0 214 0</inkml:trace>
  <inkml:trace contextRef="#ctx0" brushRef="#br0" timeOffset="-123110.476">10327 12680 180 0,'-16'-9'442'15,"-5"1"84"-15,5 3 59 0,-5 5-79 0,-3-3-154 16,2 3-99-16,1 0-57 0,-8 3-37 16,-2 2-27-16,-6 3-7 0,8 1 9 0,-1 3 1 15,-6 5 1-15,6 4 11 0,0 3 29 16,2 5 20-16,-1 0 12 0,-2 9 9 15,9 4-1-15,1 3-26 0,-2 0-21 0,9 2-14 16,-2 2-28-16,2 5-10 0,14-4-15 16,-7 0-9-16,7-1-17 0,7-2-12 15,-1-6-19-15,9 0-9 0,8-3-11 0,0-5 9 16,5 0 8-16,8-8 18 0,3 0 23 16,-3-4 6-16,16 0-12 0,-9-6-8 0,9-2-24 15,1-9-23-15,-2 1-9 0,9-5-5 0,-10 0-3 16,2-9 0-16,-1 1 0 0,10-9-1 15,-10 1 0-15,1-9-2 0,-8-4 0 0,7-4-1 16,-13-5-2-16,6 1-2 0,-6-8 2 16,-3 0 0-16,-4-7 0 0,-11 3 0 0,3 0 2 15,-8-6 0-15,-7 1 1 0,-1 1 0 0,-14-2 2 16,-1 5-2-16,-7-2 1 0,0 5 0 0,-13 5-2 16,-3 5-2-16,-4 8-2 0,-3 0-15 15,-15 12-23-15,9 1-38 0,-8 7-61 16,-6 5-137-16,-2 4-171 0,-6 8-229 0,0 0-337 15,-1 14-116-15,-14-2 57 0,-8 10 149 16,1-1 235-16</inkml:trace>
  <inkml:trace contextRef="#ctx0" brushRef="#br0" timeOffset="-96542.641">5654 11824 53 0,'0'8'437'0,"0"-4"122"0,0-4 94 0,0 5 3 15,0-5-130-15,0 0-50 0,0 0 26 16,0 0 26-16,0 0 17 0,7 0-21 0,-7 0-76 16,0 0-121-16,7 3-96 0,-7-3-75 15,7 0-40-15,3 0-23 0,-4 5-21 0,1-5-21 16,0 0-17-16,1 0-12 0,0 5-8 0,-2-5-5 15,2 0-3-15,6 0-3 0,-4 0-1 16,-5 0-2-16,-5 0-1 0,7 0 1 0,2 0 1 16,-9 0-2-16,8-5-6 0,-8 5-16 15,0 0-23-15,0-5-25 0,0 5-26 0,-8-3-11 16,8-2 3-16,0-3 17 0,-9 4 22 0,9-1 27 16,-7 2 18-16,2-2 13 0,-5-3 4 15,3 4 5-15,-8 1 0 0,9-2 3 0,-10 1 2 16,9 0 8-16,-6 0 14 0,3-1 13 15,-4 5 10-15,0-4 8 0,-2 4 2 0,9 4-3 16,-6-4-1-16,-3 5 3 0,9-1 2 0,-9 0 2 16,9 0-2-16,-1 4-4 0,-5 1-6 15,13-1-3-15,-8-5-3 0,0 6-5 0,1 4-5 16,7-10-7-16,0 7-8 0,0-3-5 16,0 3-5-16,0-7-1 0,7 6-1 0,1-6 0 15,0 7-2-15,5-7 0 0,-5 2-3 0,8-1 0 16,-2-1-1-16,9-3 0 0,-10 0-1 15,10-3 0-15,-9 3-2 0,9-9 1 0,-9 6-3 16,2-7 1-16,-2 3 0 0,0-1 2 16,1-6 0-16,-8 6 0 0,2 0 0 0,-1-5 1 15,-8 4-1-15,0 1 0 0,0 0 1 16,-8 1 0-16,8-2 1 0,-9 1-1 0,2-1 2 16,-8 1-1-16,8 5-1 0,-8-2 1 15,1 0 0-15,-1 5-2 0,2 0 0 0,-4 0-2 16,3 0 1-16,-1 5-1 0,0 0 1 0,9-2 0 15,-10 2 1-15,9-2-2 0,7 6 0 16,-7-1-1-16,7 1 0 0,0-2 0 0,7 1 1 16,0 5 1-16,2-5-1 0,-2 1-1 15,6-1-2-15,-5 0-41 0,14 1-124 0,-15-4-241 16,0-2-361-16,9 2-421 0,-9-5-151 16,8 0 38-16,-1 0 203 0,8-5 345 0</inkml:trace>
  <inkml:trace contextRef="#ctx0" brushRef="#br0" timeOffset="-95750.799">5675 13191 18 0,'0'-9'480'0,"-7"1"164"0,0 0 130 0,0-1 113 15,0 4-82-15,-1 2-70 0,0-2-61 16,-5 1-53-16,6 4-92 0,-9 0-114 0,2 0-100 16,-2 4-77-16,8 1-55 0,-5 3-42 15,5 1-29-15,0-1-19 0,1 4-15 0,1 1-13 16,6-5-12-16,-8 4-11 0,16 1-11 15,-8-1-7-15,6 0-6 0,9-4-5 0,-7 5-3 16,13-4-2-16,-5-1-3 0,5 0 0 0,1-4-1 16,1-4 0-16,-2 5-1 0,9-10-1 15,-7 1-1-15,5 0 0 0,-6-5-2 16,1 1 0-16,-1 0 1 0,-7-1 0 0,-1-3 1 16,3 4-1-16,-11-4 1 0,-6 4 3 0,7 0 1 15,-14-1 2-15,7 1 0 0,-6 3 1 16,-3 2-2-16,-6-2 11 0,1 5 10 0,-1 0 7 15,-6 0 6-15,-3 0-35 0,2 5-5 0,1 3 0 16,-2-3 0-16,10-2 0 0,-4 1 0 16,3 1 0-16,7-5 0 0,-1 3 0 0,8-3 0 15,0 5 0-15,8-5 0 0,-1 4 0 16,0-4 0-16,17 0 0 0,-4 0 0 0,2 0 0 16,10 0 0-16,-3-4 0 0,-1 4 0 0,1-5-134 15,1 5-393-15,-7 0-376 0,7 0-430 16,-1 5-149-16,7-1 71 0,3 0 223 0,4 4 360 15,-7-4 453-15</inkml:trace>
  <inkml:trace contextRef="#ctx0" brushRef="#br0" timeOffset="-85428.297">5727 11824 124 0,'-6'0'444'0,"-2"4"121"0,8-4 111 16,0 0-33-16,-8 0-98 0,8 4-65 16,0-4-48-16,8 0-39 0,-8-4-16 0,0 4-17 15,8-4-21-15,-2 4-19 0,2-5-22 16,-1 2-38-16,0-2-36 0,8-3-29 0,-8 4-33 16,10-4-29-16,-4 4-17 0,2-4-14 15,0-1-13-15,7 6-10 0,-7-5-9 0,8-2-5 16,-9 7-3-16,9-6-4 0,-3 1-6 15,3 5-7-15,-1-2-6 0,0 0-3 0,7 2-4 16,-5 3-4-16,-3 0-1 0,8 0-5 16,-5 0-7-16,5 0-1 0,-8 0-1 0,9 0 11 15,-7 3 7-15,-2-3 4 0,9 0 9 0,-8 5 8 16,0 0-4-16,0-5-25 0,1 3-23 16,-2 5 0-16,2-3 0 0,0-1 0 0,-2 4 0 15,1-3 0-15,-8 3 0 0,9-5 0 0,0 1 0 16,-9 1 0-16,10-1 0 0,-12-4 0 15,4 0 0-15,-2 0 0 0,1 0 0 0,-7 0 0 16,0 0 0-16,-2 0 0 0,-6 0 0 16,0 0-142-16,0 0-201 0,0 4-131 15,-6 0-172-15,-2 1-167 0,0-2-214 0,-7 6-150 16,1-1 33-16,-2 4 153 0,4-4 197 16,-5 5 280-16</inkml:trace>
  <inkml:trace contextRef="#ctx0" brushRef="#br0" timeOffset="-85134.353">6399 11924 310 0,'-7'0'660'15,"7"0"151"-15,0 0 124 0,7-3-48 0,-7-2-158 16,7 0-114-16,2 2-64 0,5-1-69 16,1-1-85-16,-1 2-80 0,1-7-79 0,0 7-66 15,6-1-36-15,-4-1-28 0,4 2-24 0,1-2-22 16,2 0-18-16,-12 1-16 0,12 1-10 15,-10-2-7-15,1-3-2 0,-7 3-3 0,5-3-2 16,-5 4 0-16,1-9 0 0,-4 5 0 16,-5 1 14-16,0-6 12 0,0 0 7 0,-5 2 4 15,-4-6 1-15,1 4-14 0,-5 0-12 0,-3-2-8 16,1 1-5-16,-6 1-5 0,0 1-12 16,-3 8-43-16,2 0-116 0,1 4-195 0,-3 4-344 15,2 0-489-15,8 5-185 0,-8 2 14 16,0-6 149-16,-1 3 326 0,1 1 490 15</inkml:trace>
  <inkml:trace contextRef="#ctx0" brushRef="#br0" timeOffset="-83299.326">5801 13191 32 0,'-13'3'379'15,"-4"2"106"-15,10 0 93 0,-8-2 6 16,1 1-92-16,6-4-61 0,2 5-36 0,6-5-14 16,0-5 2-16,0 1 14 0,0 4 19 15,0-3 22-15,6-2-8 0,2-3-37 0,6 3-45 16,1-2-48-16,1 2-58 0,-2 0-38 16,1 2-24-16,7-2-18 0,0 1-13 0,0 4-17 15,8-5-17-15,-1 5-24 0,2-3-37 16,-3 3-54-16,11 0 0 0,-3 0 0 0,-8-5 0 15,11 5 0-15,-3 0 0 0,-7-4 0 0,0 0 0 16,1 4 0-16,-7-4-65 0,-2 4-80 16,-6 0-87-16,0-5-89 0,7 5-100 15,-15 0-147-15,8-3-151 0,-15 3-161 0,8 0-223 16,-1 0-20-16,0-5 120 0,0 5 175 16,9 0 235-16</inkml:trace>
  <inkml:trace contextRef="#ctx0" brushRef="#br0" timeOffset="-82894.753">6326 13264 469 0,'-8'0'706'0,"1"0"158"0,7-3 139 0,-8 3-132 16,16 0-150-16,-8-5-96 0,7 5-93 16,1-4-96-16,6 0-89 0,1 0-83 0,0 0-80 15,7-4-54-15,1 0-40 0,-2 0-29 0,1 3-24 16,0-2-14-16,0-3-10 0,8 2-4 16,-7 4-3-16,-2-4-2 0,-4 3 0 0,4 2-2 15,-6-2 1-15,6 1-1 0,-13-1 2 0,6-3 6 16,-7 4 19-16,10-4 19 0,-17 0 14 15,5-1 16-15,-5-3 7 0,0-5-5 16,0 1-6-16,-5 0-7 0,-4-9-11 0,1-1-13 16,-5-3-12-16,-3 0-12 0,-5 0-7 0,-3 0-5 15,2 4-2-15,1 9-3 0,-9-1-4 0,7 13-15 16,-6-1-42-16,7 10-108 0,0 7-190 16,8 5-346-16,-9 4-521 0,16-1-201 15,-8 1-1-15,0-8 141 0,2-5 326 0,13-8 525 16</inkml:trace>
  <inkml:trace contextRef="#ctx0" brushRef="#br0" timeOffset="25208.56">23103 9350 125 0,'-9'0'486'15,"2"0"117"-15,0 0 95 0,-1-4-24 16,8 4-151-16,-7 0-82 0,7 0-22 0,0 0 6 15,0-4 4-15,7 4-7 0,1 0-37 16,-1-4-69-16,0 4-77 0,8-5-68 0,0 1-45 16,0 0-32-16,-1 0-19 0,9 0-20 0,-9 0-12 15,8-4-15-15,0 3-9 0,0 1-9 16,1 4-2-16,7-4-5 0,-9 4-1 0,1-4-1 16,2 4 1-16,-3 0-2 0,-6 0 1 15,6 0-1-15,-4 4-1 0,4-4 1 0,-14 4 1 16,8 0-1-16,-8 4 2 0,0-3 0 0,2 3 22 15,-2 0 16-15,-7 1 9 0,6-1 13 16,-6 4 9-16,0 5-15 0,0-5-6 0,0 9 0 16,-6-4-6-16,6 3-4 0,0 5-3 15,0 0 0-15,-7 4-1 0,7 0 1 0,-9 0 7 16,9 4 9-16,0 2 11 0,0 5 11 16,0-3 15-16,0 10 12 0,0-1 12 0,0 3 1 15,9 6-41-15,-9 3-74 0,7-1 0 16,-7 1 0-16,0 4 0 0,6-4 0 0,-6 1 0 15,0-6 0-15,8 5 0 0,-8-3 0 0,8-1 0 16,-8-1 0-16,8-2 0 0,-2 2 0 16,-6-3 0-16,8 0 0 0,-8 4 0 0,0-4 0 15,0 4 0-15,0 0 0 0,0-1 0 0,-8 6 0 16,8-1 0-16,-6 0 0 0,-2 4 0 16,8-3 0-16,-8-1 0 0,0 0 0 0,2-1 0 15,6-2 0-15,-7-5 0 0,-2 4 0 16,9-5 0-16,-7 2 0 0,7-6 0 0,0 5 0 15,-7 0 0-15,7-4 0 0,0 3 0 0,0 1 0 16,-7-5 0-16,7 5 0 0,0 1 0 16,-8-2 0-16,8 0 0 0,0 2 0 0,-7-5 0 15,7 3 0-15,0-3 0 0,-7 0 0 16,7-1 0-16,0 1 0 0,0 0 0 0,0-1 0 16,0-3 0-16,0 3 0 0,0 1 0 15,0-4 0-15,7 3 0 0,-7-3 0 0,0-1 0 16,0-2 0-16,7 1 0 0,-7 2 0 0,0-5 0 15,8 6 0-15,-8-3 0 0,0 2 0 16,0 0 0-16,7-1 0 0,-7 0 0 0,0 5 0 16,0-4 0-16,7-1 0 0,-7 0 0 0,0 5 0 15,0-4 0-15,7 0 0 0,-7-2 0 16,0 3 0-16,0-1 0 0,0-1 0 0,0 0 0 16,9 0 0-16,-9-3 0 0,0 4 0 15,0-5 0-15,0 4 0 0,0-3 0 0,0 3 0 16,7-4 0-16,-7 1 0 0,0 4 0 0,0-5 0 15,6-4 0-15,-6 4 0 0,0-4 0 16,0 5 0-16,8-5 0 0,-8 0 0 0,8 5 0 16,-8-5 0-16,0 4 0 0,8-4 0 0,-8 4 0 15,6-4 0-15,-6 1 0 0,8 4 0 16,-8-5 0-16,0-1 0 0,7 2 0 0,-7-1 0 16,0 1 0-16,0-6 0 0,7 5 0 15,-7-3 0-15,0-5 0 0,0 0 0 0,9-5 0 16,-9 2 0-16,0-6 0 0,0 0 0 15,0-3 0-15,0-5 0 0,0 0 0 0,0 1 0 16,-9-6 0-16,9-3 0 0,-7 0 0 0,0 0 0 16,-1 0-263-16,2-3-153 0,-10-6-159 15,8 6-164-15,-5-2-182 0,-10 5-208 0,8 0-52 16,1 0 115-16,-9 0 174 0,8 5 226 16</inkml:trace>
  <inkml:trace contextRef="#ctx0" brushRef="#br0" timeOffset="25425.543">23035 15612 479 0,'-22'11'729'0,"9"-2"205"0,-4-1 176 0,10-3-105 15,-1-2-132-15,2 2-137 0,6-5-150 16,0 0-128-16,6 0-111 0,9-5-74 0,2 2-36 16,-4-6-16-16,9 1-21 0,8-5-197 0,-1 5-3 15,9-6 0-15,-10 2 0 0,10 1 0 16,-2 1 0-16,-7 3 0 0,2 2 0 0,-2 5 0 15,0 0 0-15,-5 0 0 0,-3 5 0 16,-6-1 0-16,-1-1-346 0,-7 2-308 0,-7 3-313 16,0 0-358-16,-7 1-91 0,0 0 94 15,-8-1 235-15,8-3 335 0</inkml:trace>
  <inkml:trace contextRef="#ctx0" brushRef="#br0" timeOffset="26708.841">24607 10467 110 0,'-6'-16'482'16,"-2"3"122"-16,0 1 91 0,1-1-12 15,-7 9-145-15,5-6-42 0,2 7 20 0,0 3 26 16,0 0 4-16,-8 0-30 0,7 0-79 0,1 3-108 16,-8 7-89-16,8-1-55 0,-8 2-29 15,8 6-22-15,-8 8-18 0,7 0-15 0,-5 3-18 16,4 6-15-16,2-1-14 0,7 9-12 15,-7-5-9-15,7 4-9 0,7-2-5 0,0-3-6 16,2-2-5-16,-2-6-3 0,7-8-2 0,1 2 0 16,0-5-2-16,-1-4 0 0,1-10-1 15,8 2 1-15,-9-10-2 0,9-7-1 0,-2-5 1 16,1-4 0-16,-7-4 0 0,0-3 0 16,6-9 1-16,-4-5 1 0,-3-4 0 0,1-4 0 15,-1-4 0-15,0-1 0 0,-4-6-2 0,-5-1 0 16,2 3-1-16,-7 2 1 0,0-1 1 15,0 7 0-15,0 10 1 0,-7 0 0 16,7 11 1-16,-5 1-1 0,5 8 2 0,-10 5 1 0,10 7 1 16,-7 1 0-16,0 5 0 0,7 3 7 15,-8 7 8-15,2 2 10 0,6 7 15 16,-8 1 18-16,1 8 11 0,-1 5 12 0,8 7-29 16,-6-1-57-16,-1 6 0 0,7 5 0 0,0-2 0 15,0 5 0-15,0 4 0 0,0-5 0 16,7-3 0-16,-1 3 0 0,-6-2 0 0,8-2 0 15,-1-3 0-15,1-5 0 0,-2-4 0 16,-6 0 0-16,8-8 0 0,-1 4 0 0,0-8 0 16,-7-4-40-16,10-1-264 0,-5-3-136 0,-5-9-192 15,7 0-187-15,2-8-254 0,-9-4-152 16,15-5 32-16,-9-9 168 0,9 2 207 16,0-4 314-16</inkml:trace>
  <inkml:trace contextRef="#ctx0" brushRef="#br0" timeOffset="27062.871">24962 10516 6 0,'7'-13'577'0,"-7"6"216"0,0-1 190 0,0 3 141 16,-7 5-181-16,7 5-179 0,-7-1-148 15,-8 4-137-15,6 8-104 0,-4 1-86 0,6 5-66 16,-9 6-45-16,9 2-32 0,-8-2-24 0,8 4-20 16,-1 3-19-16,8-6-19 0,-8-4-17 15,16-1-15-15,-8-7-13 0,8 0-10 16,-1-9-5-16,8 0-2 0,-8-8-1 0,9 0-2 15,-3-4 1-15,3-4 0 0,-1-5 0 0,-1-3-1 16,2-5 0-16,-10 0 0 0,9-4 0 0,-8-5 1 16,7 2 0-16,-5-1 2 0,-9 1 0 15,7 3 0-15,1-5 0 0,-8 8 1 0,0 2-1 16,0 7 0-16,8 6-1 0,-8 3 0 16,0 4-1-16,0 4 0 0,0 3 1 0,0 6 1 15,0 4-2-15,0 5-1 0,0-2 0 16,0 5-1-16,0-4 0 0,0 7-1 0,0-4-1 15,0 1 0-15,6-3-14 0,-6-1-30 0,7 0-53 16,-7-5-94-16,0-3-118 0,8-5-157 16,-8-8-162-16,0 0-165 0,0-4-217 0,0-5-126 15,8 1 62-15,-2-8 143 0,1-5 197 16,1-4 300-16</inkml:trace>
  <inkml:trace contextRef="#ctx0" brushRef="#br0" timeOffset="27253.817">25183 10451 15 0,'0'0'659'0,"-8"0"325"0,8 3 217 0,0-3 130 16,0 0-230-16,0 5-276 0,0-5-272 16,8 0-181-16,-8 4-111 0,15-4-74 0,-8 0-63 15,7 0-52-15,2-4-34 0,-2 4-20 0,2-5-11 16,-2 5-6-16,10-3-9 0,-12-2-27 16,5 1-52-16,-11 0-90 0,9 0-111 0,-8-1-163 15,1-3-157-15,-1-4-147 0,-7 2-159 16,0-2-168-16,0 1 39 0,-7-7 124 15,7 1 173-15,-8-2 237 0</inkml:trace>
  <inkml:trace contextRef="#ctx0" brushRef="#br0" timeOffset="27475.076">25293 10039 543 0,'-7'-5'730'0,"0"2"121"0,7 3 104 0,-8 0-168 16,2 8-136-16,6 4-60 0,0 4-36 0,-8 6-46 15,8 3-82-15,0 4-93 0,-8 4-95 16,8 8-65-16,0-2-47 0,0 6-35 0,0 0-28 15,0 0-22-15,0 2-16 0,0-2-12 16,0-4-7-16,0 1-4 0,0 0-4 0,8-5-11 16,-8-4-29-16,0-3-63 0,8-1-105 0,-2-8-133 15,-6-5-188-15,8-4-168 0,-1-3-144 16,0-5-179-16,8-8-71 0,0-5 107 16,0-3 154-16,0-4 189 0,7-11 275 15</inkml:trace>
  <inkml:trace contextRef="#ctx0" brushRef="#br0" timeOffset="27742.425">25449 10541 493 0,'0'-13'709'0,"0"6"185"0,7-1 155 16,-7 3-109-16,-7 0-136 0,7 2-132 16,-7 3-136-16,7 3-136 0,-7 2-108 15,-1 3-82-15,8 0-50 0,-8 4-35 0,1 1-30 16,1 4-23-16,6 5-19 0,0-6-19 0,0 1-14 16,0-5-9-16,0 0-7 0,0 1-3 0,6-5-2 15,1-1 0-15,1-2-3 0,0-5 1 16,-1 0-2-16,7-5 0 0,-7-2-1 15,1-1 1-15,-1-1 0 0,7 1 2 0,-5 0 1 16,-9-4 1-16,8 7 0 0,-2 2 2 0,-6-2-1 16,8 5-1-16,-1 0 0 0,-7 8-1 15,0-3 1-15,7 7 0 0,2 0 2 0,-9 1-9 16,0-1-19-16,6 4-40 0,-6-4-79 0,0-2-98 16,7-2-146-16,-7 1-168 0,0-6-183 15,0-3-242-15,0 0-141 0,0 0 46 16,7-3 137-16,3-11 203 0,-3 1 310 0</inkml:trace>
  <inkml:trace contextRef="#ctx0" brushRef="#br0" timeOffset="27958.622">25744 10516 561 0,'0'8'889'0,"-8"9"234"16,8 3 176-16,-7 2-156 0,7 8-226 0,-7 6-243 15,7 1-189-15,0 8-142 0,0 7-95 0,0-3-66 16,0 6-51-16,0 3-41 0,0-1-32 15,7 1-24-15,-7-3-20 0,7-2-14 0,-7 1 0 16,8-8 0-16,-8-5-4 0,8-3-28 16,-8-5-36-16,0-4-63 0,0-8-114 0,0-9-143 15,0-7-200-15,0-5-215 0,0-9-235 16,-8-2-172-16,0-11 17 0,8-8 161 16,0-3 226-16,0-8 286 0</inkml:trace>
  <inkml:trace contextRef="#ctx0" brushRef="#br0" timeOffset="28274.999">25670 10673 440 0,'0'-24'641'16,"7"0"113"-16,-7 3 72 0,9 0-160 15,-2-1-114-15,0 7-82 0,8-3-52 0,-1 3-48 16,9 2-67-16,-9 1-89 0,0-5-84 16,9 9-61-16,0-4-33 0,-2 3-16 0,2 1-8 15,-9 3-5-15,8 5-2 0,-7 0 0 16,7 5 22-16,-6 3 27 0,-2 1 36 0,-7 3 29 15,1 4 28-15,0-3 9 0,-8 8 3 16,0 2-1-16,0 2 1 0,-16 2 0 0,9 1-9 16,-7 1-14-16,-2-1-21 0,-6 2-20 0,7-5-23 15,-7 5-21-15,-1-5-16 0,2-5-14 16,7-3-10-16,-2-1-6 0,-5-4-6 0,12 1-1 16,-5-6-4-16,6-2-6 0,2 0-26 15,6-2-52-15,0-3-98 0,0-3-122 0,6-7-181 16,2-1-180-16,6-1-176 0,2-9-219 15,7 0-82-15,-2 1 96 0,9-5 164 0,-1-2 211 16,-7 4 311-16</inkml:trace>
  <inkml:trace contextRef="#ctx0" brushRef="#br0" timeOffset="28592.48">26091 10521 212 0,'8'-8'572'16,"-1"3"149"-16,0 0 124 0,-7 2 1 16,0 3-102-16,-7 0-99 0,7 0-74 0,-7 0-73 15,7 3-103-15,-8 2-103 0,8 0-73 16,-7 3-49-16,-1 4-27 0,2 1-16 0,6-1-17 15,-7 1-18-15,7 4-23 0,-10-5-21 16,10 1-18-16,10-1-13 0,-10-4-8 0,7 0-3 16,-1-4-4-16,2-4-3 0,-1 0-1 0,1-4-5 15,6-4-3-15,-7 4-8 0,0-9-6 16,3 5-1-16,-5-4 0 0,-5-1 3 0,7 5 9 16,-7-1 6-16,9 1 4 0,-9-1 4 15,0 6-1-15,0-2 2 0,0 5-1 0,0 0-1 16,0 0 0-16,0 5 1 0,0-2 2 0,7 6 1 15,-7 4 0-15,0-1 1 0,0 1-1 16,8-1-2-16,-8 1-1 0,0 3 0 0,6-4-2 16,-6 1 0-16,8-5-1 0,-8 0-35 15,7-3-74-15,-7-2-88 0,7-6-139 0,-7-2-171 16,9-3-157-16,-9-4-155 0,6-1-197 16,-6-3-21-16,7 0 100 0,1-6 158 0,1 2 215 15</inkml:trace>
  <inkml:trace contextRef="#ctx0" brushRef="#br0" timeOffset="28787.067">26305 10371 7 0,'-8'8'603'0,"8"-3"248"15,0-2 209-15,0 1 166 0,8-4-185 16,0 0-215-16,5 0-200 0,-4 0-183 0,13-4-152 16,-8 1-116-16,8-2-76 0,-7-3-46 0,8 3-27 15,-9-3-15-15,8 4-7 0,-6-4-5 16,5 3-8-16,-5 2-36 0,-2-6-70 0,0 6-89 15,1-1-142-15,0-5-171 0,-7 0-159 0,-1 2-156 16,0-1-189-16,-7-5-22 0,7 1 100 16,-7-1 163-16,0-4 212 0</inkml:trace>
  <inkml:trace contextRef="#ctx0" brushRef="#br0" timeOffset="29024.936">26460 9897 185 0,'-6'5'644'0,"-3"-1"169"0,2 1 144 0,0-2 50 16,-2 10-194-16,9 4-145 0,0 3-101 16,0 9-102-16,0 0-104 0,0 4-92 0,0 6-77 15,0-2-54-15,9 8-33 0,-9-4-27 0,7 6-24 16,-7-2-19-16,0-3-15 0,0-2-10 16,0 3-6-16,7-6-6 0,-7-5-24 0,0-2-58 15,9-5-93-15,-9-4-125 0,0-9-178 16,6-3-170-16,-6-9-156 0,7-4-194 0,0-9-70 15,2-4 90-15,-2-3 152 0,7-13 194 16</inkml:trace>
  <inkml:trace contextRef="#ctx0" brushRef="#br0" timeOffset="29372.769">26607 9848 42 0,'7'-13'546'0,"-7"9"171"0,10 4 147 15,-10 4 126-15,6 5-129 0,-6 7-114 16,7 5-83-16,-7 9-82 0,7-2-109 15,-7 10-97-15,0-1-86 0,0 4-53 0,8 1-36 16,-8 4-26-16,0-1-26 0,0 1-25 0,0-4-23 16,0-1-49-16,8-4-52 0,-8-4 0 0,0-2 0 15,6-3 0-15,2-7 0 0,-8 0 0 16,7-9 0-16,0 1 0 0,3-10 0 16,-10 2 0-16,5-5 0 0,2-5 0 0,-7-3 0 15,8-4 0-15,1-5 0 0,-2-3 0 0,-1-1 0 16,2-4-79-16,-8-4-22 0,7 8 3 0,1-1 18 15,-1 7 21-15,0 6 22 0,-7 5 18 16,7 4 11-16,0 9 5 0,3-5 3 0,-4 8 3 16,1 4 1-16,1 1 0 0,-1 3 0 15,1 2-1-15,-8 3-1 0,7 0 0 0,0 0-2 16,0 0-2-16,1-2-3 0,6 2-14 0,-14-3-57 16,7-1-120-16,2-4-153 0,-1-1-208 15,-2-8-221-15,-6 0-241 0,8 1-159 0,-1-9 29 16,-7 0 151-16,7-4 211 0,1-9 286 15</inkml:trace>
  <inkml:trace contextRef="#ctx0" brushRef="#br0" timeOffset="29487.468">27147 10588 534 0,'0'12'860'16,"-8"4"169"-16,8-3 79 0,-8-5-217 16,1 0-318-16,7 0-344 0,-14 1-319 0,6-5-326 15,-8 0-414-15,11-8-184 0,-19 4-10 16,11-13 114-16,-10 1 232 0</inkml:trace>
  <inkml:trace contextRef="#ctx0" brushRef="#br0" timeOffset="30558.742">14555 16072 298 0,'7'-17'507'0,"0"9"117"0,-7 0 92 0,8 8-137 16,-8-5-94-16,8 5-14 0,-8 5 1 15,0-2 3-15,6 6 6 0,2-1-23 0,-8 0-69 16,7 0-91-16,0 1-73 0,3 1-58 16,3-3-43-16,3-3-9 0,-3-4-12 0,10 4-14 15,-1-8-18-15,0 4-10 0,8-4-24 16,0-3-14-16,-1 1-8 0,0 2-5 0,0-5-2 16,9 6-2-16,-9-2-1 0,0 1-1 0,2 0 0 15,-10 4-1-15,8-4-2 0,-7 0 1 16,1 4 0-16,-1 0 25 0,-6 0 12 0,-3 4 9 15,-5 0 3-15,0 0 14 0,0 5-14 16,-8 0-5-16,6 4-4 0,-6 2-1 0,0 2-13 16,-6-1-8-16,6 9-5 0,-8 0 6 15,8 4 8-15,-8 4 4 0,8 5 4 0,-8-1 10 16,8 5 4-16,0 8 10 0,-6-5 18 0,12 9-47 16,-6 0-32-16,8 4 0 0,-8 8 0 0,8 2 0 15,0-3 0-15,6 5 0 0,-7 6 0 16,0-5 0-16,2 8 0 0,-3-6 0 15,1 3 0-15,1-2 0 0,-1-2 0 0,2-2 0 16,-9 0 0-16,5-3 0 0,4 3 0 0,-9-3 0 16,7 3 0-16,-7-3 0 0,8-1 0 0,-8 1 0 15,0-4 0-15,0-6 0 0,8 2 0 16,-8-2 0-16,0 1 0 0,0-3 0 0,-8-1 0 16,8-5 0-16,0 1 0 0,-8-5 0 15,8 2 0-15,-7-11 0 0,7-2 0 0,-9-4 0 16,9-2 0-16,-5-8 0 0,5-3 0 0,-9 0 0 15,9-9 0-15,-7 5 0 0,-1-9 0 16,1-1-97-16,1-3-295 0,-10-3-199 0,1-1-215 16,-7-9-300-16,8 5-186 0,-9-1 21 15,9 1 169-15,-8 0 230 0,8-1 346 0</inkml:trace>
  <inkml:trace contextRef="#ctx0" brushRef="#br0" timeOffset="30756.996">14879 18762 65 0,'-7'13'731'16,"7"-6"325"-16,0 6 207 0,0-8 126 16,7 2-275-16,0-7-294 0,3 0-270 0,11 0-167 15,-6-4-96-15,6 1-73 0,1-2-63 0,1-3-51 16,6 3-38-16,0 1-56 0,2-3-6 0,-2 3 0 16,7-5 0-16,-6 5 0 0,1 0 0 15,-3 0-90-15,2 4-157 0,-8-4-235 0,7 0-322 16,-7-1-457-16,-6 2-163 0,14 3 49 15,-9-9 190-15,8 5 305 0,1-5 474 16</inkml:trace>
  <inkml:trace contextRef="#ctx0" brushRef="#br0" timeOffset="31290.249">16068 17309 394 0,'-8'-4'666'0,"2"-4"128"0,-1 8 108 16,-2 0-102-16,-5 0-148 0,-2 4-93 0,9 0-50 16,-14 8-53-16,5 1-69 0,2 4-78 15,-8-1-61-15,8 4-54 0,-10 6-31 0,11 3-29 16,-3 0-24-16,9 4-21 0,-7 0-21 16,6 5-19-16,1-1-12 0,-2-4-13 0,9 0-8 15,0 5-7-15,9-9-4 0,-2 0-3 0,8 0-1 16,-1-4-6-16,2-5-31 0,5 1-71 15,-5-8-110-15,13 0-166 0,-8-10-189 0,1-6-201 16,9-6-238-16,-1-4-141 0,-2-4 53 16,2-8 143-16,7 1 209 0,-1-9 299 15</inkml:trace>
  <inkml:trace contextRef="#ctx0" brushRef="#br0" timeOffset="31593.15">16393 17475 398 0,'8'-8'692'0,"-8"4"150"0,-8 4 128 16,8 0-87-16,-7 4-164 0,-2 0-104 15,9 8-80-15,-7 0-74 0,2 5-83 0,-5 0-78 16,3 4-71-16,0 4-51 0,7-4-36 16,0-1-32-16,0 1-25 0,0-4-22 0,7-5-16 15,0 1-12-15,8-5-8 0,1-4-5 16,-1-4-4-16,-1-4 6 0,1-4 4 0,6-5 2 16,-4 1 1-16,-4-5-1 0,2 0-11 0,-7-3-7 15,6 4-3-15,-14-6-4 0,7 6 0 16,-7-5-2-16,0 3 0 0,-7 3-1 0,0 2-2 15,0-3 0-15,-1 8-1 0,-7-1-2 16,2 5-1-16,-4 0 0 0,4 4-1 0,-3 4-1 16,-5 0-2-16,6 5-10 0,-1-1-28 0,1 0-51 15,8 0-98-15,-7 0-131 0,7 0-200 16,7 1-224-16,-8-6-301 0,8-3-172 0,8 5 11 16,-1-5 156-16,7 0 227 0,8-5 342 15</inkml:trace>
  <inkml:trace contextRef="#ctx0" brushRef="#br0" timeOffset="31945.765">16688 17438 563 0,'0'4'865'0,"0"4"197"0,0 1 132 16,0 3-170-16,0 0-232 0,0 0-208 16,-6 5-148-16,6 0-93 0,0 0-73 0,-9 4-64 15,9-4-49-15,0 3-36 0,0-4-30 0,0-3-22 16,0-1-18-16,9 0-13 0,-9-3-11 15,6-5-8-15,1-4-7 0,0 0-4 0,9 0-3 16,-10-8 0-16,9 0-2 0,1-5-1 16,-2-3-1-16,-6-1-2 0,6 1 0 0,1-1-1 15,0 1 0-15,-1-1 0 0,3 0-1 0,-4 4 1 16,-6 1 1-16,9 4-1 0,-10 3 1 16,2 1 1-16,-1 4-1 0,0 0 0 0,3 4 1 15,-5 4-1-15,-5 4 1 0,7 1 0 0,-7 0 1 16,8 4-2-16,-8 0 1 0,0 0-1 15,9 3 0-15,-9-4-2 0,0 1-1 0,7-5-13 16,-7 5-29-16,0-4-55 0,0-1-100 16,6-8-117-16,-6 0-168 0,0-4-164 0,0-4-177 15,0-4-224-15,0-5-94 0,8-4 84 16,-1-7 148-16,1-5 213 0,-1-8 316 0</inkml:trace>
  <inkml:trace contextRef="#ctx0" brushRef="#br0" timeOffset="32175.159">17241 16678 357 0,'-6'12'700'0,"6"9"175"15,-15 4 171-15,6 0-37 0,4 8-197 0,-2 8-134 16,-3 0-108-16,10 6-123 0,-7 7-104 16,0-5-93-16,7 6-73 0,0-1-62 0,0-1-45 15,7 2-34-15,0-5-18 0,-7-6-10 0,10 2-5 16,-10-4-3-16,7-4-2 0,-2-1-15 15,-5-4-33-15,0-7-68 0,0-1-90 0,9-5-127 16,-18-4-162-16,9-3-157 0,-5-5-146 16,-2-4-198-16,-3-4-67 0,-4-4 88 0,7 0 152 15,-8-4 194-15</inkml:trace>
  <inkml:trace contextRef="#ctx0" brushRef="#br0" timeOffset="32356.681">17019 17430 8 0,'-7'-13'488'0,"0"5"162"0,0-1 109 15,7 1 51-15,-7 5-173 0,7-6-137 0,0 5-99 16,7-5-62-16,-7 5-48 0,7-1-61 16,0-3-64-16,0 5-60 0,9-2-47 15,-1 0-32-15,0 2-14 0,-1-6-8 0,1 6-32 16,6-6-73-16,2 5-100 0,-1-4-114 16,-7 0-148-16,9 0-172 0,-3 3-162 0,-6-3-44 15,6-1 49-15,1 6 119 0,0-2 188 16</inkml:trace>
  <inkml:trace contextRef="#ctx0" brushRef="#br0" timeOffset="32607.588">17403 17317 293 0,'9'17'506'0,"-9"4"108"0,0 4 48 0,7-5-68 15,-7 2-110-15,0-2-37 0,0 1 17 0,0 3 27 16,0-4 32-16,0 2 2 0,0-1-40 16,-7 0-78-16,7-5-79 0,0-3-74 0,0-1-52 15,0-4-35-15,-9 1-23 0,9-5-18 16,0-4-19-16,0 0-19 0,0-4-22 0,0-5-22 15,0-3-19-15,0 0-11 0,9-5-8 0,-9-3-4 16,7 3-3-16,0-5-3 0,-7 2-4 16,7-1-14-16,1 5-30 0,0-1-50 0,-8 5-85 15,6 0-106-15,2 3-111 0,-1 1-136 16,1 0-101-16,-1 3-78 0,1-4-53 0,6 6-91 16,-5 3-15-16,4-4 42 0,2-2 114 15,-7 6 139-15,6 0 207 0</inkml:trace>
  <inkml:trace contextRef="#ctx0" brushRef="#br0" timeOffset="32866.57">17619 17380 198 0,'13'0'471'15,"-5"9"139"-15,-1-6 80 0,-7 5-5 16,0 1-95-16,0-1-30 0,0 5-16 0,0-5-5 16,-7 9-4-16,7-5-37 0,-8 4-81 15,8 1-80-15,-7 3-73 0,7-3-60 16,0 0-40-16,0 0-29 0,0-1-30 0,7-3-26 0,1-1-23 16,-1-4-20-16,1-3-15 0,-1-1-9 15,7 0-6-15,3-8-2 0,-4 4-2 16,3-9 1-16,-9 1-2 0,7 0 1 0,3-4 1 15,-12-1-1-15,2-4 1 0,0 1 0 0,-7-1 1 16,0-5-2-16,0 2 1 0,0 4-2 16,-7-5 0-16,0 5-1 0,2 4-1 0,-5-5 0 15,-4 9-1-15,7 3-2 0,0 2-1 16,-9 3-2-16,9 3-20 0,1 2-49 0,-2-2-91 16,8 2-121-16,-9 3-199 0,9-4-221 0,0-4-281 15,9 0-208-15,-1-4-14 0,-2 0 139 16,9-5 213-16,7-2 318 0</inkml:trace>
  <inkml:trace contextRef="#ctx0" brushRef="#br0" timeOffset="33124.502">18113 16848 531 0,'0'-8'814'0,"-7"3"197"0,-2 5 131 16,9 5-150-16,0-2-198 0,0 7-156 0,0-3-128 15,0 9-78-15,9 6-72 0,-9 3-73 0,0 5-59 16,0 7-37-16,7-1-30 0,-7 6-61 16,6 5-100-16,-6-2 0 0,8 0 0 0,-8 5 0 15,0-4 0-15,7 0 0 0,-7-1 0 16,9-3 0-16,-9-1 0 0,0-9 0 0,0 7 0 16,7-10-179-16,-7-4-386 0,-7 0-312 0,7-9-385 15,0 0-166-15,7-7 66 0,-7-5 200 16,14-8 305-16,2-5 420 0</inkml:trace>
  <inkml:trace contextRef="#ctx0" brushRef="#br0" timeOffset="33242.906">18481 17596 9 0,'8'12'814'0,"0"5"380"0,-2-5 189 16,-6-4 85-16,0 1-272 0,0-1-488 16,-6 4-405-16,6-4-308 0,-16 5-353 15,9-5-542-15,-7 5-346 0,6 0-126 0,-7-1 50 16,2 4 238-16,-11 1 489 0</inkml:trace>
  <inkml:trace contextRef="#ctx0" brushRef="#br0">8421 14714 123 0,'-22'-8'358'0,"1"-5"77"15,-2 5-14-15,2-5-46 0,-8 10-67 0,6-2-104 16,-8 5-51-16,2 0-24 0,1 0-8 15,-2 5-5-15,0-2-2 0,8 6 2 0,-8-1-2 16,9 5 2-16,-10-1-2 0,10 5-6 16,0-1-5-16,-3 4 5 0,10 2 6 15,-9 3 20-15,9 8 16 0,-2 4 8 0,2 0-2 16,-1 10-11-16,7 2-7 0,1-3-2 16,7 3 2-16,-6 2 14 0,6-1 17 0,0-2-5 15,6 4-7-15,-6-4-12 0,7-1-21 16,8-2-24-16,0 1-23 0,-1-5-11 15,9-3-8-15,0-1-8 0,-2-7-4 0,8-6-2 16,1 1-7-16,7-9-11 0,0 1-5 16,7-4-5-16,2-1-4 0,4-9-2 0,2 7-1 15,-1-6-1-15,1-4 15 0,7 0 11 16,-6 0 5-16,5-4 2 0,-6-1 2 0,7 0-12 16,-8 2-7-16,1 0-4 0,-1-6-2 0,1 4-2 15,-1-3 0-15,2-4-2 0,-1 2 4 16,-8-1 5-16,9-6 5 0,-11 5 1 0,3-5 4 15,-8 1-3-15,8-1-4 0,-9-5-4 16,-7 7-4-16,9-6-2 0,-16-1-2 0,7 3-2 16,-5-6 0-16,-3-4 2 0,-6 0-3 0,-1-1-3 15,-7-8 0-15,9 2-3 0,-16-2-2 16,0-4 1-16,0 1-1 0,-9-4 0 0,-5 0 1 16,0-7 1-16,-1 0 0 0,-6-3-1 0,-9 0-2 15,-1 2-1-15,-6 3-2 0,1-4 0 16,-8 4 0-16,-1 2 2 0,-5 1 0 0,-3 1-1 15,-6 5 3-15,0 8 0 0,-1 3 1 16,1 10-1-16,-6-2 2 0,-2 11 1 0,1 2 1 16,-1 5 0-16,0 4-1 0,-7 8-2 0,8 5-4 15,-7 7 0-15,6 5-4 0,-7 5 1 16,7 7-2-16,1 4-3 0,7 5-10 16,2 0-24-16,-4 4-54 0,9-1-94 0,1 6-209 15,-1 2-312-15,0 9-386 0,-7 6-134 0,1 6 11 16,-8 2 176-16,6 7 303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2:20:22.520"/>
    </inkml:context>
    <inkml:brush xml:id="br0">
      <inkml:brushProperty name="width" value="0.05292" units="cm"/>
      <inkml:brushProperty name="height" value="0.05292" units="cm"/>
      <inkml:brushProperty name="color" value="#FF0000"/>
    </inkml:brush>
  </inkml:definitions>
  <inkml:trace contextRef="#ctx0" brushRef="#br0">16142 16426 527 0,'-37'3'669'0,"7"1"83"0,2 4 59 16,-11 0-225-16,11 5-130 0,-2-1-18 15,8 5 24-15,1-5 56 0,-3 5 14 0,9-5-57 16,8 0-88-16,7-3-73 0,0 1-85 0,16-4-56 15,-3-1-28-15,18-5-16 0,-2 0-24 16,15-8-25-16,9-5-24 0,5-4 0 0,8 1 6 16,8-5 2-16,8-4 1 0,6 0 0 15,1 2-30-15,-1 1-35 0,2 1 0 0,-3 0 0 16,-14 5 0-16,1 3 0 0,1 1 0 0,-16 3 0 16,-1 1 0-16,-13 0-45 0,1 1-135 15,-18-3-197-15,-6 2-295 0,-8 0-458 0,1-1-259 16,-15-3-25-16,0-1 135 0,-6 1 269 15,-3-5 466-15</inkml:trace>
  <inkml:trace contextRef="#ctx0" brushRef="#br0" timeOffset="613.395">17833 16151 479 0,'0'0'678'0,"-9"0"104"16,2 4 75-16,7 4-167 0,-7 5-140 15,-1 3-60-15,8 9-16 0,-6 0-8 0,-11 9-47 16,10-1-75-16,0-1-81 0,2 6-76 16,5-1-64-16,-10-4-45 0,10 1-38 0,0-6-20 15,0-7-11-15,0 4-6 0,10-8-14 16,-10-5-63-16,5-2-82 0,2-7-130 0,0-6-147 16,2-2-127-16,-1-3-91 0,-2-6-59 15,2 2-24-15,-8-1 18 0,7 1 69 0,0-4 172 16,2 3 262-16,-9 1 284 0,6 0 256 15,1 7 177-15,-7-3 79 0,0 4-1 16,8 4 5-16,-8-3-9 0,9-2-5 0,-2 5-22 16,7-5-74-16,1 2-115 0,-1-2-105 0,1-3-97 15,-1 4-74-15,9-4-44 0,-1 3-22 16,-6 2-14-16,4-6-51 0,2 4-86 0,-6 2-132 16,0-6-177-16,-3 1-192 0,3 0-203 15,-9-1-227-15,-1-4-20 0,2 1 107 16,-1 0 165-16,2-4 233 0</inkml:trace>
  <inkml:trace contextRef="#ctx0" brushRef="#br0" timeOffset="817.164">18134 16063 114 0,'-7'4'652'0,"-7"4"203"0,7-2 170 16,-2 1 107-16,2 6-245 0,0 0-170 0,1 3-147 16,-3 5-129-16,2-1-107 0,0 5-102 15,7 4-79-15,-9 0-50 0,9 6-34 0,0-7-24 16,0 4-17-16,0-2-10 0,0 4-9 15,0-9-4-15,9-1-5 0,-9 1-14 0,7-4-68 16,0-5-107-16,2 1-168 0,-3-9-193 16,1-4-229-16,9 0-276 0,-9-4-114 0,7-4 71 15,9-5 147-15,-2-3 224 0,9-9 334 16</inkml:trace>
  <inkml:trace contextRef="#ctx0" brushRef="#br0" timeOffset="1109.238">18393 16358 41 0,'0'0'625'0,"-7"0"229"15,-1 0 189-15,-7 4 145 0,2 0-174 0,-4 1-193 16,3 3-166-16,-1 0-146 0,0 4-122 16,1 2-129-16,-1 2-85 0,9 1-54 0,-2-1-36 15,-1 1-30-15,9-1-20 0,0-3-13 16,9-5-8-16,-9 4-5 0,14-8-2 0,-7 0-1 16,9 1 0-16,5-10-1 0,-6 1-1 0,7-4 0 15,0-5-2-15,1 1-2 0,-2 0-1 16,-4-1 0-16,-4-2 0 0,2 2 0 0,0 5 1 15,-8-1 0-15,0 1 0 0,1 8 1 16,0 0 0-16,-8 0 1 0,0 5 0 0,0 2 0 16,0 6-1-16,0 0 1 0,-8-1-1 0,8 0 1 15,0 4-2-15,0-4-1 0,0-3-19 16,0 3-42-16,0-8-112 0,8 1-135 16,-8-5-196-16,6-9-198 0,1 1-233 0,2-5-229 15,-1-3-25-15,-2-5 124 0,9 1 184 16,0-8 261-16</inkml:trace>
  <inkml:trace contextRef="#ctx0" brushRef="#br0" timeOffset="1299.703">18747 16009 286 0,'7'-8'704'0,"-7"4"188"0,8 0 163 0,-8 8 15 16,0 4-196-16,0 5-142 0,0 3-122 16,-8 5-117-16,1 8-105 0,1 4-116 0,-3 5-83 15,-5-1-56-15,5 0-41 0,4 1-32 16,-4 4-22-16,2-10-16 0,-1 6-9 0,1-10-6 15,7 3-5-15,0-7-21 0,0-3-56 0,7-5-138 16,1-7-185-16,-8-1-228 0,7-8-267 16,2-5-327-16,-4 2-54 0,4-10 97 0,5-3 190 15,1-4 268-15</inkml:trace>
  <inkml:trace contextRef="#ctx0" brushRef="#br0" timeOffset="1474.151">18911 16289 14 0,'-9'7'652'16,"2"1"303"-16,7 5 208 0,0-5 160 15,-7 0-209-15,7-4-272 0,0 5-264 0,0-6-183 16,7 2-146-16,0-1-95 0,2 0-63 0,-3 0-36 16,9-4-24-16,0 0-13 0,6 0-11 15,-4-4-15-15,-4 0-52 0,10-5-119 0,-9 1-153 16,-7 0-196-16,8-4-209 0,-8-5-238 16,0 2-184-16,-7-7 14 0,9 1 136 0,-9-4 192 15,0 0 274-15</inkml:trace>
  <inkml:trace contextRef="#ctx0" brushRef="#br0" timeOffset="1633.643">19050 16022 451 0,'-8'8'813'0,"-7"9"244"0,9-5 204 16,-9 10-72-16,0-2-243 0,9 5-212 15,-11 0-201-15,10 3-169 0,-1 5-115 0,2 6-76 16,-2-1-52-16,8-2-41 0,-7 1-33 0,14 0-21 16,-7 2-13-16,0-3-11 0,8-2-35 15,-8-1-118-15,6-5-207 0,-6-6-302 0,0-2-473 16,8-7-262-16,-8-1-16 0,0-3 146 15,7-5 275-15,0 0 463 0</inkml:trace>
  <inkml:trace contextRef="#ctx0" brushRef="#br0" timeOffset="1764.409">19492 16641 110 0,'-20'37'952'15,"-12"-4"291"-15,18-3 131 0,-7-10 58 0,5-3-439 16,2-4-681-16,-1-5-586 0,-1-5-658 0,3-6-299 15,-3-2-82-15,9-6 90 0,0-6 273 16,0-4 516-16</inkml:trace>
  <inkml:trace contextRef="#ctx0" brushRef="#br0" timeOffset="140133.782">20216 11787 3 0,'0'0'334'0,"7"0"122"0,1 0 40 15,-8 0-14-15,8 0-42 0,-2 0-123 16,-6 0-74-16,0 0-42 0,0 0-4 15,0 0-21-15,0 0-8 0,0 0-1 16,0 0 13-16,7 4 9 0,1 1 48 0,-1-2 44 16,8 1 1-16,0 4-6 0,1-8-17 15,13 5-43-15,-1-5-51 0,2 0-26 0,7-5-24 16,9 2-17-16,4-2-28 0,9-2-17 16,0-2-16-16,0 5-15 0,1-5-8 0,7 5 21 15,-9-4 30-15,8 5 12 0,7-7 4 16,2 7 2-16,-1-6-22 0,-1 1-31 15,-5 5-13-15,-1-2-6 0,-1 0 2 0,-8-4 19 16,-6 6 10-16,-1 0 1 0,1-7 3 0,-8 6-4 16,-7-1-20-16,0 2-10 0,-8 3-2 15,-14-5-3-15,2 5-2 0,-12 0 1 0,-5 0-2 16,-5 0-2-16,-4 5 1 0,-6-2 1 0,1 2-1 16,-2-1 1-16,-14 6-1 0,8-7-37 0,0 6-74 15,-7-1-146-15,-1-3-255 0,2-2-529 16,-2-3-204-16,-7-3-35 0,7-16 96 15,8-6 233-15,15-3 519 0</inkml:trace>
  <inkml:trace contextRef="#ctx0" brushRef="#br0" timeOffset="141033.327">22216 11886 10 0,'-15'10'370'0,"0"-7"100"0,1 2 85 16,6-1 6-16,2-1-100 0,-2-3-67 0,0 5-42 15,8-5-22-15,8 0 0 0,-8 0 18 16,8 0 14-16,6 0 17 0,9 0 1 16,-2-5-23-16,9 2-49 0,6 3-52 0,1-9-51 15,16 6-48-15,-3-7-38 0,9 3-25 0,8-1-12 16,7-6-11-16,15 1-8 0,-2 1-4 16,11-4-8-16,6-1-8 0,-1 5-9 0,0-5-8 15,0 6-2-15,0-2 4 0,8 4 2 16,-7 1 3-16,-10 0-6 0,2 3-2 0,0 2-15 15,-15-3-4-15,2 6-7 0,-18 0 6 16,2 6-4-16,-16-3 6 0,-13 2-2 0,-2 0 4 16,-7-2 4-16,-14 5 7 0,2-3-4 0,-11-1 11 15,-6-1 11-15,0 2 14 0,-6 0-8 16,-3-2 11-16,-6 2-16 0,-7-5-3 16,-7 3-28-16,0 1 9 0,-2-4-18 0,2 0 12 15,0 5-17-15,-2-5 14 0,11 0-20 16,-3 0-9-16,1 0-53 0,6 0-101 15,9 0-206-15,1-5-333 0,-3 1-476 0,9-7-177 16,15-6 8-16,8-9 152 0,6-8 325 16,22-7 482-16</inkml:trace>
  <inkml:trace contextRef="#ctx0" brushRef="#br0" timeOffset="141850.147">24754 11854 324 0,'0'0'465'0,"9"0"101"0,-9 0 22 15,7-5-62-15,1 5-84 0,-2 0-54 0,2 0-53 16,-1 0-38-16,-7 0-36 0,8 0-10 16,-1 0-3-16,-7 5 7 0,7-5 2 15,-7 3 4-15,0-3-3 0,7 4-15 0,1 1-24 16,-8-5-31-16,9 0-32 0,-4 5-38 0,11-5-28 16,6 0-19-16,1-5-8 0,6 5-10 15,7-5-6-15,10-2-3 0,12 2-5 0,8-8-5 16,0 5-3-16,8-4-4 0,8-1 10 0,-1 1 7 15,0 4 9-15,8-1 3 0,-1 2 5 16,1-1-13-16,-1 3-12 0,-13 0-12 0,-17 2-8 16,1 3-8-16,-15 0-4 0,1 0-4 15,-9 3-24-15,-14 7-83 0,8-7-203 0,-15 2-385 16,7-2-476-16,-7 1-192 0,-1 1-15 16,10-10 158-16,-3 1 365 0,-5-7 467 15</inkml:trace>
  <inkml:trace contextRef="#ctx0" brushRef="#br0" timeOffset="145718.281">16695 15191 28 0,'-7'0'446'15,"1"0"121"-15,-3 0 89 0,2-3 13 0,-9 3-140 16,10 0-119-16,6 0-68 0,-8 0-40 16,8 0-38-16,-8 0-50 0,8 0-21 0,8 0 11 15,0 0 4-15,7 3 7 0,-1-6 4 16,15 3-23-16,1-4-52 0,7-4-38 0,8-2-36 15,-1 3-18-15,7-6-11 0,2 0-13 16,4 1-15-16,3-4-4 0,-1 7-3 16,2-4-2-16,3 6-3 0,-4-3 1 0,-2 7-3 15,-6-2 0-15,8 5 2 0,-9-4-19 16,-5 4-100-16,-11 4-167 0,-5-4-280 0,0 0-396 16,-9 0-161-16,-5 0 20 0,5-4 131 15,1-4 263-15</inkml:trace>
  <inkml:trace contextRef="#ctx0" brushRef="#br0" timeOffset="146368.358">17662 13813 13 0,'-7'-3'487'0,"7"-3"107"0,-8 3 67 0,1-5 34 16,-1 3-215-16,8 0-161 0,-7-2-87 16,7 2-53-16,7 2-40 0,1-2-1 0,7-3 2 15,6 3 4-15,9-2 25 0,14-2 4 16,8 1 7-16,0 3-9 0,14-2-12 0,8-1-31 15,0 0-18-15,8-1-35 0,5 1-17 16,2 0-7-16,9-2-3 0,-3 3-2 16,1-6-22-16,-2 4-10 0,-5 1-6 0,8 0-4 15,-7 3-3-15,-4-2 1 0,3 2 1 16,-8 5 0-16,-7-5 1 0,-7 10-6 16,0-5-45-16,-16 8-77 0,-6-4-92 0,-15 4-113 15,-9-3-218-15,-6 0-305 0,-15-5-84 16,-8-5 20-16,-7-3 80 0,-7-4 209 0</inkml:trace>
  <inkml:trace contextRef="#ctx0" brushRef="#br0" timeOffset="146916.309">17603 11916 409 0,'-13'-8'545'0,"-4"-4"54"15,10-1 48-15,-7 1-210 0,6-2-147 0,8 6-78 16,-7 0-41-16,14-1-27 0,7 1-13 15,1 3-10-15,8 2 4 0,6-2 13 0,15 2 29 16,1-2-6-16,13 1-13 0,3 4-15 16,12-3 20-16,-6 3-12 0,14-5-12 15,-1 5-8-15,9-4-4 0,7 0-45 0,9 0-36 16,-10-1-18-16,8 1-8 0,7 1-4 16,-6-2-1-16,-1 5-3 0,0 0-1 15,0 0 1-15,-14 5 0 0,-1-2 0 0,-5 6 2 16,-10 3 0-16,-13 0-57 0,-2 1-106 15,-15 3-168-15,-12 1-410 0,-2-5-222 0,-14 1-44 16,-8-4 59-16,-14-1 147 0,-8-3 401 16</inkml:trace>
  <inkml:trace contextRef="#ctx0" brushRef="#br0" timeOffset="147530.042">17433 15083 454 0,'0'5'616'0,"0"3"54"16,8-5 44-16,6-3-207 0,1 6-196 0,15-6-81 15,7 0-23-15,6 0-21 0,9-6-37 16,9 3-40-16,11-5-31 0,2-1-29 0,0-4-22 16,7 5-12-16,2-4-8 0,4 4-4 15,-5 3 0-15,5-3 1 0,-6 4 2 0,8 4 0 16,-8 0 0-16,2 0-9 0,-18 8-47 15,1-4-131-15,1 5-380 0,-15-5-204 16,-8 0-84-16,-7-4 4 0,-8 0 109 16,-6-4 371-16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2:44:36.288"/>
    </inkml:context>
    <inkml:brush xml:id="br0">
      <inkml:brushProperty name="width" value="0.05292" units="cm"/>
      <inkml:brushProperty name="height" value="0.05292" units="cm"/>
      <inkml:brushProperty name="color" value="#FF0000"/>
    </inkml:brush>
  </inkml:definitions>
  <inkml:trace contextRef="#ctx0" brushRef="#br0">25967 11052 99 0,'0'-9'423'0,"6"6"56"16,1-6 26-16,-7 1-65 0,0-5-218 15,0 5-104-15,0 0-46 0,-7-4-19 0,7 3-12 16,-14 1 7-16,-2 0 8 15,2-1 10-15,-9 1 12 0,-6 0 5 16,-1 4 1-16,-7-1-6 0,-7 5-13 0,0 0-14 16,-8 0-14-16,-6 5-12 0,-2 3-7 15,0 4-5-15,-5 1-2 0,-2-1 26 16,0 5 17-16,3 3 30 0,-3 1 23 16,-1 0 10-16,1 9-20 0,2-2-16 15,5 1-27-15,3 9-22 0,-4-2-10 16,19 6-6-16,-4 0-3 0,18 3-3 0,-3 2-4 15,9 2-1-15,0 0-1 0,14-2 38 16,16 3 57-16,0-9 36 0,13 0 7 16,8 0 4-16,16-2-37 0,13-6-56 15,9-1-35-15,14 1-7 0,2-6-2 0,12 1-1 16,8-6-1-16,0-3-3 0,0-2-1 16,0-5-2-16,9-3-1 0,-16-6 2 0,7-3 1 15,-7-8 1-15,-15 1-1 0,2-10-2 16,-9-3-2-16,-1-10 0 0,-15-3-1 15,9-9-1-15,-16-3 8 0,1-8-3 0,-7-7 5 16,-17-2-4-16,-12-3 6 16,-9-3-11-16,-14 2 4 0,-9 3-5 0,-21 1 3 15,1 14-7-15,-22-4 2 0,-9 7 8 16,-6 8-6-16,-18-4 6 0,5 7 4 0,-10 1 4 16,-10 4-7-16,3 8 6 0,0 1-5 15,0 11-4-15,7 1-5 0,8 12-64 16,-1 0-102-16,15 13-222 0,1 0-337 15,6 3-150-15,15 0-6 0,15-7 69 0,9-1 211 16</inkml:trace>
  <inkml:trace contextRef="#ctx0" brushRef="#br0" timeOffset="1034.652">20039 10861 168 0,'-38'-8'487'0,"9"0"55"15,-8-1 33-15,0 1-83 0,8 0-261 16,-8 8-114-16,0 0-52 0,0 8-32 0,-7 0-15 16,0 4 7-16,-8 5 7 15,0-1 13-15,-6 10 17 0,-1-1 12 16,-1 4 9-16,-7 4 22 0,3 0 7 0,-11 5-12 15,8-1 10-15,-7 4-7 0,17 1-24 16,-11 5-17-16,16-2 3 0,-6 4 22 16,13 0 4-16,1 6 3 0,6 2-1 0,9-2-5 15,0 0-46-15,13-3-21 0,11 3-10 16,5-5-3-16,5 4-1 0,11-8 2 0,13-1-1 16,8-4-2-16,7 0-1 0,15-6-3 15,0-6-3-15,15-4 0 0,0-9 2 0,8 1 0 16,5-13 2-16,4-1 2 0,4-10-1 15,-8-2 1-15,-5-7 65 0,-1-9 33 16,-6-1 15-16,-1-10 9 0,-7-2 3 16,-10-7-65-16,2-6-35 0,-7-3-17 0,0 0-7 15,-16-8-4-15,-7 0-1 0,-13-4 1 16,0-6 0-16,-16 2 2 0,-16-5 0 0,0 5 0 16,-13-5-3-16,-7 5 4 0,-7 8-4 15,-10 3 3-15,-7 10-5 0,2 7 5 16,-15 8-10-16,-1 10 7 0,-8 7-8 0,8 9 9 15,-8 4-8-15,10 12 9 0,-2 9-29 16,8 3-66-16,-2 14-136 0,2 7-322 16,7 5-287-16,-8 3-104 0,1 6 13 15,0-6 106-15,7 1 312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2:04:19.553"/>
    </inkml:context>
    <inkml:brush xml:id="br0">
      <inkml:brushProperty name="width" value="0.05292" units="cm"/>
      <inkml:brushProperty name="height" value="0.05292" units="cm"/>
      <inkml:brushProperty name="color" value="#FF0000"/>
    </inkml:brush>
  </inkml:definitions>
  <inkml:trace contextRef="#ctx0" brushRef="#br0">4296 12136 414 0,'-16'0'716'0,"2"0"213"16,6 4 170-16,2-4-77 0,-2-4-182 15,8 4-139-15,0-5-156 0,0 2-129 0,8-2-102 16,-2 1-85-16,9-5-56 0,2 2-39 0,4-2-28 16,0-4-17-16,2 6-15 0,-2-1-11 0,9 3-13 15,0-3-12-15,-6 8-13 0,-4 0-9 16,3 8-6-16,-9 1-3 0,2 2-2 0,-10 7 1 16,8 2-1-16,-14 4 5 0,0 9 20 0,0 2 14 15,-7 2 14-15,-6 0-35 0,4 1-23 16,-5-1 0-16,-8 1 0 0,7-5 0 0,2-1 0 15,-4-2 0-15,3-1 0 0,-1-8 0 16,0-1 0-16,1-3 0 0,5-4 0 0,2-5 0 16,0 0 0-16,7 0 0 0,0-8 0 0,0 5 0 15,0-5 0-15,7 3 0 0,0-3 0 16,2 0 0-16,5 0 0 0,-7 0 0 0,16 0 0 16,-9-3 0-16,10-2 0 0,-3 1 0 15,1 0 0-15,1-4 0 0,-3 4 0 0,3-5 0 16,0 5 0-16,-2-4 0 0,-4 4-856 15,4 0-491-15,1-4-184 0,0-5 11 16,-1 1 194-16,10-5 328 0,-2-4 498 0</inkml:trace>
  <inkml:trace contextRef="#ctx0" brushRef="#br0" timeOffset="485.677">5027 12058 84 0,'-7'-5'766'0,"7"1"268"15,-9 4 147-15,9 0 104 0,0 9-280 16,0-1-295-16,0 4-203 0,0 9-96 0,0 3-65 15,0 6-72-15,9 3-64 0,-9 0-46 16,7 0-35-16,0 0-44 0,0 5-85 0,1-9 0 16,0 4 0-16,-2-4 0 0,2-4 0 15,-1-4 0-15,-7-1 0 0,7-3 0 0,-7-6 0 16,8 3 0-16,-8-9 0 0,0-2 0 0,0-3 0 16,7 0 0-16,0-8 0 0,0 0 0 15,3-5 0-15,-3-3 0 0,7-1 0 0,-7-1 0 16,7 3 0-16,1-2 0 0,-8 1 0 15,8 4 0-15,1-1 0 0,-9 4 0 0,1 1 0 16,-1 8 0-16,0 0 0 0,0 5 0 0,-7-2 0 16,0 10 0-16,0-1 0 0,0 1 0 15,0 7 0-15,-7 1 0 0,0-5 0 0,0 9 0 16,-1-5 0-16,1-1 0 0,-2 1 0 16,2-4 0-16,2-3 0 0,-12-1 0 0,10-3 0 15,7-1 0-15,-8-4 0 0,2 0 0 0,-2 0 0 16,8-4-345-16,0-4-426 0,0-4-258 15,0-4-320-15,8-5-36 0,6-4 114 0,0-4 246 16,17-8 305-16</inkml:trace>
  <inkml:trace contextRef="#ctx0" brushRef="#br0" timeOffset="656.399">5410 12256 508 0,'8'13'917'0,"-8"-5"210"15,0 4 128-15,7 0-136 0,-7-3-275 16,0 4-291-16,0-1-187 0,7 1-119 0,2-1-90 15,-9 1-70-15,6-5-52 0,1 1-27 0,1-6-30 16,-8 2-71-16,7-1-91 0,1-4-152 16,-2-4-197-16,-6-1-210 0,9 2-273 0,-9-2-126 15,0-3 54-15,7-4 156 0,1-1 213 16,-8-1 328-16</inkml:trace>
  <inkml:trace contextRef="#ctx0" brushRef="#br0" timeOffset="850.976">5618 12265 259 0,'-16'15'908'0,"-5"3"257"16,12-10 163-16,2-1 42 0,-1-2-372 16,8-5-361-16,8-5-229 0,-1 2-149 0,2-1-96 15,5-4-68-15,9-1-47 0,-2 0-29 16,1-2-16-16,-8-2-15 0,9 1-39 0,-8 4-77 16,-1-5-101-16,1 5-117 0,2-1-172 15,-12 1-142-15,11-1-118 0,-8 2-166 0,-2-7-111 16,-6 7 79-16,7-6 131 0,1 1 175 15,-1-1 261-15</inkml:trace>
  <inkml:trace contextRef="#ctx0" brushRef="#br0" timeOffset="1025.64">5721 11749 560 0,'-16'-15'970'0,"2"7"264"16,8 3 184-16,-11 5-124 0,10 0-281 0,7 8-275 15,-7 5-192-15,7 7-128 0,0 9-418 0,0 4 0 16,0 9 0-16,7 3 0 0,0 10 0 0,0 3 0 15,3-1 0-15,3 5 0 0,2-2 0 16,-7-7 0-16,6-3 0 0,0-4 0 16,-4-8-165-16,2-6-1032 0,5-4-352 0,-4-2-70 15,2-5 125-15,0 0 310 0,7 0 482 16</inkml:trace>
  <inkml:trace contextRef="#ctx0" brushRef="#br0" timeOffset="1897.8">4805 13169 441 0,'-8'-3'778'0,"1"-2"239"16,0 1 146-16,-8 4-146 0,8 4-134 15,-7 1-214-15,-10 3-181 0,11 4-104 0,-10 6-74 16,1 2-71-16,6 0-55 0,-6 5-40 16,8-5-31-16,0 5-26 0,-1-3-22 0,7-2-20 15,2 1-16-15,-2-4-11 0,8-4-8 16,8-2-6-16,-8 2-3 0,6-5-1 0,9-4-2 15,1 4 0-15,4-3-1 0,2-5 1 16,2-5-1-16,5 2 1 0,0-2-2 0,1-2 2 16,-1 2-1-16,-6 0 1 0,-2 2 1 0,-4-2 2 15,-4 5 1-15,3 0 3 0,-16 5 1 16,6-2 2-16,-6 2 2 0,-6 7 0 0,6-4 12 16,-9 5 10-16,2 4 0 0,-6-4-32 0,3 4 0 15,3-5 0-15,-8 1 0 0,9-1 0 0,-10 0 0 16,9-4 0-16,-6 1 0 0,4-6 0 15,2 2 0-15,0-5-64 0,7 0-113 16,-7-5-132-16,0 2-151 0,7-10-178 0,7 0-156 16,-7-2-120-16,7-7-136 0,7 2-28 15,1-6 119-15,7 1 161 0,0 0 188 16</inkml:trace>
  <inkml:trace contextRef="#ctx0" brushRef="#br0" timeOffset="2067.561">4901 13277 227 0,'0'-16'632'0,"0"7"200"15,15 1 188-15,-8 8 31 0,8 0-159 0,1 8-137 16,5 1-130-16,-6-1-141 0,-1 9-120 15,9-5-106-15,-1 4-90 0,0 6-54 0,0-2-38 16,-1-2-24-16,2 2-17 0,0 0-12 16,-2 2-16-16,1 1-10 0,-6-6-6 0,6 5-34 15,-8-1-75-15,1-4-104 0,-8-5-145 0,0-4-198 16,1-4-203-16,1-4-252 0,-9-4-137 16,5-4 37-16,4-9 153 0,-2-8 212 0,-7 0 317 15</inkml:trace>
  <inkml:trace contextRef="#ctx0" brushRef="#br0" timeOffset="2231.837">5388 13211 86 0,'-14'0'828'0,"-2"5"326"0,2-2 211 16,-1 6 127-16,1 3-300 0,0 9-372 0,-3-1-272 15,3 5-165-15,-1 10-96 0,8-2-251 0,-7 7-36 16,-1 5 0-16,-1 7 0 0,11-3 0 16,-12 4 0-16,10-3 0 0,-1-3 0 0,2-10 0 15,-2-4 0-15,8-3 0 0,0-10 0 0,0-4-236 16,8-3-492-16,-2-9-300 0,2-12-334 15,-1-4-60-15,15-15 110 0,1-6 252 0,6-12 325 16</inkml:trace>
  <inkml:trace contextRef="#ctx0" brushRef="#br0" timeOffset="2500.531">5515 13264 302 0,'0'5'938'0,"6"-5"292"0,-6 4 172 0,0 4 20 15,7-3-367-15,-7 7-359 0,0 4-243 0,8 1-127 16,-8 5-66-16,0-1-153 0,8-1-107 15,-8 0 0-15,0 2 0 0,6-7 0 0,-6-2 0 16,7-1 0-16,-7-4 0 0,8-2 0 0,-1-6 0 16,-7-6 0-16,9-2 0 0,-2 0 0 15,0-9 0-15,0 2 0 0,2-7 0 0,-2 6 0 16,-1-5 0-16,1 5 0 0,1-1 0 16,-8 4 0-16,8 6 0 0,-1-3 0 0,0 7 0 15,-7 3 0-15,7 0 0 0,0 3 0 0,-7 7 0 16,10 2-222-16,-10-4-104 0,6 4-142 15,-6 1-200-15,0-1-235 0,7-4-307 16,-7 1-50-16,7-5 92 0,9-4 199 0,-2-8 266 16</inkml:trace>
  <inkml:trace contextRef="#ctx0" brushRef="#br0" timeOffset="2744.342">5965 13174 419 0,'-8'-5'790'0,"-1"5"233"0,2 0 137 15,0 0-125-15,1 5-247 0,-3-5-232 16,9 5-189-16,-7-2-99 0,7 6-48 0,-7-1-26 16,7 4-15-16,-7 1-14 0,0-1-7 0,7 0-5 15,-8 4-3-15,0 1-2 0,8 0-5 16,-7-1-14-16,7 6-20 0,-6-5-72 0,6-1-37 16,6 1 0-16,1-5 0 0,1 0 0 15,0-4 0-15,-1 0 0 0,7-3 0 0,-7 0-172 16,8-5-138-16,-1-5-173 0,-5-8-198 15,5 2-211-15,1-2-242 0,-8-7-89 0,8-1 74 16,-8-4 179-16,10-5 240 0,-10 1 321 16</inkml:trace>
  <inkml:trace contextRef="#ctx0" brushRef="#br0" timeOffset="3084.175">6044 12642 257 0,'-5'-9'868'0,"5"1"286"15,-7 5 185-15,7-2 39 0,0 10-312 16,0 3-322-16,7 4-222 0,-7 4-123 0,0 14-61 16,5 4-212-16,4 7-126 0,-9 8 0 15,7 6 0-15,1 2 0 0,-1 1 0 0,0 5 0 16,7-5 0-16,-5 0 0 0,-3-3 0 0,9-10 0 16,-6-4 0-16,5-2 0 0,-7-6 0 15,0-9 0-15,8-4 0 0,-8-12 0 0,0 2 0 16,1-15 0-16,0-3 0 0,-2-5 0 0,9-8 0 15,-8-7 0-15,2-2 0 0,-2-7 0 16,0-1 0-16,0-2 0 0,2 6 0 0,-2 4 0 16,-1 10 0-16,2 7 0 0,-1 5 0 15,1 8 0-15,-1 4 0 0,1 8 0 0,-1 5 0 16,0 8 0-16,2-3 0 0,-3 6 0 0,1-3 0 16,-7 0 0-16,8 4-18 0,-8-8-977 15,0 4-451-15,7-8-129 0,-7-1 51 0,8-4 226 16,-8 1 404-16,14-5 489 0</inkml:trace>
  <inkml:trace contextRef="#ctx0" brushRef="#br0" timeOffset="65351.293">7706 14108 39 0,'-23'-5'314'0,"10"5"64"0,-3 5-1 15,-7-5-50-15,9 4-120 0,-8 4-156 0,7-3-171 16,1-2-144-16,-8 6-94 0,6-1-27 15,1 1 34-15</inkml:trace>
  <inkml:trace contextRef="#ctx0" brushRef="#br0" timeOffset="65807.185">7137 14548 283 0,'0'-12'480'0,"0"3"93"16,0 1 71-16,0 0-94 0,0-1-79 16,-7-3 529-16,-1 4-465 0,8 3-1 15,-6 2-23-15,-2 3-75 0,0-5-94 16,-6 5-71-16,8 0-58 0,-11 5-46 0,3-2-26 16,-1 6-24-16,0-1-23 0,1 5-19 0,-1-1-17 15,1 1-14-15,5 3-8 0,-6 5-8 16,8-1-7-16,-7 1-5 0,6 5-5 15,8-1-4-15,-7-1-5 0,7 1-2 0,7-4-2 16,-7 3-1-16,8-3-1 0,6 0-1 0,-7-4-24 16,8 3-64-16,1-3-113 0,-2-5-151 15,2-3-202-15,-3-1-183 0,10-4-186 0,-2-4-198 16,2 0 12-16,0-4 139 0,5-8 179 16,2-1 237-16</inkml:trace>
  <inkml:trace contextRef="#ctx0" brushRef="#br0" timeOffset="66116.009">7388 14572 453 0,'-7'0'710'0,"0"0"166"16,-1 9 158-16,2-5-107 0,-2 5-150 15,-1-1-123-15,-5 4-110 0,-1 1-117 0,8 4-100 16,-7 3-83-16,6 1-53 0,-7 0-34 16,8-1-26-16,1 1-25 0,-4 4-25 0,10-8-23 15,0 3-18-15,0-3-12 0,10-4-10 0,-4-1-6 16,1 0-4-16,1-7-1 0,7-1-3 15,-1-8 1-15,1-1-1 0,-1-3-1 0,2-3 0 16,6-7-1-16,-8 1 0 0,1-3-1 16,-1-2 0-16,-4-6 0 0,2 3-1 0,-3 0 0 15,-9-3 0-15,7-3-1 0,-7 3 0 0,0 3 0 16,-7 0-1-16,7 0 0 0,-9 9-2 16,4-1-2-16,-2 5-2 0,-3 4-20 0,10 3-34 15,-7 1-67-15,0 4-101 0,1 0-127 16,6 0-169-16,0 4-160 0,0 1-152 0,0-2-228 15,6 2-48-15,-6 3 109 0,14-8 159 16,-4 4 204-16</inkml:trace>
  <inkml:trace contextRef="#ctx0" brushRef="#br0" timeOffset="66357.376">7617 14630 19 0,'0'19'554'15,"7"-4"192"-15,-7-7 152 0,7 5 129 0,-7-5-177 16,9 1-133-16,-2-5-102 0,-7 4-104 15,7-4-111-15,0 4-98 0,9-3-86 0,-10-2-70 16,2 2-31-16,7-5-13 0,-8 0-14 0,8-5-18 16,-8 2-15-16,8-6-13 0,-8 1-12 15,8-4-12-15,-1-1-7 0,-6-4-7 0,-1 6-4 16,0-6-1-16,3 0-4 0,-4-4-2 0,1 4-30 16,-7 0-74-16,0 5-111 0,8-4-166 15,-16-1-195-15,8 5-203 0,0 4-257 16,-7-5-114-16,7 9 66 0,0-4 151 0,0 0 214 15,7-1 322-15</inkml:trace>
  <inkml:trace contextRef="#ctx0" brushRef="#br0" timeOffset="66678.542">7964 14477 164 0,'0'22'597'0,"0"-6"198"16,7 5 173-16,-7-5 33 0,0 1-129 0,0-1-146 15,0 1-142-15,0 0-140 0,7-6-121 16,-7 3-97-16,0-2-86 0,10-4-52 0,-10-3-28 15,0-2-19-15,5 2-12 0,-5-1-7 16,7-4-2-16,2-4-1 0,-9-1 0 0,7-3-4 16,1-4-5-16,-2-4-3 0,-6-1-4 0,8 0-2 15,6 0-1-15,-5-4-1 0,-3 5 0 16,1 0 0-16,1 3 2 0,8 5-1 0,-10-4 2 16,2 7-1-16,7 1 2 0,-8 4-1 15,7 0 1-15,-6 0-1 0,6 9 0 0,1-6 1 16,-6 10-1-16,5-5 1 0,0 5 1 0,1-1-2 15,-1-4-3-15,-6 5-2 0,6-1-2 16,-5-4-2-16,-2 5-4 0,0-9-38 0,-7 0-72 16,9-4-87-16,-9-4-132 0,0-5-147 15,0-3-110-15,0-1-86 0,0-7-66 16,0-5-56-16,-9 0-35 0,9-12 61 0,0-5 119 16,-7-3 137-16</inkml:trace>
  <inkml:trace contextRef="#ctx0" brushRef="#br0" timeOffset="66840.632">8244 14116 395 0,'-7'-13'603'0,"7"10"103"15,-6-2 48-15,6 13-153 0,0 1-149 16,0 4-75-16,0 7-22 0,0 2 0 0,0 6-8 16,0 5-42-16,6 1-70 0,-6 2-75 15,7 3-63-15,0-2-50 0,1-4-25 0,0-5-14 16,-2 2-32-16,3-1-80 0,-2-8-120 16,0 0-134-16,-7-5-162 0,0-4-185 15,0 1-174-15,0-1-13 0,0-7 75 0,0-2 137 16,0-3 197-16</inkml:trace>
  <inkml:trace contextRef="#ctx0" brushRef="#br0" timeOffset="67011.246">8134 14440 20 0,'-7'-5'641'16,"7"5"328"-16,0 0 232 0,7 0 130 16,0-3-239-16,8-2-265 0,-1 1-286 0,1 0-209 15,8-5-118-15,6 1-74 0,1 0-55 0,-1 0-38 16,0 0-25-16,1-5-17 0,7 5-36 15,-8 4-123-15,1-4-218 0,-7 0-317 0,6 3-451 16,-7 1-194-16,-8 4 18 0,8 0 171 16,2 0 296-16,-3 0 446 0</inkml:trace>
  <inkml:trace contextRef="#ctx0" brushRef="#br0" timeOffset="67540.937">7226 15540 486 0,'0'-8'690'0,"0"4"156"15,0 0 115-15,-7 0-178 0,14 8-105 16,-7 4-85-16,0 5-87 0,7 2-68 0,0 6-72 16,-7 5-74-16,7 3-79 0,3 4-45 15,3 0-30-15,-5-5-25 0,7 7-22 0,-1-10-19 16,-7-5-16-16,8 1-13 0,-1-5-9 16,3-7 3-16,-11-1 3 0,9-8 3 0,-8 0 11 15,2-4 9-15,-3-4-2 0,1-1-4 0,-7-3-8 16,7-4-13-16,3-5-13 0,-10 0-9 15,0 0-8-15,7-1-6 0,-7 2-5 0,0 0-8 16,5 3-38-16,-5 1-65 0,0 4-131 16,9-1-165-16,-9 1-214 0,7-1-223 0,1 5-263 15,-8-1-109-15,14 4 59 0,0-2 172 16,1-1 237-16,7-2 319 0</inkml:trace>
  <inkml:trace contextRef="#ctx0" brushRef="#br0" timeOffset="67857.21">7587 15528 57 0,'0'4'548'0,"0"4"189"0,-7 5 175 15,7-1 124-15,-6 1-112 0,-2 2-117 0,0 4-114 16,1-3-123-16,0 4-129 0,0-3-125 0,-9 4-94 16,8-5-57-16,8 0-42 0,-7 1-33 15,7-3-29-15,0-3-23 0,0-2-17 16,7-5-9-16,-7 0-6 0,8-4-2 0,-1 0-3 16,2-4 0-16,5-4 0 0,1-2-2 0,-1-5 1 15,-7 2-1-15,9-4-1 0,-2-3-1 16,0 3 1-16,2-3-1 0,-2 3 2 0,-5 1 0 15,-2-1 0-15,7 4 1 0,-7 4-1 16,1 6 1-16,-1-2 1 0,0 10-1 0,1-2 1 16,-1 9 1-16,2 2-1 0,-3 2 0 0,1 6 0 15,1 2 0-15,-1-3 0 0,1 4 0 16,-2 0-1-16,2-5-2 0,-1-3-4 0,-7 0-29 16,7-9-53-16,-7-3-112 0,0-2-125 15,0-11-188-15,0 0-187 0,0-4-190 0,-7-10-182 16,7 2-60-16,-7-10 104 0,7-3 179 15,0-8 226-15</inkml:trace>
  <inkml:trace contextRef="#ctx0" brushRef="#br0" timeOffset="68059.818">7765 15213 300 0,'0'-13'708'0,"0"4"217"16,0 6 167-16,0 3-5 0,0 0-194 0,7 7-177 16,-7 2-160-16,8 7-120 0,-8 5-103 0,6 5-85 15,-6 7-54-15,8 0-37 0,-8 4-28 16,7 4-26-16,0-2-21 0,-7 2-17 0,10 0-18 15,-4 0-17-15,1 1-12 0,1-9-8 16,0 5-7-16,-2-9-4 0,1-4-4 0,1 0-5 16,7-8-24-16,-8-5-44 0,0-4-72 0,9-3-130 15,-8-10-143-15,-2-3-171 0,1-9-170 16,1-5-143-16,7-3-131 0,-8 0-51 16,0-7 105-16,0 4 173 0,3-2 199 0</inkml:trace>
  <inkml:trace contextRef="#ctx0" brushRef="#br0" timeOffset="68390.595">8016 15540 324 0,'0'-5'523'0,"8"5"120"0,-8 5 56 0,6 3-85 15,-6 4-136-15,8 1-82 0,-8 4-38 16,7 0-19-16,-7-4-16 0,7 3-31 0,2 1-45 16,-9-5-59-16,6 0-56 0,1-3-44 15,1 3-34-15,1-8-24 0,-2-1-11 16,-1 2-7-16,2-5 7 0,-1-5 12 0,1 2 14 16,6-1 11-16,-7 0 15 0,9-4 3 15,-10-1-8-15,9 1-9 0,1-4-8 0,-9 3 3 16,7-3 1-16,-5 4 2 0,4-5-1 15,-6 1-4-15,9-6-18 0,-10 6-14 0,10-4-9 16,-9-6-3-16,2 7-4 0,-9-2 0 16,6 1 1-16,-6-1 1 0,0 0 18 0,-6 5 18 15,6 4 18-15,-9 3 20 0,-5 0 24 0,5 10 14 16,-5 0 16-16,6 3 17 0,1 4 9 16,0 5 1-16,1 0-9 0,-3 7-10 0,9-3-15 15,0 7-18-15,0-3-22 0,0 2-82 16,9-7-3-16,-3 1 0 0,1-1 0 0,8-3 0 15,-1-2-87-15,-5-5-276 0,5-2-324 0,-5-4-478 16,4-8-257-16,-6-1-35 0,9-8 146 16,5 2 300-16,2-10 470 0</inkml:trace>
  <inkml:trace contextRef="#ctx0" brushRef="#br0" timeOffset="68511.902">8843 15545 190 0,'7'12'1015'0,"-7"1"297"16,0-5 143-16,0-5 62 0,0-3-460 0,0 4-516 15,0-4-321-15,-7-4-278 0,7 1-355 16,-9-2-547-16,9-3-330 0,0-4-122 0,0-1 69 16,0-7 262-16,-5-13 507 0</inkml:trace>
  <inkml:trace contextRef="#ctx0" brushRef="#br0" timeOffset="69904.983">7521 9151 199 0,'-8'4'433'15,"8"0"77"-15,-7-4 33 0,7 4-50 0,0-4-127 16,-6 5-39-16,6-5-6 0,-9 3 31 16,9 2 67-16,-7-1 51 0,0 0 30 0,0 4 6 15,0 0-48-15,-8 5-91 0,1-1-81 16,-3 4-66-16,3 6-53 0,8-2-23 0,-10 2-17 16,9 2-19-16,-1 5-19 0,2-4-17 15,-2 4-19-15,8 1-15 0,0-2-11 0,8-3-10 16,-2 4-7-16,9-4-5 0,-8-4-4 0,8 1-2 15,-1-7-5-15,8-2-4 0,2-5-45 16,-10-4-113-16,9-4-139 0,-2 0-205 16,-5-8-212-16,5-4-201 0,-5-1-178 0,-3-4-31 15,3-3 130-15,5-5 182 0,-5 0 230 16</inkml:trace>
  <inkml:trace contextRef="#ctx0" brushRef="#br0" timeOffset="70207.331">7720 9246 473 0,'0'-5'656'15,"-7"2"139"-15,0 6 121 0,-1 2-94 0,1 3-73 16,-7 4-68-16,-2 5-73 0,2 0-98 0,7 8-113 16,-9-4-103-16,1 8-76 0,9-4-42 15,-2 4-29-15,0 0-28 0,8-4-27 0,8-5-28 16,0 1-21-16,-2-5-15 0,9-3-9 16,1-4-6-16,-2-9-4 0,9 0-2 0,-9-5-2 15,8-3-1-15,0-9-1 0,0 1 0 16,-7-1 0-16,-1-4-1 0,1-3 0 0,-8 3-1 15,9-4-1-15,-16 4 0 0,7-4-1 0,-7 1 1 16,-7-1-2-16,1 4 1 0,-4 4-1 16,3 1 0-16,0 3-2 0,-7 0-1 0,-1 5-3 15,0 4-20-15,0 4-34 0,8 0-58 16,-8 0-110-16,8 0-134 0,-8 4-177 0,15-4-181 16,-8 3-199-16,8-3-209 0,0 0-8 15,8 0 132-15,7 5 185 0,-1-10 246 0</inkml:trace>
  <inkml:trace contextRef="#ctx0" brushRef="#br0" timeOffset="70413.186">7913 9233 193 0,'0'17'714'15,"0"-1"271"-15,8 1 195 0,-8 5 62 16,0-6-253-16,6 1-245 0,-6-1-235 0,7-4-168 16,1 0-123-16,0 1-73 0,6-9-49 15,0 4-32-15,-4-8-23 0,11 0-14 0,-6-8-9 16,-1 0-5-16,0-4-4 0,1-1-3 0,0-3-3 15,1-1-2-15,-10-4-4 0,9 1-2 16,-7-2-4-16,-8 2-36 0,0-1-93 0,0 1-121 16,0-1-206-16,-8 5-235 0,1-1-269 15,-7 4-208-15,7 1-14 0,-2-1 145 0,1 4 209 16,8 1 293-16</inkml:trace>
  <inkml:trace contextRef="#ctx0" brushRef="#br0" timeOffset="70756.674">8112 9101 266 0,'7'12'593'0,"1"1"164"0,-8-1 165 16,7 1-10-16,-7 4-56 0,7-5-93 0,0 4-93 16,1 1-114-16,-8-2-127 0,8-2-120 15,-8 5-86-15,6-2-49 0,1-3-31 0,-7-1-28 16,8-4-20-16,1 1-19 0,-9-1-16 16,7 0-15-16,0-8-11 0,-7 5-6 0,7-10-6 15,0 1-4-15,2 0-3 0,-3-8-3 0,1-1-3 16,0 1-4-16,1-5-2 0,0-4-2 15,-2-1 0-15,3 2 0 0,-2 0-1 0,0 0 1 16,2 3-1-16,4 4-1 0,-6 1 1 16,2 4-1-16,4 3 0 0,-5 5 1 0,8 0 0 15,-9 5 1-15,0 3 1 0,7 0 0 0,-5 1 0 16,-3 3-1-16,9 1 1 0,-8-1-1 16,1-4-1-16,-1 4-2 0,0-4-3 0,0 0-4 15,2-3-9-15,-2-1-40 0,0-4-73 16,-7 0-153-16,7-9-211 0,-7 1-256 0,-7-4-287 15,7 0-247-15,-7-9 9 0,7-8 150 0,0-4 235 16,7-10 315-16</inkml:trace>
  <inkml:trace contextRef="#ctx0" brushRef="#br0" timeOffset="70976.455">8436 8391 101 0,'-7'-9'568'0,"7"6"171"15,-8-2 144-15,8 10 85 0,0 7-141 0,0 4-88 16,8 9-86-16,-8 5-92 0,7 7-110 0,1 0-117 16,-1 8-123-16,0-4-78 0,9 1-47 15,-2 0-34-15,-7-1-22 0,9-2-15 0,-2-2-8 16,0-4-4-16,-4-1-2 0,2-2-4 16,-4-5-5-16,1 0-45 0,-2 0-95 0,-1-9-120 15,-6-3-193-15,0 3-215 0,0-8-230 16,-6 1-219-16,-1-6-22 0,7 2 133 15,-17-10 189-15,5-2 263 0</inkml:trace>
  <inkml:trace contextRef="#ctx0" brushRef="#br0" timeOffset="71122.88">8408 8914 469 0,'0'0'919'16,"0"4"243"-16,6-4 143 0,1 3-129 16,1-3-332-16,-1 0-334 0,8 0-236 0,-1-3-138 15,2 3-75-15,6 0-44 0,-8-4-105 16,8-1-192-16,0 5-267 0,-5-8-372 0,4 3-275 15,-6-3-41-15,6 1 127 0,9-2 237 16,0 1 362-16</inkml:trace>
  <inkml:trace contextRef="#ctx0" brushRef="#br0" timeOffset="75326.608">8879 9006 7 0,'-7'8'702'16,"0"0"363"-16,7-4 245 0,0 4 141 15,0-4-219-15,0-4-325 0,0 5-314 0,7-2-204 16,0-3-119-16,0 0-77 0,2 0-121 16,4 0-72-16,2-3 0 0,-1-6 0 0,2 1 0 15,6 0 0-15,1-4 0 0,-10 3 0 16,2 1 0-16,1-5-219 0,6 5-263 0,-14 0-278 16,6-4-393-16,-7 3-230 0,1-4 20 15,6 5 155-15,1-9 259 0,0 0 416 16</inkml:trace>
  <inkml:trace contextRef="#ctx0" brushRef="#br0" timeOffset="75740.983">9308 8686 72 0,'-9'12'574'15,"2"-4"251"-15,0-3 220 0,7-2 121 16,-7 1-104-16,7 4-165 0,7-8-192 0,-7 5-183 16,7 0-155-16,9-5-133 0,-2-5-84 0,1 5-53 15,7-8-33-15,-8-4-23 0,8-1-17 16,2 1-9-16,-10-10-6 0,9 7-3 0,-10-6-1 16,4-1-1-16,-10 5 0 0,-1-3 0 15,2-1 1-15,-8 5-1 0,0 0 0 0,-8 4 0 16,2-1 0-16,-1 4 0 0,-10 6 0 0,4 3 0 15,-3 3-2-15,1 2 7 0,-8 7 11 0,9 9 14 16,-1-1 13-16,1 4 11 0,-1 1 5 16,8 8-30-16,-1-2-33 0,8 2 0 15,0-5 0-15,0 2 0 0,8-5 0 0,-1 4 0 16,8-8 0-16,-1-1 0 0,1-3 0 0,-1-5 0 16,9 4 0-16,-8-7 0 0,7-6 0 15,2-3-293-15,-11 0-222 0,2-8-224 0,0 1-277 16,-1-10-290-16,2 1 2 0,-3-5 134 15,3-4 214-15,6-5 304 0</inkml:trace>
  <inkml:trace contextRef="#ctx0" brushRef="#br0" timeOffset="76076.119">9677 8402 500 0,'0'5'772'0,"0"-1"251"0,0 4 223 0,0 0-117 16,0 5-132-16,0-1-190 0,0 5-208 15,0 5-193-15,7-1-142 0,0 3-83 0,2 1-49 16,-3-5-27-16,1 5-75 0,-7-3-30 0,16-6 0 15,-9 1 0-15,-7-4 0 0,6-5 0 16,2 0 0-16,-1-8 0 0,2 0 0 0,-9-4 0 16,7 0 0-16,0-9 0 0,-7-3 0 0,7-1 0 15,-7-9 0-15,7 2 0 0,-7-1 0 16,9-4 0-16,-3 1 0 0,-6 3 0 0,7 3 0 16,1 5 0-16,-1 1 0 0,1 7 0 15,-1 5 0-15,7 0 0 0,-7 4 0 0,9 8 0 16,-9 1 0-16,9 3 0 0,-2 4 0 15,0 1 0-15,1 1 0 0,-8-6 0 0,9 1 0 16,-8-1 0-16,6-4 0 0,-7-4 0 0,1 0 0 16,-8-8 0-16,7 0 0 0,-7-4 0 15,0-9 0-15,0 1 0 0,-7-6 0 0,7-3-108 16,-8-8-352-16,1-4-291 0,-1 0-429 16,2-10-231-16,-2-6 11 0,8-4 146 15,8-3 279-15,-2 2 455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2-01T22:56:18.047"/>
    </inkml:context>
    <inkml:brush xml:id="br0">
      <inkml:brushProperty name="width" value="0.05292" units="cm"/>
      <inkml:brushProperty name="height" value="0.05292" units="cm"/>
      <inkml:brushProperty name="color" value="#FF0000"/>
    </inkml:brush>
  </inkml:definitions>
  <inkml:trace contextRef="#ctx0" brushRef="#br0">21161 5447 234 0,'-14'0'455'0,"6"0"72"16,-8 0 70-16,2 0-113 0,-1 0-87 0,7 0-38 15,2-4-2-15,-1 4-3 0,-1 0-4 16,8-4-11-16,0 4-5 0,0 0-7 15,8 0-2-15,-1 4 4 0,7 0 8 0,1 0-1 16,7 0-8-16,-6 5-18 0,12-5-37 0,-6 4-42 16,8 0-43-16,7-3-44 0,-1-2-34 15,9-3-30-15,1 0-24 0,4 0-26 0,-6-3-30 16,15-2 0-16,-6-8 0 0,-3 6 0 16,4-6 0-16,-4 1 0 0,2 0 0 0,-6 4 0 0,4-5-46 15,-7 1-177-15,3 2-176 0,-10 3-283 16,1-3-477-16,0-2-227 0,-8 4 4 15,2 0 117-15,6-1 258 0,7-2 492 0</inkml:trace>
  <inkml:trace contextRef="#ctx0" brushRef="#br0" timeOffset="536.02">23921 5394 504 0,'-8'8'804'16,"8"-4"181"-16,-5 4 113 0,10-8-166 0,-5 5-168 16,16-2-151-16,-8 2-90 0,5-1-42 0,2 0-42 15,0 0-61-15,9-4-85 0,-4 0-77 16,10 0-62-16,6-4-147 0,2 0-7 0,-2-5 0 16,9 6 0-16,6-6 0 0,1 1 0 0,-7 0 0 15,6 3 0-15,1 0 0 0,-8-2 0 16,7 2 0-16,-5 5 0 0,-3 0 0 0,-6-5 0 15,0 10 0-15,-8-5 0 0,-6 5-346 16,-9-5-398-16,-6 4-548 0,-8-4-200 16,-14-4 9-16,-1-6 154 0,-6 7 342 0,-17-6 539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2:25:25.154"/>
    </inkml:context>
    <inkml:brush xml:id="br0">
      <inkml:brushProperty name="width" value="0.05292" units="cm"/>
      <inkml:brushProperty name="height" value="0.05292" units="cm"/>
      <inkml:brushProperty name="color" value="#FF0000"/>
    </inkml:brush>
  </inkml:definitions>
  <inkml:trace contextRef="#ctx0" brushRef="#br0">3122 3682 117 0,'7'-4'332'15,"-7"-4"68"-15,0-1 17 0,9 6-14 0,-9-5-64 16,0 3-47-16,-9 5-27 0,9-3-6 16,0 3-7-16,0 0-13 0,0 0-16 15,0 0-11-15,9 3 9 0,-9-3 46 0,0 5 40 16,0-1 19-16,0 3 1 0,0-2-26 15,0 3-60-15,0 0-46 0,-9 0-26 0,9 1-13 16,0 4-11-16,0-1-9 0,-7 1-12 16,7-1-13-16,0 5-11 0,-7 4-11 0,7-5-6 15,-8 9-4-15,8-4-11 0,-6 4-12 16,6-2-9-16,-8-1-13 0,8-1-8 0,-7 0-5 16,7-5-4-16,0 1-2 0,-8 0-2 15,8-9-3-15,0 4-3 0,0-9-2 0,0 2-2 16,0 0-2-16,0-5 1 0,0 0 0 0,8-5 0 15,-8-7 0-15,0-1 0 0,7-3-1 16,-7-5-1-16,8 1-2 0,-8-9 0 0,6-2 0 16,2-2-2-16,-1 0 2 0,-7 5-1 15,7-1 2-15,2-1 0 0,-3 5 1 0,1 5 2 16,2 3 1-16,-9 1 0 0,7 0 1 0,1 3 6 16,-2 1 15-16,2-1 19 0,-1 5 26 15,1-1 29-15,-1 1 27 0,0 5 22 0,0-6 20 16,1 4-123-16,6 5-45 0,-7-5 0 15,9 5 0-15,-1 0 0 0,-1 0 0 0,2 5 0 16,5 0 0-16,-7-2 0 0,9 3 0 0,-1-6 0 16,1 3 0-16,7 2 0 0,-9-2 0 15,8 2 0-15,1-5 0 0,1 4 0 16,-2-4 0-16,-1 3 0 0,-5-3 0 0,6 0 0 16,2 0 0-16,-11 5 0 0,11-5 0 0,-9 0 0 15,9 0 0-15,-2 0 0 0,-1-5 0 16,1 5 0-16,9-3 0 0,-9-1 0 0,0-1 0 15,9 2 0-15,-2-2 0 0,-7 2 0 0,2 3 0 16,5-6 0-16,-5 3 0 0,-1-2 0 16,-2 5 0-16,1-5 0 0,1 5 0 0,-1-3 0 15,1 3 0-15,1 0 0 0,-10-5 0 16,8 5 0-16,1-4 0 0,0 4 0 0,0-4 0 16,7 0 0-16,-8 1 0 0,9-2 0 0,-10 0 0 15,9 2 0-15,-8-2 0 0,8 1 0 16,-8 1 0-16,8 3 0 0,-7-5 0 0,-1 1 0 15,1 4 0-15,7-4 0 0,-7 0 0 16,0 4 0-16,7-5 0 0,-9 5 0 0,1-4 0 16,2 4 0-16,-2-3 0 0,0 3 0 0,9-5 0 15,-9 5 0-15,2 0 0 0,-3-3 0 16,1 3 0-16,9 0 0 0,-9-5 0 0,0 5 0 16,9 0 0-16,-9-5 0 0,7 5 0 15,-5 0 0-15,5-3 0 0,1 3 0 0,0-5 0 16,0 5 0-16,-1-3 0 0,2-1 0 0,-2 4 0 15,2-5 0-15,-9 2 0 0,0 3 0 16,9-5 0-16,-9 5 0 0,-5 0 0 0,4 0 0 16,1-5 0-16,-7 5 0 0,2 0 0 15,-3 0 0-15,8 0 0 0,-6 0 0 0,-2 0 0 16,2-3 0-16,0 3 0 0,-2 0 0 0,1 0 0 16,0-6 0-16,8 6 0 0,-1 0 0 15,1 6 0-15,-7-6 0 0,5 3 0 0,11-3 0 16,-11 5 0-16,1 0 0 0,0-5 0 15,1 3 0-15,1 2 0 0,4-5 0 0,-4 4 0 16,6-4 0-16,0 0 0 0,-1 3 0 0,9-3 0 16,-9 5 0-16,8-2 0 0,-6 2 0 15,6 0 0-15,-7-2 0 0,-1 2 0 0,8 2 0 16,-6-2 0-16,5 3 0 0,-5-4 0 16,6 4 0-16,-7-4 0 0,7 4 0 0,1-3 0 15,0 0 0-15,6-2 0 0,-7 1 0 0,8 0 0 16,-1-4 0-16,1 4 0 0,-1-4 0 15,1 0 0-15,-1 0 0 0,2 0 0 0,-1 0 0 16,-9 0 0-16,9 0 0 0,-8 0 0 16,2 0 0-16,-3 0 0 0,2 0 0 0,-2 0 0 15,3 0 0-15,-3 0 0 0,-6 0 0 0,7 0 0 16,-7 0 0-16,0 0 0 0,0 0 0 16,-1 0 0-16,2 5 0 0,-1-5 0 0,-7 3 0 15,6 2 0-15,-7-5 0 0,9 5 0 16,-9-2 0-16,8-3 0 0,0 6 0 0,0-6 0 15,-1 3 0-15,10-3 0 0,-10 0 0 16,8 0 0-16,7 0 0 0,-5 0 0 0,4-3 0 16,3-3 0-16,6 3 0 0,-8-2 0 0,9 0 0 15,-10 2 0-15,17-6 0 0,-6 9 0 16,-4-4 0-16,2 0 0 0,2 1 0 0,-4 3 0 16,10-5 0-16,-8 5 0 0,1-5 0 15,-2 2 0-15,9 3 0 0,-9-5 0 0,9 5 0 16,7-4 0-16,-8 1 0 0,8 3 0 0,-8-5 0 15,8 1 0-15,-8 4 0 0,1-4 0 16,7 4 0-16,-7-4 0 0,7 4 0 0,-9-5 0 16,2 5 0-16,7 0 0 0,-8 0 0 15,1 0 0-15,0 0 0 0,0-4 0 0,-2 4 0 16,1 0 0-16,8 0 0 0,-8-3 0 0,8 3 0 16,-7-5 0-16,-1 5 0 0,7-3 0 15,-13 3 0-15,7 0 0 0,-2 0 0 0,-4-5 0 16,-3 5 0-16,9 0 0 0,-9 5 0 15,3-5 0-15,-11 0 0 0,10 0 0 0,-10 3 0 16,3-3 0-16,-2 0 0 0,2 0 0 0,-2 0 0 16,2 0 0-16,-3 0 0 0,3 0 0 15,-10 0 0-15,8 0 0 0,1 0 0 0,0 0 0 16,0 5 0-16,-8-5 0 0,0 0 0 16,2 0 0-16,-3 3 0 0,0-3 0 0,-5 4 0 15,-2-4 0-15,2 5 0 0,-2-1 0 0,2-4 0 16,-2 4 0-16,-6 0 0 0,7 1 0 15,-8-2 0-15,8 1 0 0,-7 1 0 0,-1-2 0 16,0 2 0-16,-7 3 0 0,9-4 0 0,-10 0 0 16,2 5 0-16,-2-6 0 0,-4 2 0 15,4 3 0-15,-6-2 0 0,-1-3 0 0,-7 2 0 16,10-2 0-16,-11 2 0 0,1-1 0 16,1-1 0-16,-8 2 0 0,8 0 0 0,-1-5 0 15,-7 3 0-15,7-3 0 0,-7 5 0 16,7-5 0-16,0 4 0 0,-7-4 0 0,9 3 0 15,-3-3 0-15,1 0 0 0,-7 0 0 0,7 5 0 16,2-5 0-16,-1 0 0 0,-8 0 0 16,6 0 0-16,-6 0 0 0,8 0 0 0,-8 0 0 15,7 0 0-15,-7 0 0 0,0 0 0 16,8 0 0-16,-8 0 0 0,0 0 0 0,0 0 0 16,0 0 0-16,0 0 0 0,0 0 0 0,-8 5 0 15,8-2 0-15,0 2 0 0,-7 6 0 16,-1-2 0-16,2 8 0 0,-2-2 0 0,-1 2 0 15,2 8 0-15,-6 1 0 0,4-1 0 16,2 4 0-16,0-1 0 0,0 2 0 0,0-5 0 16,7 4 0-16,0-4 0 0,0-4 0 0,-8 3 0 15,8-3 0-15,0-4 0 0,0-2 0 16,0-2 0-16,0 1 0 0,0-2 0 0,-8-4 0 16,8-3 0-16,-7 3 0 0,1 0 0 15,-11-4 0-15,10 0-635 0,-7-4-849 0,-9-8-190 16,10-5 23-16,-4-7 253 0,-4-15 496 15,6-13 493-15</inkml:trace>
  <inkml:trace contextRef="#ctx0" brushRef="#br0" timeOffset="785.152">8652 3205 76 0,'0'0'616'16,"6"0"260"-16,-6 0 187 0,0 3 67 15,0 2-207-15,0 3-221 0,0 4-204 0,-6 5-144 16,6 0-75-16,0 4-51 0,0 4-43 16,-10 0-46-16,10-1-36 0,0 1-34 0,0-4-24 15,0-1-20-15,0 2-11 0,0-2-8 16,0-7-5-16,0-1-6 0,10 1-24 0,-10-4-60 15,0-6-82-15,0 1-120 0,6-4-182 0,-6-4-184 16,0 1-213-16,0-6-227 0,-6-4-19 16,12-2 120-16,-6-6 179 0,0-1 259 15</inkml:trace>
  <inkml:trace contextRef="#ctx0" brushRef="#br0" timeOffset="949.769">8665 3076 62 0,'-7'-13'727'0,"1"5"283"16,6 0 165-16,-10-1 105 0,10 1-285 15,-7 4-311-15,7 0-254 0,0 4-151 0,0 0-99 16,0 4-74-16,0 0-54 0,7 4-32 16,-7 1-57-16,10 4-87 0,-4-2-158 0,1 2-207 15,1-1-263-15,-1 2-345 0,1-1-93 16,-1-1 75-16,7-4 171 0,2 4 249 16</inkml:trace>
  <inkml:trace contextRef="#ctx0" brushRef="#br0" timeOffset="1300.973">8843 3321 280 0,'0'12'692'0,"-9"1"205"0,9-5 156 15,0 0-35-15,0 0-228 0,0 5-187 16,9-9-153-16,-9 4-113 0,0 2-72 0,7-3-49 16,-7-2-37-16,8 3-26 0,-8 1-18 0,0-6-10 15,7 2-6-15,-7 0-12 0,7-2-13 0,-7 2-14 16,0-5-13-16,7 4-9 0,-7-8-8 15,7 4-7-15,2-8-9 0,-3 3-9 0,1-9-9 16,8 3-6-16,-6-1-5 0,-4-6-3 16,4 6-1-16,5-5 0 0,-5 9 0 0,-3-4 4 15,1 4 10-15,1-1 6 0,0 6 9 16,-8 3 8-16,6 0 8 0,1 3 7 0,1 6 9 16,-8-1-47-16,7 4-15 0,2 0 0 0,-9 5 0 15,0-1 0-15,7 1 0 0,-7-1 0 16,0 3 0-16,0-4 0 0,7 3 0 0,-7-7 0 15,0 2 0-15,7-5 0 0,-7 0 0 16,0 1 0-16,8-6-179 0,-8-3-253 0,0 0-220 16,8-3-241-16,-8-2-323 0,0-2-90 15,0-6 58-15,6 0 199 0,2-3 265 16,7-4 383-16</inkml:trace>
  <inkml:trace contextRef="#ctx0" brushRef="#br0" timeOffset="1786.839">9255 3313 386 0,'8'8'728'0,"-8"-4"218"0,0 9 157 0,7-5-92 16,-7 4-192-16,0 0-156 0,8 5-144 16,-8 4-95-16,0-1-57 0,7 2-53 15,-7 8-52-15,0-6-47 0,0 9-41 0,0-5-34 16,0 2-31-16,0 0-98 0,0-1-11 0,0-1 0 16,0-3 0-16,0 0 0 0,0-3 0 15,0-6 0-15,0 1 0 0,0-5 0 0,-7 1 0 16,7-10 0-16,0 6 0 0,0-9 0 15,0 0 0-15,0-4-44 0,-8-1-91 0,8-3-19 16,0-4-7-16,-7-1 5 0,7-7 14 0,0-2 23 16,0-3 27-16,0 0 29 0,0-4 27 15,0-3 18-15,0-2 13 0,7 4 6 0,-7-3 5 16,8 5 12-16,-8 4 16 0,7 3 19 16,-7-1 17-16,7 7 17 0,0-2 3 0,2 4-4 15,-1 0-11-15,-2 1-10 0,9 3-10 0,-8-3-7 16,8 4-2-16,-1 3-1 0,1-3-2 15,-1 4 0-15,3 1 1 0,-3 3-2 0,0 0-1 16,1 0 2-16,-8 3 2 0,0 6 0 16,3 3-45-16,-3-4 0 0,-1 9 0 0,2-5 0 15,-8 4 0-15,0 1 0 0,0 5 0 0,0-6 0 16,-8 1 0-16,8-1 0 0,-6-4 0 16,-1 5 0-16,-3-5 0 0,3-4 0 0,0 2 0 15,1-3 0-15,-3-3 0 0,-5 0 0 16,6-4 0-16,2 0 0 0,-2 0 0 0,-8-4 0 15,9-4 0-15,7 0-247 0,-5-5-196 0,5-3-183 16,5-1-164-16,-5 1-186 0,7 0-197 16,0-1-19-16,2-3 146 0,5 6 184 0,1-2 252 15</inkml:trace>
  <inkml:trace contextRef="#ctx0" brushRef="#br0" timeOffset="2199.777">9550 3346 256 0,'0'4'634'0,"9"0"170"0,-9 4 166 16,6 0-17-16,-6 1-167 0,7 4-157 15,1-5-101-15,-8 4-103 0,8 4-79 16,0-2-49-16,-8-1-35 0,7-1-42 0,0-4-44 0,9 0-39 16,-9 0-31-16,6-4-27 0,-5-4-22 15,6 5-18-15,2-10-14 0,-9 5-10 0,8-4-10 16,-1-4-7-16,2 0-16 0,-2 0-36 16,-7 0-67-16,9-9-91 0,-2 3-92 0,-7-2-123 15,2-4-122-15,-3-2-76 0,1-6-70 16,1 4-73-16,-8-9-59 0,7-6 12 15,-7 1 44-15,8-2 130 0,-8 2 208 0,0 1 368 16,0 4 341-16,0 3 289 0,0 6 205 16,0 3 157-16,0 9-27 0,0 4-74 0,-8 3-94 15,8 5-99-15,0 5-132 0,-7 3-96 16,7 0-78-16,0 9-58 0,0 3-43 0,0 0-32 16,0 10-26-16,0-2-118 0,0 6-50 15,0 4 0-15,0-1 0 0,7-4 0 0,-7 4 0 16,0-2 0-16,0-3 0 0,0 1 0 0,0-3 0 15,0-1 0-15,0-8 0 0,0-1 0 16,8 0 0-16,-8-7 0 0,-8-4-163 0,8-2-197 16,0-7-93-16,0 0-132 0,-7 0-110 15,-1-7-97-15,1-2-98 0,1 1-99 0,-3-9 20 16,2 1 101-16,0-4 161 0,0-2 204 16</inkml:trace>
  <inkml:trace contextRef="#ctx0" brushRef="#br0" timeOffset="2324.634">9766 3392 64 0,'0'-13'401'15,"-9"4"255"-15,9 6 233 0,0-2 156 16,-7 1-53-16,7 4-128 0,0-4-139 0,0 4-160 15,7 4-147-15,-7-4-112 0,9 4-98 0,5-4-82 16,-7 5-58-16,9-5-41 0,-3 0-68 16,2 0-94-16,7 0-94 0,-8-5-134 0,2 5-157 15,7-4-109-15,-9-4-90 0,8 4-116 16,-8 0-68-16,10-5 16 0,-3 1 89 16,1 1 145-16,2 2 193 0</inkml:trace>
  <inkml:trace contextRef="#ctx0" brushRef="#br0" timeOffset="2586.78">10120 3292 227 0,'13'0'567'16,"-4"0"185"-16,-1 0 194 0,-8 5 47 15,0-5-90-15,-8 3-88 0,-1 2-78 0,2 0-124 16,-8 3-104-16,1-1-90 0,6-2-91 0,2 3-81 16,-2 0-112-16,1-4-135 0,7 0 0 15,0 0 0-15,7 0 0 0,1 1 0 0,-2-2 0 16,2-3 0-16,6 5 0 0,1-1 0 0,-8 0 0 16,10 0 0-16,-3 1 0 0,0-2 0 15,-6 7 0-15,-1-3 0 0,0 3 0 0,0-4-30 16,1 8-10-16,-8-6 16 0,0 4 11 15,0-4 9-15,-8 5 5 0,1-5 1 0,0 5 2 16,0-5 1-16,-1 0 0 0,-6 1 0 0,0-1 0 16,-3 0-2-16,4-4-2 0,4 0-3 15,-5-4-5-15,0 0-45 0,6 0-116 0,8-4-152 16,-7-3-249-16,7-3-292 0,0-2-384 16,7-4-96-16,7 0 60 0,8-2 206 0,9-2 277 15,-2-2 420-15</inkml:trace>
  <inkml:trace contextRef="#ctx0" brushRef="#br0" timeOffset="2697.811">10525 3362 325 0,'22'17'999'0,"-15"-1"262"0,1 1 132 16,0-4 2-16,-2-1-475 0,-6 1-425 0,0-4-310 15,0-1-283-15,0 0-445 0,-6-3-529 16,6-5-234-16,-16 3-56 0,16-3 106 0,-7 0 361 16,7 0 490-16</inkml:trace>
  <inkml:trace contextRef="#ctx0" brushRef="#br0" timeOffset="51935.318">22055 4484 160 0,'-9'-13'427'16,"1"-3"70"-16,-6-1 36 0,-8 0-104 0,1-3-204 16,-3-2-84-16,-5 6-73 0,0-1-29 15,-9 1-23-15,-6 8 8 0,2 0-1 16,-4 3 32-16,-6 5 13 0,0 9 11 16,-6 3 13-16,-1 4 10 0,-15 9-19 15,0 9-13-15,1 7 2 0,0 9 24 16,6 4 8-16,0 9 4 0,-1-1 34 0,17 0 11 15,7 0-35-15,0 4-18 0,8 1 16 16,12-5-3-16,2 1-7 0,1-1-5 16,14-4-6-16,7-3-27 0,7-6-19 0,7 4 57 15,8-3 27-15,9-7 13 0,5-2 2 16,8-5-13-16,9-3-72 0,4-6-34 0,10-7-15 16,7 1-7-16,14-9-1 0,1-3 0 15,0-5-3-15,14-8 0 0,-6-1-1 16,-2-7-1-16,1-5 0 0,-7-3 2 0,-1-5 2 15,-7-8-1-15,-6-2-1 0,-9-1-2 16,-8-5-2-16,-5-6-2 0,-16-2-1 0,-8 0 2 16,-8-6 0-16,-4-3 1 0,-11 1 2 15,-12-11 1-15,-18 2 3 0,2-5 2 16,-6 5-2-16,-11 0-2 0,-12 3-1 16,0 1-2-16,-9 4-3 0,-6 4 1 0,-8 8-1 15,2 5 0-15,-2 7-1 0,-1 5 3 16,1 9 1-16,0 7 1 0,7 5 1 15,1 8 1-15,8 8 0 0,-3 0-3 16,25 5-34-16,-1 4-91 0,24-1-136 16,5 1-279-16,23-5-338 0,6 1-120 15,25-9 21-15,11-8 104 0,26-4 266 16</inkml:trace>
  <inkml:trace contextRef="#ctx0" brushRef="#br0" timeOffset="52632.983">24821 4226 50 0,'-43'-12'468'0,"-3"-6"71"15,10 3 25-15,-9 6-2 0,1 1-305 16,1 8-123-16,-2 8-59 0,-7 4-12 16,-7 0 12-16,0 10 13 0,1 2 26 15,-9 10 22-15,0 4 2 0,-7-1-23 0,8 9-14 16,-1 3-38-16,1 1-33 0,6 0-14 16,3 4 2-16,11 0 36 0,10 0 18 15,7 0 9-15,0 0 3 0,13 0 27 16,1 1 7-16,15-3 10 0,-6 6-5 15,12-6 8-15,9 0-40 0,1-2 8 0,5 5 14 16,8-10 17-16,8 5-3 0,9-5 9 16,-4-7-50-16,18-1-45 0,-1-4-22 15,7-3-8-15,1-5-6 0,14-4-2 0,1-8 1 16,13-2 1-16,-6-6 0 0,-1-5-1 16,1-5-2-16,1-6-1 0,-11-2 0 0,-5-8 1 15,0-4 2-15,0-5-2 0,-7-7 1 16,-2-4-3-16,-12-6-3 0,-2-6-2 15,-14-1-1-15,0-4 0 0,-13-9 2 0,-12 2 2 16,5-7 1-16,-17-1 3 0,0-4-1 16,0 4-1-16,-17 1 1 0,5 10-2 0,-20 1-1 15,-10 6 0-15,-4 5 1 0,-12 5-3 16,-2 3 4-16,-14 5-3 0,1 4 1 16,-9 8-3-16,0 5 4 0,-4 7-10 15,-4 4-43-15,-6 9-84 0,0 5-92 16,-6 7-186-16,-11 4-382 0,3 9-133 0,-1 4 3 15,1 4 58-15,-9 1 169 0</inkml:trace>
  <inkml:trace contextRef="#ctx0" brushRef="#br0" timeOffset="104864.158">21921 16936 18 0,'-7'0'115'16,"7"0"-32"-16,0 4-26 0,0-4-16 15,-8 0-8-15,8 0-13 0,0 0-9 0,8 0-26 16,-1 3-67-16,0-3-30 0,7 5-15 15</inkml:trace>
  <inkml:trace contextRef="#ctx0" brushRef="#br0" timeOffset="115882.997">14606 3537 432 0,'0'5'653'0,"0"-2"125"15,0 1 123-15,-7 0-109 0,7 5-114 0,-8-1-75 16,8 0-44-16,-6 6-60 0,6-2-88 0,-8 1-73 15,8-1-54-15,-8 1-44 0,8 3-30 16,-7 0-19-16,7 0-18 0,0 6-15 0,0-2-9 16,0 5-8-16,0 0-140 0,0 5-1 15,0-2 0-15,7-4 0 0,-7 9 0 0,0-2 0 16,8 2 0-16,-8 4 0 0,0-1 0 0,8 2 0 16,-8 4 0-16,6-4 0 0,-6 3 0 15,8 5 0-15,-8-9 0 0,7 5 0 0,-7-1 0 16,7-3 0-16,3-1 0 0,-10 0 0 15,6 0 0-15,-6 1 0 0,7-1 0 0,-7 1 0 16,7 3 0-16,-7 0 0 0,9 1 0 0,-9 4 0 16,0 0 0-16,6 7 0 0,-6-3 0 15,0 4 0-15,7 4 0 0,-7-3 0 16,8-2 0-16,-8-2 0 0,0 3 0 0,7 0 0 16,1-1 0-16,-8 6 0 0,7-1 0 0,-7 4 0 15,0 0 0-15,8-1 0 0,-8 7 0 16,0-6 0-16,7 5 0 0,-7-1 0 0,0 0 0 15,0 5 0-15,0-1 0 0,7 6 0 16,-7-3 0-16,0 7 0 0,0-1 0 0,0 1 0 16,0-3 0-16,0 3 0 0,0 2 0 0,0 1 0 15,0 0 0-15,0 4 0 0,0 5 0 16,9 0 0-16,-9-1 0 0,0-4 0 0,0 3 0 16,0 7 0-16,6-5 0 0,-6 3 0 0,0 0 0 15,7 5 0-15,-7-5 0 0,8 2 0 16,-8-3 0-16,0 7 0 0,8 1 0 0,-8-2 0 15,0 0 0-15,7 0 0 0,-7 0 0 16,0-1 0-16,0 1 0 0,7 0 0 0,-7 3 0 16,0-3 0-16,0-1 0 0,0-4 0 15,0 5 0-15,0 0 0 0,7-1 0 0,-7 6 0 16,0-2 0-16,0-3 0 0,0 4 0 0,0-4 0 16,0 3 0-16,0 4 0 0,0 2 0 15,0-5 0-15,0 3 0 0,7-3 0 0,-7 5 0 16,0-1 0-16,0-1 0 0,-7 1 0 0,7 4 0 15,0-8 0-15,0 5 0 0,0-2 0 16,0 5 0-16,-7-3 0 0,7 3 0 0,0-5 0 16,0-3 0-16,0 4 0 0,-7-4 0 15,7 0 0-15,0-1 0 0,0-3 0 0,7 0 0 16,-7-5 0-16,0 2 0 0,0-7 0 16,0 5 0-16,0 0 0 0,7 1 0 0,-7 0 0 15,0-1 0-15,0 2 0 0,7-2 0 16,-7 0 0-16,0 5 0 0,9-5 0 0,-9 5 0 15,0-5 0-15,7-3 0 0,-7 4 0 16,7-6 0-16,-7 6 0 0,7-5 0 0,-7 5 0 0,8-6 0 16,-8 2 0-16,8-5 0 0,-8 5 0 15,6 0 0-15,-6-1 0 0,8 4 0 16,-8 0 0-16,0 1 0 0,7 0 0 0,-7-1 0 16,0 1 0-16,0 3 0 0,0 1 0 0,7 1 0 15,-7 1 0-15,0-1 0 0,0-2 0 16,0 1 0-16,0 0 0 0,8-2 0 0,-8 7 0 15,0-6 0-15,0 1 0 0,7-5 0 16,-7 0 0-16,7-3 0 0,-7 4 0 0,7-9 0 16,3 4 0-16,-10-12 0 0,7 0 0 0,-1-5 0 15,2-8 0-15,-1 1 0 0,1-5 0 0,-2-2 0 16,2-3 0-16,-8-4 0 0,7 2 0 16,-7-5 0-16,0-1 0 0,0-2 0 0,0 2 0 15,-7-4 0-15,7 2 0 0,-8-2 0 0,2 1 0 16,6-5 0-16,-8 0 0 0,1 1 0 15,7-4 0-15,-8-5 0 0,8-4 0 0,0 0 0 16,0-4 0-16,0-4 0 0,8-4 0 0,-8-5 0 16,7 0 0-16,1-4 0 0,-2-3 0 15,9 3 0-15,-8-4 0 0,8-4 0 0,-8 4 0 16,9 0 0-16,-2-4 0 0,9 5 0 0,-2-5 0 16,-4 0 0-16,4 0 0 0,1-5 0 0,1 1 0 15,6 0 0-15,-7-5 0 0,7 6 0 0,-7-2 0 16,8 1 0-16,-8 4 0 0,1 0 0 0,5 4 0 15,-5 1 0-15,0 3 0 0,6 0 0 16,-8 1 0-16,2 3 0 0,-1-4 0 0,0 5 0 16,7-4 0-16,-5-1 0 0,-3 0 0 0,1 1 0 15,0-6 0-15,0 6 0 0,1-5 0 0,-2 0 0 16,1 0 0-16,2-4 0 0,-3 0 0 0,1 0 0 16,2-4 0-16,-3 4 0 0,1-4 0 0,-1-4 0 15,9 0 0-15,-7-1 0 0,6-4 0 16,1 1 0-16,-2-1 0 0,11-7 0 0,3 3 0 15,-4-4 0-15,6-3 0 0,1 3 0 0,-1-4 0 16,0 5 0-16,0-2 0 0,1 2 0 0,0 3 0 16,-10 0 0-16,10 1 0 0,-9 4 0 15,2 3 0-15,-9 1 0 0,0 3 0 0,9 2 0 16,-8 3 0-16,0 0 0 0,-1 0 0 0,0 0 0 16,0 0 0-16,1 3 0 0,-1-3 0 0,3 0 0 15,4 0 0-15,-7 0 0 0,9-3 0 0,-2 3 0 16,-7-5 0-16,9 2 0 0,-2 3 0 15,2-5 0-15,-3 1 0 0,2 4 0 0,1-4 0 16,-2-2 0-16,-7 3 0 0,9 0 0 16,-2-3 0-16,-6 3 0 0,7-2 0 0,-1 2 0 15,-4-2 0-15,-3 0 0 0,-1 5 0 0,1-3 0 16,-6-1 0-16,0 4 0 0,-9-5 0 16,0 5 0-16,1-3 0 0,-8 3 0 0,0 0 0 15,-7 0 0-15,9 0 0 0,-9 0 0 0,-9-5 0 16,9 5 0-16,0-5 0 0,-7 2 0 0,0-1 0 15,2 0 0-15,5-5 0 0,-10 1 0 0,3-4 0 16,0 4 0-16,0-4 0 0,7-5 0 16,-7 0 0-16,7-1 0 0,0-2 0 0,0 3 0 15,0-8 0-15,-8 5 0 0,8-5 0 0,0 0 0 16,0-5 0-16,0 2 0 0,-8-5 0 16,8 4 0-16,0-4 0 0,-7-4 0 0,7 2 0 15,-6-2 0-15,-2 1 0 0,8-1 0 0,-9-6 0 16,9 1 0-16,-7 2 0 0,0-5 0 15,0 2 0-15,-1-3 0 0,1 1 0 0,-1-1 0 16,1 0 0-16,1 1 0 0,-2-1 0 16,0-4 0-16,8 1 0 0,-7 3 0 0,1-4 0 15,-4 4 0-15,3 1 0 0,0-5 0 16,-1 4 0-16,8-3 0 0,-6 3 0 0,-2-5 0 16,8 2 0-16,-7 0 0 0,7-11 0 0,0 3 0 15,0-5 0-15,0-1 0 0,0 1 0 16,7-5 0-16,-7 1 0 0,8 1 0 0,-8-7 0 15,0 2 0-15,6-2 0 0,-6 2 0 16,0 0 0-16,0-1 0 0,0 1 0 0,0 3 0 16,0 5 0-16,0 0 0 0,0-5 0 0,-6 6 0 15,6-3 0-15,-8-1 0 0,8 2 0 16,-7-3 0-16,7-5 0 0,0 4 0 0,-8-3 0 16,8 3 0-16,0-3 0 0,0 0 0 0,0-6 0 15,0 2 0-15,0-5 0 0,0 0 0 16,0 0 0-16,0 4 0 0,0 0 0 0,0 2 0 15,0-3 0-15,0 2 0 0,0-5 0 16,0 0 0-16,8 0 0 0,-8-4 0 0,7 4 0 16,1-8 0-16,-8 0 0 0,6 0 0 0,2-9 0 15,-1 1 0-15,0-1 0 0,3-4 0 16,-4 2 0-16,1-4 0 0,1 7 0 0,-8-4 0 16,0-1 0-16,0 2 0 0,0 1 0 15,0-2 0-15,-8 3 0 0,8 4 0 0,-7-3 0 16,7-5 0-16,-6 5 0 0,-4-4 0 0,10-2 0 15,-7 2 0-15,0-1 0 0,7-4 0 16,-8 1 0-16,8-5 0 0,0-1 0 0,-6 2 0 16,6-1 0-16,0 5 0 0,-8-6 0 15,8 1 0-15,-7-1 0 0,7 3 0 0,0-3 0 16,-8 2 0-16,8 2 0 0,0-7 0 0,0 4 0 16,0-7 0-16,8 2 0 0,-1-3 0 15,-7 0 0-15,8 0 0 0,-2-5 0 0,2 0 0 16,-1 1 0-16,0 4 0 0,9-5 0 15,-9 6 0-15,1-2 0 0,0 1 0 0,-2 4 0 16,-6 0 0-16,7 4 0 0,-7 4 0 0,0 1 0 16,0-2 0-16,0 2 0 0,0 3 0 15,-7 0 0-15,1 5 0 0,6-6 0 0,-8 3 0 16,0-2 0-16,1-1 0 0,1 3 0 16,6-2 0-16,-10 4 0 0,10 1 0 0,-7-1 0 15,7 2 0-15,0 1 0 0,-7 6 0 0,7 0 0 16,0 4 0-16,0 0 0 0,0 9 0 15,0-6 0-15,0 10 0 0,0-5 0 0,0 1 0 16,-8 3 0-16,8 5 0 0,-6-5 0 16,6 9 0-16,-8-5 0 0,8 9 0 0,-7-4 0 15,-1 4 0-15,8-4 0 0,-7 4 0 0,1-1 0 16,6 1 0-16,-9 1 0 0,9-3 0 16,-7 7 0-16,7 3 0 0,-7 0 0 0,7 4 0 15,-8 1 0-15,8 4 0 0,-7-1 0 16,7 0 0-16,-8 5 0 0,1-1 0 0,7 1 0 15,-8-4 0-15,8 3 0 0,0 1 0 0,-6 0 0 16,6-1 0-16,0 1 0 0,0 0 0 16,0 4 0-16,-8-1 0 0,8 1 0 0,0 0 0 15,0 4 0-15,0 0 0 0,0 3 0 0,0-2 0 16,0-2 0-16,0 6 0 0,0-1 0 16,0 0 0-16,0-1 0 0,-8 1 0 0,8 5 0 15,-7-1 0-15,0 4 0 0,0 1 0 16,-9 0 0-16,1 4 0 0,1-5 0 15,-1 4 0-15,1 1 0 0,-8-1 0 0,-1 4 0 16,2-2 0-16,-2 1 0 0,-6 2 0 0,-2 4 0 16,2-4 0-16,1 8 0 0,-10-4 0 0,1 4 0 15,-1 4 0-15,-5-4 0 0,-2 0 0 16,2 5 0-16,-3-5 0 0,2 3 0 0,1-3 0 16,-10 0 0-16,1 4 0 0,1-8 0 0,-7 4 0 15,-2 0 0-15,-6-3 0 0,-8-2 0 16,0 1 0-16,-6 0 0 0,5 0 0 15,-6-1 0-15,0 5 0 0,-1-4 0 0,1 4 0 16,-6 0 0-16,-3 4 0 0,1-4 0 0,1 9 0 16,-1-5 0-16,9 5 0 0,-2-2 0 0,1 6 0 15,0-5 0-15,7 0 0 0,0-4 0 16,8 1 0-16,7-2 0 0,7 2 0 16,0-5 0-16,15 0 0 0,8-5 0 0,7 5 0 15,7 0 0-15,8 5 0 0,0 3 0 0,0 1-653 16,0 4-733-16,7 4-220 0,0 3-16 15,0-3 196-15,7-1 448 0,0 4 530 16</inkml:trace>
  <inkml:trace contextRef="#ctx0" brushRef="#br0" timeOffset="120237.004">18577 3844 368 0,'-7'5'589'0,"0"-5"126"0,7 3 105 15,-8 6-140-15,8-6-73 0,-7 2-83 16,7 0-64-16,-7-2-53 0,7 6-60 0,0-1-48 15,0 0-18-15,0 6-3 0,0-2 0 0,0 4-3 16,0 5-21-16,0 0-32 0,0 4-32 16,0 3-25-16,0-2-20 0,0 3-14 15,0 4-9-15,0 0-88 0,0 0-34 0,7 5 0 16,-7-1 0-16,0 0 0 0,0 4 0 0,0 1 0 16,0 0 0-16,0 3 0 0,0 1 0 0,-7 0 0 15,7 4 0-15,0-1 0 0,0 2 0 16,0 2 0-16,-8-3 0 0,8 3 0 0,0 2 0 15,0 3 0-15,0 0 0 0,-6 0 0 16,6 4 0-16,-8 1 0 0,8 4 0 0,0 0 0 16,-9-6 0-16,9 6 0 0,0 0 0 0,-7 3 0 15,1 3 0-15,6 3 0 0,-16-2 0 16,9 2 0-16,0 2 0 0,0 2 0 16,-1-7 0-16,1 7 0 0,-1-1 0 0,1 4 0 15,1-4 0-15,-4-1 0 0,3 1 0 0,-7 1 0 16,7-2 0-16,-1 2 0 0,1-3 0 15,7 8 0-15,-8-3 0 0,2 1 0 0,-1-1 0 16,-2 3 0-16,1-3 0 0,1 1 0 16,0 0 0-16,-1 4 0 0,1-3 0 0,0 3 0 15,-1-1 0-15,8 2 0 0,-6-5 0 0,-2 0 0 16,0 1 0-16,1 2 0 0,7-2 0 16,-6 2 0-16,-2 3 0 0,8-4 0 0,-9 0 0 15,2-3 0-15,7 1 0 0,-7-1 0 0,0 3 0 16,7 0 0-16,-8 0 0 0,8 2 0 15,-7-4 0-15,7-1 0 0,0 3 0 0,-8-3 0 16,8 6 0-16,-7-6 0 0,7 6 0 16,0-2 0-16,-6 1 0 0,6 1 0 0,0-1 0 15,-9-4 0-15,9 4 0 0,0-4 0 0,-7 9 0 16,7-5 0-16,-7 0 0 0,7 1 0 16,-7-2 0-16,7 2 0 0,-7 3 0 0,7-4 0 15,-9 5 0-15,2-2 0 0,7 3 0 16,-8-3 0-16,8 2 0 0,-6-5 0 0,6 1 0 15,-7-1 0-15,7 4 0 0,0-3 0 16,-9-3 0-16,9 3 0 0,0-1 0 0,-7-3 0 16,7 2 0-16,0 2 0 0,-7-1 0 0,7 0 0 15,0 5 0-15,-6-5 0 0,6-1 0 16,0 2 0-16,-9 0 0 0,9-2 0 0,0 1 0 16,0 0 0-16,0 1 0 0,0-1 0 0,0 1 0 15,0-6 0-15,0 2 0 0,0 2 0 16,0 2 0-16,9 3 0 0,-9-3 0 0,0-1 0 15,0 4 0-15,0-9 0 0,6 6 0 16,-6-5 0-16,0 4 0 0,0-4 0 0,7 4 0 16,-7-2 0-16,0-3 0 0,7-4 0 0,-7 5 0 15,0-3 0-15,9 2 0 0,-9-2 0 16,7 2 0-16,-7 2 0 0,6-6 0 0,2 2 0 16,-8-6 0-16,7 1 0 0,2 0 0 15,-2 0 0-15,-7-1 0 0,7-3 0 0,0 7 0 16,0-3 0-16,-7-3 0 0,9 1 0 0,-3-1 0 15,1-3 0-15,1 3 0 0,-1-2 0 16,1 4 0-16,-1 2 0 0,0-3 0 0,0 3 0 16,10-5 0-16,-11 4 0 0,1-5 0 15,1-3 0-15,6 3 0 0,-6-4 0 0,-1 5 0 16,8-5 0-16,-8 1 0 0,0-5 0 0,10 0 0 16,-10 1 0-16,-1-1 0 0,2-4 0 15,-1-4 0-15,1 4 0 0,-1-3 0 0,0-2 0 16,-7 1 0-16,7 1 0 0,0 2 0 15,-7-4 0-15,10-3 0 0,-10 5 0 0,0-10 0 16,6 5 0-16,-6-3 0 0,0-7 0 0,0 2 0 16,-6 0 0-16,6-1 0 0,0-4 0 0,0-4 0 15,0 0 0-15,-10 1 0 0,10-4 0 16,0-2 0-16,-7-3 0 0,7-5 0 0,0 5 0 16,0-8 0-16,0 0 0 0,0 0 0 0,0-5 0 15,0 0 0-15,0-3 0 0,0-1 0 0,0-4 0 16,7 0 0-16,-7 0 0 0,10 1 0 15,-4-5 0-15,-6 0 0 0,15 0 0 0,-8-5 0 0,1 1 0 16,6 0 0-16,1-4 0 0,-1 4 0 16,10-8 0-16,-3 3 0 0,1-3 0 0,0 0 0 15,1-1 0-15,6 1 0 0,0-5 0 0,2 4 0 16,-3 1 0-16,10-1 0 0,6 1 0 0,-1 3 0 16,11 1 0-16,-4 0 0 0,3 0 0 15,13-1 0-15,-8 6 0 0,9-6 0 0,-1 5 0 16,0 0 0-16,8-1 0 0,0 2 0 0,-7-2 0 15,6 5 0-15,1-4 0 0,-7 4 0 16,-1 0 0-16,0 0 0 0,-14 4 0 0,8 1 0 16,-17-2 0-16,3 6 0 0,-9-1 0 0,-8 5 0 15,-8-1 0-15,2 0 0 0,-9 1 0 0,-6 3 0 16,0-4 0-16,-2 5 0 0,-6-4 0 16,0-4 0-16,0 3 0 0,0-8 0 0,0 5 0 15,0-9 0-15,0 0 0 0,0-5 0 0,0-3 0 16,0-1 0-16,0-8 0 0,0-3 0 15,0-5 0-15,0-4 0 0,0-4 0 0,0 0 0 16,0-5 0-16,0-4 0 0,0 2 0 0,7-6 0 16,-7-5 0-16,0 2 0 0,0 0 0 0,0-6 0 15,-7 1 0-15,7-4 0 0,0 0 0 0,0 4 0 16,-6-4 0-16,-2-1 0 0,0 6 0 16,1-5 0-16,0 3 0 0,0-2 0 0,-2 2 0 15,-6-7 0-15,9 0 0 0,-1-5 0 16,-1-3 0-16,0-5 0 0,8 0 0 0,-7 1 0 15,7-5 0-15,-6-4 0 0,6 0 0 0,0-4 0 16,0-1 0-16,6-3 0 0,-6 0 0 16,7 3 0-16,-7-2 0 0,8-7 0 0,0 7 0 15,-8-10 0-15,7 3 0 0,-1-1 0 0,2-2 0 16,8 0 0-16,-9 1 0 0,7-6 0 16,-6-2 0-16,6 3 0 0,1-4 0 0,0 5 0 15,0-6 0-15,1 6 0 0,-3-5 0 16,10-1 0-16,-9 6 0 0,0-4 0 0,9 2 0 15,-7 1 0-15,-3 4 0 0,-5-3 0 0,7-1 0 16,-1 4 0-16,-7-3 0 0,10-1 0 16,-11 4 0-16,1 0 0 0,8 1 0 0,-7-5 0 15,-1 5 0-15,-7-1 0 0,7 3 0 16,0 4 0-16,-7-4 0 0,0 7 0 0,7-3 0 16,-7-3 0-16,0 6 0 0,0-2 0 0,10 1 0 15,-10-1 0-15,0 6 0 0,0-6 0 16,5 1 0-16,-5-4 0 0,0 2 0 0,7-1 0 15,-7 1 0-15,0 3 0 0,0-2 0 16,0-3 0-16,0 3 0 0,0 1 0 0,0 0 0 16,0-1 0-16,-7 6 0 0,2-2 0 0,5 6 0 15,-10-2 0-15,3 1 0 0,0 0 0 16,0 4 0-16,0-1 0 0,-1 3 0 16,1 2 0-16,-1 0 0 0,1 0 0 0,1 1 0 15,6-2 0-15,-10-2 0 0,3-1 0 0,0-3 0 16,0 2 0-16,7-2 0 0,-7 2 0 15,-1 1 0-15,1-4 0 0,-1 4 0 0,8-4 0 16,-6 0 0-16,-1 4 0 0,-2 1 0 0,2-2 0 16,0 2 0-16,1 3 0 0,-4-4 0 15,-4 1 0-15,6 3 0 0,2-4 0 0,-10-1 0 16,9 7 0-16,1-4 0 0,-10-1 0 16,9 3 0-16,-1-2 0 0,1-3 0 0,-1 1 0 15,1-1 0-15,-1-2 0 0,1 3 0 0,1-3 0 16,-2 2 0-16,0-2 0 0,1 2 0 15,0-2 0-15,7-3 0 0,-7 3 0 0,7-6 0 16,-9 1 0-16,9 4 0 0,0-4 0 16,9 0 0-16,-9-3 0 0,0-2 0 0,7 0 0 15,-7 1 0-15,0-1 0 0,0 5 0 16,0 0 0-16,0 1 0 0,0 2 0 0,0 1 0 16,0 0 0-16,-7 0 0 0,7 4 0 0,-9 5 0 15,9-6 0-15,-7 10 0 0,7-5 0 16,0 1 0-16,-8-2 0 0,8-3 0 0,0 4 0 15,-6 1 0-15,6-1 0 0,0 5 0 0,0-1 0 16,-7 4 0-16,7 2 0 0,0-2 0 0,-8 5 0 16,8 4 0-16,0-5 0 0,0 9 0 15,-8 1 0-15,8 3 0 0,0 4 0 16,0 0 0-16,0 4 0 0,-7 4 0 0,7 6 0 16,0-1 0-16,-6 0 0 0,6 4 0 0,0-1 0 15,-9 5 0-15,9 4 0 0,-7-3 0 16,7 8 0-16,-7-5 0 0,7 5 0 0,-9-1 0 15,4 4 0-15,5 1 0 0,-9-1 0 16,9 4 0-16,-7-3 0 0,7 8 0 0,-8-4 0 16,8 3 0-16,-7 2 0 0,7 3 0 0,-6 0 0 15,-3 0 0-15,2 3 0 0,0 2 0 16,0-1 0-16,-8 4 0 0,-1 1 0 0,-6-6 0 16,1 6 0-16,-2-1 0 0,2 0 0 15,-10 1 0-15,3-6 0 0,-8 7 0 0,-10-3 0 16,1 6 0-16,1-4 0 0,-8 4 0 15,1-5 0-15,-8 4 0 0,0 1 0 0,1-5 0 16,-10 3 0-16,10-2 0 0,-9 0 0 0,10-1 0 16,-4-1 0-16,2 3 0 0,15-10 0 15,0 3 0-15,8 2 0 0,5-1 0 0,8-4 0 16,2 0 0-16,6 3 0 0,8 5 0 0,0 2 0 16,14 2 0-16,-7 9-455 0,7 4-900 15,-7 4-252-15,7 4-29 0,-7 5 178 0,-7 8 375 16,0 3 592-16</inkml:trace>
  <inkml:trace contextRef="#ctx0" brushRef="#br0" timeOffset="123420.263">18762 493 31 0,'-8'-8'462'16,"8"3"167"-16,8-3 127 0,-8 5 93 0,0-1-144 15,8-4-42-15,-8 3-83 0,0 5-58 0,0-5-40 16,0 5-62-16,7 5-43 0,-7 3-24 0,0 1-16 16,0 7-31-16,6 1-25 0,-6 8-25 0,0 5-74 15,0-2-182-15,0 9 0 0,8-4 0 16,-8 6 0-16,0-2 0 0,7-1 0 0,2 2 0 16,-9 0 0-16,7-1 0 0,0 4 0 0,0-3 0 15,-7-4 0-15,8 2 0 0,0 2 0 0,-8-9 0 16,6 4 0-16,-6-4 0 0,7-4 0 0,-7-4 0 15,0-1 0-15,0-3 0 0,0-5 0 16,0-4-91-16,0 1-404 0,-7-9-188 0,7 0-230 16,-6-4-291-16,6-4-88 0,-8-5 59 0,8-3 183 15,8-5 268-15,-2-8 373 0</inkml:trace>
  <inkml:trace contextRef="#ctx0" brushRef="#br0" timeOffset="123735.913">19088 751 155 0,'0'-4'775'0,"6"0"289"16,-6-4 207-16,0 4 110 0,0 0-282 15,7-1-275-15,-7 2-225 0,0-2-148 0,-7 1-99 16,7 4-132-16,0-4-220 0,-6 4 0 0,6 0 0 16,-8 0 0-16,-1 4 0 0,2 0 0 0,-7 4 0 15,-1 5 0-15,1-5 0 0,-9 8 0 0,10-3 0 16,-11 4 0-16,10-1 0 0,-1 4 0 15,0 2 0-15,9-5 0 0,-3 3 0 0,2 1 0 16,0 0 0-16,-1 4 0 0,8-5 0 0,8 2 0 16,-1-2 0-16,0-4 0 0,8 1 0 15,0 0 0-15,6-5 0 0,1-4 0 0,1 0 0 16,0-3 0-16,6-2 0 0,-8 2 0 0,9-10 0 16,-7 5 0-16,-2 0 0 0,-6-3-180 0,8-2-581 15,-15-3-343-15,6 0-300 0,0 0-16 16,1 0 123-16,-1-5 239 0,3 5 365 0</inkml:trace>
  <inkml:trace contextRef="#ctx0" brushRef="#br0" timeOffset="124253.727">19337 901 59 0,'-6'-4'751'0,"-3"-1"324"0,9 2 230 15,0-2 140-15,0 1-271 0,0 4-327 16,0 0-263-16,0 0-176 0,0 0-80 0,0 9-113 16,9-6-215-16,-9 10 0 0,6-1 0 0,1 5 0 15,-7 0 0-15,9 3 0 0,-2 2 0 0,-7 2 0 16,8-3 0-16,-8-5 0 0,7 5 0 16,-7-5 0-16,7-3 0 0,0-1 0 0,-7 1 0 15,8-5 0-15,-8-4 0 0,8 1 0 0,-8-5 0 16,6 0 0-16,1-5 0 0,1 1 0 0,0-4 0 15,-2-5 0-15,3 5 0 0,-2-9 0 16,0 1 0-16,-7 0 0 0,9-1 0 0,-3-4 0 16,1 4 0-16,0 6 0 0,1-2 0 0,0 4 0 15,-8-3 0-15,6 7 0 0,-6 2 0 0,8-2 0 16,-1 5 0-16,-7 5 0 0,0-5 0 16,9 3 0-16,-2 2 0 0,-7 3 0 0,7 0 0 15,-7 1 0-15,7 0 0 0,-7-1 0 0,7 0 0 16,-7 0 0-16,9-4 0 0,-9 1 0 0,6-2 0 15,1 2 0-15,-7-1 0 0,8-4 0 0,-1-4 0 16,1 4 0-16,-1-5 0 0,0 2 0 0,-7-2 0 16,7 5 0-16,0-4 0 0,3 0 0 15,-4 4 0-15,-6-4 0 0,7 4 0 0,1 4 0 16,-8-4 0-16,8 4 0 0,-8-4 0 0,6 4 0 16,2 1 0-16,-1-5 0 0,0 3 0 0,-7-3 0 15,8-3 0-15,-1 3-53 0,0-9-525 0,1 5-204 16,-8-5-279-16,8-2-259 0,0 2-3 15,6 0 126-15,1 1 215 0,-1 0 328 16</inkml:trace>
  <inkml:trace contextRef="#ctx0" brushRef="#br0" timeOffset="124589.959">20046 909 449 0,'-7'8'748'0,"0"1"257"0,-8-6 181 15,-1 6-93-15,2-5-127 0,-1 5-164 16,1-6-198-16,-1 2-137 0,7-2-124 0,-5 6-91 15,5-5-61-15,-1 1-106 0,2-1-85 0,1-1 0 16,6 3 0-16,0 2 0 0,0-5 0 16,0 2 0-16,0-1 0 0,6-4 0 0,1 4 0 15,2 0 0-15,-1-4 0 0,-1 0 0 0,7 0 0 16,1-4 0-16,-1 0 0 0,-7 0 0 0,10-1 0 16,-12 2 0-16,4-2 0 0,-2-4 0 15,0 6 0-15,1-1 0 0,-8-5 0 0,7 5 0 0,-7-1 0 16,0 2 0-16,7 3 0 0,-7 0 0 15,0 0 0-15,0 0 0 0,0 8 0 0,7-4 0 16,-7 5 0-16,9-2 0 0,-9 2 0 0,6-1 0 16,-6 1 0-16,7-1 0 0,1-3 0 0,-8-2 0 15,7 6 0-15,2-9-289 0,-9 0-184 16,5 0-165-16,4-4-132 0,-9-1-136 0,7-3-122 16,-7 4-82-16,7-4 101 0,2-5 144 15,-3 1 204-15,1 3 255 0</inkml:trace>
  <inkml:trace contextRef="#ctx0" brushRef="#br0" timeOffset="124989.06">20178 917 456 0,'0'0'672'0,"0"0"157"0,8 4 120 16,-8 4-46-16,0-3-135 0,7 7-91 0,-7 1-74 16,0 3-93-16,9 5-99 0,-9 0-66 15,7 4-68-15,-7 8-49 0,7-4-43 0,-7 4-34 16,0 5-33-16,7-1-28 0,-7-4-71 0,0 0-19 16,0 5 0-16,8-9 0 0,-8 4 0 0,0-8 0 15,0 0 0-15,0-5 0 0,0 1 0 16,0-7 0-16,0-7 0 0,0-2 0 0,-8-2-61 15,8-3-102-15,0-3-91 0,-7-9-81 0,7-2-41 16,0-11-16-16,-7 1 26 0,7-14 56 16,0-3 63-16,0-1 62 0,7-8 60 0,-7 5 52 15,0-5 54-15,7 8 50 0,-7 5 47 16,8 0 43-16,0 8 35 0,-2 4 27 0,1 3 21 16,1 6 19-16,-1-1 9 0,1 5 6 0,7 4-12 15,-8 0-23-15,2 4-36 0,-2-1-28 16,-1 2-22-16,9 3-16 0,-7 3-13 0,-2 2-10 15,2-1-11-15,-1 4-8 0,0 0-7 0,3 4-8 16,-10 5-7-16,0-4-6 0,0 8-5 0,0-5-21 16,-10 5-5-16,10-4 0 0,-14 3 0 15,6-3 0-15,2-1 0 0,-2 1 0 0,-7-5 0 16,9-4 0-16,-1 1 0 0,-2-5 0 0,-6 0-24 16,8-4-155-16,-1-4-124 0,8 0-140 15,0-8-174-15,0-1-198 0,0-8-227 0,8 1-147 16,7-5 26-16,1 0 144 0,4-5 220 0,2 5 308 15</inkml:trace>
  <inkml:trace contextRef="#ctx0" brushRef="#br0" timeOffset="125242.448">20533 822 469 0,'0'3'736'0,"0"3"194"0,0 2 162 16,-7 0-121-16,0 4-186 0,-1 1-129 0,1-5-146 16,-1 4-133-16,1-3-106 0,1 3-91 0,6-4-75 15,0 0-48-15,6 1-29 0,1-1-14 0,1-3-7 16,7 3-5-16,-8-5-1 0,7 2-1 0,3-1-2 15,-5 5-1-15,5-5-2 0,-3-1 2 16,-7 6 1-16,9-4 1 0,-10 3 0 0,1 0 2 16,0 1 0-16,-7 3 2 0,0 0 2 0,-7-3 4 15,7 3 21-15,-13 0 20 0,4 1 13 16,-5-5 7-16,6 0 0 0,-6 1-19 0,-7-1-21 16,4 0-18-16,3-4-16 0,-1 1-68 0,-7-5-122 15,6-5-224-15,2 1-324 0,0-9-448 0,-1 5-141 16,7-4 25-16,8-9 183 0,8 1 309 15,7-5 445-15</inkml:trace>
  <inkml:trace contextRef="#ctx0" brushRef="#br0" timeOffset="126037.027">21701 415 115 0,'-9'-20'645'0,"-6"7"233"0,8 1 174 0,-16 4 71 16,10 3-242-16,-10 5-180 0,0 0-165 0,8 5-122 16,-7-2-79-16,2 10-64 0,4-1-64 0,0 8-40 15,2 2-24-15,-1 3-5 0,2 8-5 0,4 4-7 16,-5 5-15-16,7 3-16 0,-1 5-14 0,1-4-42 15,7-1-39-15,-9-3 0 0,9-5 0 0,9 1 0 16,-2-5 0-16,1-4 0 0,-1-1 0 16,0-6 0-16,0 3 0 0,2-8 0 0,-2-1-79 15,-1-8-149-15,-6 1-96 0,0-5-80 0,0-4-72 16,0-4-78-16,-6-1-15 0,-1-3-10 16,-9 0-6-16,9-1 28 0,-15-3 86 15,6-1 96-15,-6 2 123 0,8-2 156 0,-8 0 152 0,1 5 125 16,4 3 91-16,4-3 80 0,-3 4 69 15,1 0 50-15,9 0 7 0,6 4-16 16,-8-5-64-16,16 5-99 0,-8-3-106 0,14-2-70 16,0 1-52-16,1 0-30 0,16-4-20 0,-10 4-11 15,16-5-7-15,0 1-4 0,1 0-3 0,-1-1-2 16,6 1-3-16,1 0-30 0,-7 0-24 16,0-1-17-16,0 0-9 0,0 6 0 0,-15-2 27 15,2 5 26-15,-11 0 22 0,2 0 20 0,-7 5 26 16,-8 4 39-16,0-6 47 0,-8 10 47 15,0-1 36-15,1 5 19 0,-6-4-4 0,-4 3-21 16,2 5-31-16,1-5-29 0,-1 1-30 16,2-5-25-16,13 4-20 0,-9-2-16 0,9-6-15 15,0 0-12-15,9-4-8 0,-2 1-5 0,6-5-3 16,3 0-3-16,5-5-3 0,-4-7-3 0,11 4-3 16,-6-9-8-16,2 4-33 0,-5-4-49 0,-3 1-56 15,6-5-60-15,-7 5-47 0,-8-5-18 16,0 5-2-16,0-1-9 0,3 1-14 0,-10-1-31 15,-10 4-25-15,10 1-25 0,-7 2-17 16,0 7-20-16,0-1-9 0,0 4-58 0,7 0-82 16,0 0-69-16,7 0 27 0,0 4 63 0,0-4 120 15</inkml:trace>
  <inkml:trace contextRef="#ctx0" brushRef="#br0" timeOffset="126228.297">22069 884 308 0,'0'21'663'0,"0"0"185"0,-8-1 192 16,8-4-29-16,-6 2-121 0,-3-11-120 0,9 2-94 15,-8-1-121-15,8-3-81 0,-7-5-84 0,7-5-58 16,0 2-98-16,7-5-234 0,-7-5 0 0,8-5 0 16,1 2 0-16,-3-4 0 0,2-1 0 15,6 0 0-15,-6 1 0 0,6-5 0 0,-7 3 0 16,8 2 0-16,-8 7 0 0,1 1 0 0,0 4-7 16,-8-1-624-16,0 9-315 0,-8 0-410 0,-7 9-111 15,0-1 86-15,-6 4 217 0,-9 1 322 16,0 7 461-16</inkml:trace>
  <inkml:trace contextRef="#ctx0" brushRef="#br0" timeOffset="127086.711">19752 1698 162 0,'14'-13'551'0,"-7"1"157"0,-7-1 128 0,8 1 35 15,-8 4-126-15,0-1-86 0,0 5-56 0,0 0-60 16,0 4-95-16,-8 0-105 0,-7 8-71 16,9 1-67-16,-18 4-32 0,2 4-7 0,-6 6-1 15,-1 6-5-15,-9 4-7 0,2 6-11 16,-10 2-11-16,-5 1-18 0,-1 6-71 0,-6 4-42 16,-9 5 0-16,-6 9 0 0,-10 1 0 0,2 0 0 15,2 3 0-15,-4 1 0 0,2 3 0 0,1-3 0 16,-3-5 0-16,9 1 0 0,0-5 0 15,9 1 0-15,-2-10 0 0,15-3 0 0,1-5 0 16,6-6 0-16,8-3 0 0,1-7 0 16,-2-4 0-16,9-4 0 0,7-9 0 0,-1 2-129 15,1-11-149-15,8-3-127 0,8-3-159 0,-10-6-170 16,9-4-191-16,0 1-230 0,-8-5-28 16,6-8 114-16,9 0 182 0,0-3 251 15</inkml:trace>
  <inkml:trace contextRef="#ctx0" brushRef="#br0" timeOffset="127421.598">18045 2620 2 0,'9'0'566'0,"-18"0"157"16,9 4 97-16,-6 5 84 0,-10 2-193 0,2 6-151 16,-1 4-74-16,1 0-40 0,-8 7-36 15,0 2-66-15,-1 7-70 0,1-4-47 0,-6 9-27 16,4-1-18-16,-13 1-17 0,7 0-14 0,1 3-5 15,0 0-1-15,0-3-3 0,-1 0-2 16,0-1-1-16,8-4-4 0,-1 1-6 0,9-8-85 16,6-2-44-16,2-7 0 0,-2-1 0 15,8 1 0-15,0-4 0 0,8-5 0 0,-2-2 0 16,2-2 0-16,-1-4 0 0,10-1 0 0,-4-6 0 16,9-1 0-16,-7-4 0 0,14-5 0 15,-5-4 0-15,5 0 0 0,9-4 0 0,-10 0 0 16,8 1 0-16,-6-5 0 0,7 4 0 15,-8 1 0-15,9-2 0 0,-2 5 0 0,-7-3 0 16,2 4 0-16,-8-1-226 0,6 5-785 0,-16-1-435 16,11 1-133-16,-3-1 73 0,-5-2 248 15,12-4 457-15,1-6 438 0</inkml:trace>
  <inkml:trace contextRef="#ctx0" brushRef="#br0" timeOffset="128450.035">21300 1508 58 0,'0'-10'445'0,"9"2"82"0,-9 1 80 0,0 2-13 16,8-4-147-16,-8 5-107 0,0 0-27 0,0-1-15 15,0 5 18-15,0-3 23 0,0 3 25 16,7 3-1-16,-7-3-19 0,0 5-45 16,0 3-41-16,0 1-37 0,6-1-3 0,-6 4 4 15,8 1 7-15,7 4-5 0,-8-1-11 0,0 1-23 16,8 3-27-16,-1 1-24 0,2 0-25 0,-1 1-22 15,6-2-20-15,-5 0-10 0,5 1-1 0,2 4-2 16,0-1-59-16,-3 1 0 0,10 2 0 16,-7 1 0-16,7 1 0 0,-2-1 0 0,-5 2 0 15,0 3 0-15,-10 1 0 0,3 3 0 16,-16-4 0-16,0 5 0 0,-8 4 0 0,-7-1 0 16,-14 0 0-16,-1 0 0 0,-7 1 0 0,0 0 0 15,-13 3 0-15,-4 1 0 0,4 0 0 16,-10-1 0-16,-7 1 0 0,9 4 0 0,-9 0 0 15,1-5 0-15,1 9 0 0,-3-4 0 0,1 0 0 16,2 3 0-16,-2-1 0 0,7-8 0 16,-6 2 0-16,7 1 0 0,7-7 0 0,1 2 0 15,7-6 0-15,-1-2 0 0,15-1 0 0,2-3 0 16,-1-2 0-16,13-3 0 0,-6 0 0 16,14-5 0-16,1-1 0 0,-1-7 0 0,8-1 0 15,0-1 0-15,0-2 0 0,0-5 0 16,0 1 0-16,8-4 0 0,-8 0 0 0,0 0 0 15,7 0 0-15,-7-4 0 0,0 1 0 16,8-5 0-16,-8-2 0 0,7-1 0 0,-7-1 0 0,8-1 0 16,-8-9 0-16,7 5-509 0,-7-3-396 15,9-5-407-15,-2 0-153 0,-1-3 78 16,1-2 188-16,1-4 300 0,6 1 453 0</inkml:trace>
  <inkml:trace contextRef="#ctx0" brushRef="#br0" timeOffset="128788.625">20356 2953 520 0,'-14'7'780'0,"6"6"184"16,0-1 143-16,-5-4-155 0,6 5-191 0,-2-1-131 16,9 0-117-16,-7 5-88 0,-1-1-59 0,1 1-64 15,7 5-46-15,-8-1-24 0,1 4-12 16,-1-1-57-16,1 4-163 0,1 2 0 0,-2-2 0 15,-7 2 0-15,8 3 0 0,-9 0 0 0,1 0 0 16,2 2 0-16,5 2 0 0,-7-5 0 16,0 1 0-16,8 0 0 0,0-3 0 0,-2 0 0 15,9-10 0-15,0-3 0 0,9-5 0 16,-2 0 0-16,9-8 0 0,5-8 0 0,0 0 0 16,10-9 0-16,5-6 0 0,9-3 0 0,-1-6 0 15,8-2 0-15,-1-3 0 0,1-1 0 16,-1 1 0-16,1 5 0 0,-1-1 0 0,2 3 0 15,-10 5 0-15,-5 5 0 0,-9 7 0 16,2 1-124-16,-10 8-858 0,-13 0-457 0,-1 8-149 16,-7 5 58-16,-7 3 241 0,-1 5 447 15,-6 1 461-15</inkml:trace>
  <inkml:trace contextRef="#ctx0" brushRef="#br0" timeOffset="134565.603">19869 6739 31 0,'14'-17'87'0,"1"-8"-103"0,9-5-50 16</inkml:trace>
  <inkml:trace contextRef="#ctx0" brushRef="#br0" timeOffset="155877.057">16636 3450 457 0,'-8'-3'657'16,"8"-2"115"-16,-7 0 67 0,7 2-136 0,0-3-145 16,0 3-106-16,-7 0-65 0,7-2-61 15,0 0-74-15,0 1-78 0,-6-4-63 0,6 3-46 16,0-3-29-16,0-4-14 0,0-1-1 15,0 1 5-15,0-8 12 0,0 3 19 16,0 1 21-16,0-6 23 0,0 5 21 0,0 1 10 16,0 4-8-16,0-5-14 0,0 4-25 15,-9 1-29-15,9 4-23 0,-7 0-11 0,0-1-10 16,7 1-6-16,-7 4-5 0,0 1-4 16,7-7-3-16,-8 7-23 0,8-2-32 0,0 1-41 15,-9 1-52-15,9 3-82 0,0-5-121 16,-7 5-132-16,7 0-205 0,0 0-291 0,-6 5-73 15,-2-2 74-15,0-3 134 0,1 0 233 16</inkml:trace>
  <inkml:trace contextRef="#ctx0" brushRef="#br0" timeOffset="156990.654">16599 3383 303 0,'-7'9'610'0,"0"-1"119"15,0 0 92-15,0-4-84 0,7-4-144 16,-8 0-106-16,8-4-60 0,0-4-47 0,-9-5-63 16,9 1-71-16,0-9-60 0,0 0-44 15,0-7-29-15,0-5-24 0,0-6-22 0,0-2-15 16,0-3-15-16,0-11-15 0,0-8-7 15,9-7-5-15,-9-14-3 0,0-6-3 0,0-10-1 16,8-8-4-16,-8-4-3 0,0 0 0 0,7-5 1 16,-7 10 3-16,0 3 2 0,0 8-1 0,0 9 1 15,-7 9 1-15,7 3-1 0,-8 8-2 16,-1 1 3-16,9 4-4 0,-7-2-2 0,1 11 2 16,-2 0 1-16,0 6 0 0,1 2 1 0,0 3 0 15,7 1-1-15,-7 3 2 0,7 1-1 0,-8 4 3 16,8 0 1-16,0 4 0 0,0 3-1 15,0 1 1-15,8 9-1 0,-8-5 0 0,0 5 0 16,0 4 2-16,0-1-1 0,7 5-2 0,-7-1 2 16,0 0-4-16,7 6 1 0,-7-2 1 15,0 2 1-15,0 3 0 0,0-5 0 0,0 5-1 16,0 0-1-16,0 0 0 0,0 0 0 0,0 0 2 16,0 5 0-16,0-5-1 0,0 3-1 0,0-3 0 15,0 5 0-15,-7-5-2 0,7 3 0 16,0-3 2-16,0 0 2 0,0 6 0 0,0-6 0 15,0 0 0-15,0 0 0 0,0 0-5 0,0 0 1 16,0 0 0-16,0 0 1 0,0 0-2 0,-7 0 3 16,7 0-1-16,0 0-1 0,0-6 0 0,0 6 1 15,0 0-1-15,0 0 1 0,-8 0-2 16,8 0-2-16,0 0 2 0,0 0 0 0,0 0 0 16,0 0 0-16,0 0 3 0,-7 0-2 0,7 0 0 15,0 0 1-15,0 0 0 0,0 0-3 0,0 0 1 16,0 0 0-16,0-3 0 0,0 3 0 0,0 0 1 15,0 0 1-15,0-5-1 0,0 5-1 16,0 0 2-16,0 0 0 0,0 0-2 0,0 0 1 16,0-3 2-16,0 3-1 0,0 0 0 0,0 0 1 15,0 0 0-15,-8 0-1 0,8 0-1 0,0 0 2 16,-8 0-1-16,8 3-2 0,-5-3 0 16,5 5 4-16,-9 4-3 0,1-1 1 0,1 0 0 15,-7 4 4-15,6 5-4 0,-7 4 4 0,1-5 9 16,-2 9 12-16,4-4 7 0,-12 4 21 15,10 4 10-15,-1 0 10 0,1-4 3 0,-3 4 1 16,3-4-12-16,7-5-5 0,-1 2-14 0,1-10-13 16,0 1-9-16,7-5-6 0,7 0-9 0,-7-8-5 15,7-3-3-15,1-2-1 0,6-12-2 16,3 1-1-16,-4-6-1 0,2-7 3 0,7 0-1 0,-8 0 2 16,8-4 2-16,-6-1 0 0,6 6-1 15,-7-5 0-15,-1 4 0 0,1 4 1 0,-1 0-1 16,2 0 0-16,-9 8-1 0,8 4 0 0,-8 0-1 15,0 6 2-15,9 2 2 0,-10 5 3 0,10 5 27 16,-1 2 20-16,-1 6 16 0,-7 4 13 16,8 5 6-16,-1-2-21 0,2 5-15 0,-1 4-15 15,-1 0-14-15,1-1-11 0,-1 6-7 0,2-9-5 16,-2 4-3-16,2-4-3 0,-2-1-26 16,1-2-64-16,-1-6-104 0,-7 1-140 0,1-5-207 15,0 1-230-15,-1-9-317 0,-7 1-129 0,0-5 33 16,0-5 161-16,7 1 235 0,-7-12 371 15</inkml:trace>
  <inkml:trace contextRef="#ctx0" brushRef="#br0" timeOffset="157607.939">16201 337 380 0,'-6'-10'610'0,"6"3"115"16,-8 2 78-16,-1-3-105 0,9 3-116 15,-7 1-73-15,-1 4-53 0,2 0-41 0,-2 0-64 16,1 4-65-16,-8 4-37 0,9 2-11 0,-10-3-5 15,0 6-1-15,2 4-18 0,-1-4-23 0,2 4-29 16,-3-1-27-16,9-4-29 0,0 5-25 0,-2-5-23 16,9 1-19-16,0 2-15 0,0-7-9 0,9 5-6 15,-2-4-3-15,7 0-2 0,2-1-2 0,-2 0-1 16,1-3-1-16,7-2-2 0,0 2 1 0,0 3-1 16,0-4-1-16,8 1 1 0,-7-2-2 0,-2 2 0 15,1 3 1-15,-8-4-1 0,3 4 2 0,-3 1 0 16,-7-1 2-16,1-1 0 0,-8 6 2 0,0 0 1 15,-8-1 17-15,1 1 13 0,-7 4 9 16,-3-5 6-16,3 5 6 0,-1-9-12 0,-7 5-7 16,8-5-8-16,-7 0-5 0,4-4-5 0,-4 0-5 15,6-4-5-15,0 0-5 0,0-4-1 0,8 0-5 16,0 0-16-16,-2-4-37 0,3-1-64 0,6 1-120 16,-8-4-120-16,8-1-192 0,8 1-184 15,-8-1-288-15,6 1-178 0,3-1-12 0,5 1 148 16,1-1 194-16,15 1 340 0</inkml:trace>
  <inkml:trace contextRef="#ctx0" brushRef="#br0" timeOffset="158390.823">16525 249 142 0,'0'-9'541'0,"0"6"137"0,0-1 98 15,0-1-16-15,0 2-142 0,0 3-117 0,0-5-62 16,0 10-39-16,0-2-32 0,0 6-49 16,8 7-19-16,-8 4-6 0,0 5-3 0,8 0-9 15,-8 9-14-15,6-1-39 0,-6 0-46 0,7 9-42 16,-7-5-34-16,9 5-28 0,-9-5-21 0,0-1-19 16,8-1-12-16,-8-6-10 0,0-4-5 0,7 0-3 15,-7-9-5-15,0-4-1 0,7-7-2 0,-7-2-1 16,7-6 0-16,-7-6 1 0,7 1 2 15,2-8-1-15,-9-5-1 0,0 0 1 0,6-8-1 16,-6-1 0-16,0 2-1 0,0-5 1 0,0-1-1 16,0-2-1-16,0 6 1 0,0-3 1 0,0 7 0 15,7 3 0-15,-7-2 1 0,7 3 0 0,1 5 0 16,0 1 0-16,7-1-1 0,-8 4 1 0,9 1 0 16,-10 4-1-16,8 0 0 0,2 4 0 0,-10-1-1 15,9 5-2-15,-6 5 0 0,-2 3 0 16,0 0-1-16,0 4 0 0,1 5 1 0,-8-5 1 15,0 9 1-15,0-4 1 0,-8 5 0 0,1 3 0 16,0-2 1-16,0 3 0 0,-2-2 2 0,-6 1 25 16,9 1 23-16,-1-2 25 0,-2-2 25 0,2 2-83 15,7-3-19-15,-7-6 0 0,7 7 0 0,0-9 0 16,7 4 0-16,-7-9 0 0,7 4 0 0,2-4 0 16,4 1 0-16,2-5 0 0,-6 0 0 0,12-4 0 15,-5 0 0-15,-3 0 0 0,10 0 0 0,-9 0 0 16,3 0 0-16,-4 5-467 0,2-5-486 0,-1 3-418 15,-6 2-133-15,6 7 82 0,-4-4 203 16,2 4 368-16,5-4 466 0</inkml:trace>
  <inkml:trace contextRef="#ctx0" brushRef="#br0" timeOffset="160205.433">17065 3333 424 0,'0'0'564'0,"0"5"98"15,-8-5 30-15,8 0-141 0,-7 4-114 0,7-4-63 16,0 0-29-16,0 0-12 0,0 0-6 16,0 0-15-16,0 4-27 0,0-4-26 0,0 0-11 15,0 0-4-15,0 0 1 0,0 0 1 16,0 0-5-16,0 0-19 0,0 0-24 0,0 0-29 16,0 0-27-16,0 0-22 0,0 4-20 0,0-4-16 15,0 0-11-15,0 0 5 0,0 0 20 16,0-4 20-16,0 4-118 0,0 0 0 15,0-4 0-15,-8 0 0 0,1 4 0 0,7-5 0 16,-6 2 0-16,-4-2 0 0,3 1 0 0,7 1 0 16,-7-2 0-16,7 2 0 0,-7-2 0 0,0 0 0 15,7 2 0-15,-8-2 0 0,1 1 0 16,-1-4 0-16,8 3 0 0,-6 2 0 16,-1-2 0-16,7 5 0 0,-9-4 0 0,9 4 0 15,0-5 0-15,-8 5 0 0,8-3 0 0,0 3 0 16,0-5 0-16,8 1 0 0,-8 4 0 15,0-4 0-15,9 0 0 0,-9-1 0 0,7-3 0 16,-1 4 0-16,2-9 0 0,-1 5 0 0,1-4 0 16,-8 0 0-16,7-4 0 0,0-1 0 15,-7-3-337-15,0-1-445 0,0-5-488 0,-7-3-195 16,0-4 16-16,-1-3 148 0,1-11 296 16,7 1 522-16</inkml:trace>
  <inkml:trace contextRef="#ctx0" brushRef="#br0" timeOffset="161482.674">17086 3520 471 0,'0'-3'614'15,"0"-2"91"-15,-7 1 47 0,0-4-192 0,0 3-148 16,7-2-83-16,-8-1-47 0,1-2-27 16,7 7-23-16,-8-5-27 0,1-1-27 0,7-4-27 15,-6 1-27-15,-4-1-30 0,10-4-27 16,-7-8-18-16,7 1-10 0,0-4-5 0,0-5-5 16,0-6-3-16,0-7-4 0,0 1-9 15,0-8-5-15,0-2-1 0,0 6 1 16,0-1 14-16,0 8 16 0,0 4 21 0,-7 10 20 15,7 3 28-15,0 4 12 0,7 5 14 0,-7 2 13 16,0 6 10-16,0 0-3 0,7 4-3 16,3-1-7-16,-4 2-10 0,9 3-10 0,-8-5-9 15,8 5-8-15,7-4-10 0,-8 0-8 16,16 4-8-16,-8-4-8 0,7-4-6 0,9 3-10 16,-2-3-11-16,1 4-12 0,9-4-10 0,-11 4-9 15,17 0-6-15,-7-5-3 0,-1 6-2 16,7-2 1-16,8 1 13 0,-6 0 17 0,5-5 17 15,9 1-2-15,-7-4-49 0,6 2 0 16,1-2 0-16,7-4 0 0,-8-1 0 0,7 1 0 16,0-1 0-16,9-3 0 0,-1 3 0 0,0 1 0 15,1-1 0-15,-2 5 0 0,2-1 0 0,-2 1 0 16,10-1 0-16,-10 4 0 0,9-4 0 16,0 2 0-16,0-1 0 0,-1 3 0 0,-7 1 0 15,8 0 0-15,-2 4 0 0,10-1 0 16,-8 5 0-16,15 5 0 0,-9-1 0 0,-6 4 0 15,7-4 0-15,-8 4 0 0,1 1 0 16,-2-5 0-16,9 4 0 0,-5-1 0 0,-4-2 0 0,3 3 0 16,-3 1 0-16,1-1 0 0,1 0 0 15,0 1 0-15,-1-1 0 0,-6 1 0 0,-1-1 0 16,-7 0 0-16,-1 1 0 0,-6-1 0 16,-1-3 0-16,-12 3 0 0,3-8 0 0,-11 4 0 15,-3-8 0-15,0 4 0 0,-5-5 0 0,-2-3 0 16,-5 4 0-16,-9 0 0 0,-8-5 0 15,8 1 0-15,-15 4 0 0,9-4 0 0,-16 3 0 16,8-3 0-16,-8 4 0 0,6-4 0 0,-6 3 0 16,0 0 0-16,0-2 0 0,8 2 0 15,-8 2 0-15,0-2 0 0,7 0 0 0,-7 2 0 16,7 3 0-16,2 0 0 0,-3 0 0 16,1 3 0-16,1 7 0 0,8 2 0 0,-9 1 0 15,7 7 0-15,-6 5 0 0,6 9 0 0,-7 3 0 16,9 4 0-16,-10 6 0 0,9 6 0 0,-8 0 0 15,2 6 0-15,5 3 0 0,-7-4 0 16,9 5 0-16,-2-9 0 0,-7-1 0 16,7 2 0-16,-6-10 0 0,-1-3 0 0,0 0 0 0,-7-9 0 15,0 0 0-15,0-4 0 0,0-4 0 16,-7-5 0-16,0-7-263 0,-1-1-238 0,2-7-183 16,-9 0-214-16,1-5-307 0,-9-5-63 15,-7 0 59-15,9-4 187 0,-9-7 258 16,8-1 394-16</inkml:trace>
  <inkml:trace contextRef="#ctx0" brushRef="#br0" timeOffset="161737.138">22127 3250 118 0,'-6'13'745'0,"6"-1"210"16,-9-2 112-16,2 2 79 0,7 4-324 16,0 4-220-16,7 1-114 0,2 4-48 0,4 1-41 15,-5-3-50-15,8 8-80 0,5-2-69 16,-5-5-42-16,5 6-28 0,2-10-24 0,-1-4-24 15,7 1-23-15,-7-8-19 0,1-9-24 0,7-4-16 16,-2-4 0-16,-6-9 0 0,2-5 0 16,5-7 0-16,-16-4 0 0,10 1 0 0,-1-10 0 15,-6 0 0-15,-3 0 0 0,2-3 0 16,-7 3 0-16,6-4-46 0,-14 6-80 0,7-2-99 16,-7 4-120-16,0 5-157 0,0 0-208 0,-7 8-376 15,0 1-172-15,0 2 2 0,-1-3 124 16,1 8 219-16,7-3 425 0</inkml:trace>
  <inkml:trace contextRef="#ctx0" brushRef="#br0" timeOffset="162859.292">22666 2217 128 0,'0'0'474'16,"-7"0"122"-16,-1 0 97 0,2 0-23 0,6-4-106 15,6 0-40-15,2 0-15 0,-1-1-17 16,0-3-20-16,8 0-32 0,-1 4-48 0,3-1-52 16,4 2-45-16,1-2-43 0,2 5-56 0,-3-3-64 15,1 3-49-15,1 0-34 0,-3-5-24 0,4 5-14 16,-3 0-9-16,1 0-25 0,-7-4-72 0,7 0-87 16,2-5-123-16,-11 6-177 0,3-10-170 15,-10 4-164-15,1-3-222 0,1 4-45 16,-1-5 103-16,-7 1 156 0,0-1 219 0</inkml:trace>
  <inkml:trace contextRef="#ctx0" brushRef="#br0" timeOffset="163055.827">22968 1897 490 0,'-14'-5'781'16,"-1"5"170"-16,8 5 113 0,-8 0-158 0,8 2-242 16,-7 1-169-16,7 5-100 0,7 7-50 0,-9 2-35 15,1 8-34-15,1 2-38 0,1 6-56 16,6 2-56-16,-7 7-43 0,7-6-33 0,-9 5-25 15,9-4-15-15,0-5-8 0,9 0-10 0,-2-8-48 16,-1-1-91-16,9-6-109 0,-6-5-187 16,5-4-205-16,-7-5-243 0,9-4-234 15,-3 0-34-15,2-8 120 0,7 0 181 0,2-9 276 16</inkml:trace>
  <inkml:trace contextRef="#ctx0" brushRef="#br0" timeOffset="163322.816">23234 2254 123 0,'-7'3'668'0,"0"7"209"16,-7-2 140-16,6-1 64 0,0 11-266 0,1-6-230 16,0 5-170-16,7 0-119 0,0-1-93 0,0 1-71 15,0-5-53-15,7 1-36 0,8-5-20 16,-7-1-13-16,6-2-3 0,0-5-6 0,8-5-2 16,-5 2 1-16,4-6-1 0,-6-4 0 0,6 2 2 15,-14-1-1-15,8-1-1 0,-8-3 2 16,-7-1 1-16,0 1 1 0,0-1 2 0,-7 0-1 15,-8-1 3-15,1 3-3 0,0-3-1 16,-9 7-2-16,0-2 0 0,2 5-1 0,-1 4 1 16,0 0-3-16,0 0 0 0,6 4-29 0,-5 0-61 15,14 4-136-15,-9-4-193 0,9 0-335 16,7 0-291-16,0 0-82 0,7-4 70 16,16-4 165-16,-2 0 324 0</inkml:trace>
  <inkml:trace contextRef="#ctx0" brushRef="#br0" timeOffset="163810.393">24202 2059 306 0,'0'-9'592'15,"-9"2"123"-15,9-2 85 0,-7 1-99 16,2 4-143-16,-5 4-100 0,-4-4-55 0,-1 8-30 16,1 0-37-16,0 4-38 0,-10 1-39 0,2 2-31 15,8 7-27-15,0 2-27 0,-9 0-31 16,10 2-33-16,3 3-33 0,-4 0-33 0,7 0-21 15,-1 3-12-15,1-3-6 0,7 5-5 16,0-5-5-16,0 0-29 0,7-5-55 0,1-3-82 16,6-2-137-16,3-2-165 0,-4-4-188 0,10-6-269 15,-2-3-139-15,8-7 38 0,1-1 123 16,7-9 197-16,-1 1 314 0</inkml:trace>
  <inkml:trace contextRef="#ctx0" brushRef="#br0" timeOffset="164099.082">24415 2200 100 0,'0'-4'646'15,"0"0"199"-15,-7 4 136 0,0 0 65 16,1 4-237-16,-3 5-217 0,1 7-136 0,-7-3-82 16,9 2-58-16,-2 6-48 0,0-3-37 0,8-2-42 15,0 1-39-15,8-4-40 0,0-1-32 0,6-4-29 16,1-4-19-16,0-4-13 0,8 0-10 16,-2-4-2-16,1-4-2 0,0-4-2 0,8-1-2 15,-15-4 1-15,6 5 0 0,-5-5 0 0,-2-1 2 16,-6-2 0-16,-8 4 1 0,8-5 1 15,-16 5-1-15,0-4 0 0,1 3 1 0,-7 0 0 16,-9 4-3-16,1 1 1 0,1-1-2 0,-2 8-3 16,0-3-1-16,-5 8 0 0,5 0-17 15,0 5-40-15,8-2-65 0,1 2-66 0,-1 0-86 16,8 3-112-16,7-4-118 0,0 4-133 0,7-5-252 16,0 3-153-16,9-2 20 0,5-4 111 15,2 0 176-15,7 0 311 0</inkml:trace>
  <inkml:trace contextRef="#ctx0" brushRef="#br0" timeOffset="164313.978">24689 2151 403 0,'-8'16'690'0,"8"5"133"15,-6 0 103-15,6-1-122 0,-7 5-196 16,7-4-134-16,7 4-89 0,-7-8-72 0,6 3-65 16,9-7-55-16,-7-1-37 0,6-3-14 0,0-5 3 15,1-4 2-15,8 0-2 0,-9-4-13 16,1-9-22-16,0 5-26 0,-8-5-26 0,8-3-24 15,-6 4-14-15,-4-5-10 0,3 0-6 16,0-4-6-16,-8 4-15 0,7 1-51 0,-7-5-66 16,0 1-83-16,0 4-131 0,0-6-141 0,0 10-123 15,-7-6-170-15,7 3-194 0,0 2-19 16,7 1 88-16,-7 2 141 0,8 2 221 16</inkml:trace>
  <inkml:trace contextRef="#ctx0" brushRef="#br0" timeOffset="164622.668">24998 2075 225 0,'8'17'611'0,"-8"3"146"0,0-2 114 16,-8 3-27-16,8 0-176 0,0 3-140 16,-7-3-88-16,7-1-70 0,-6 0-67 0,6 2-58 15,0-5-47-15,0-1-31 0,0-3-21 0,6-1-19 16,-6-3-20-16,0-5-23 0,7 0-24 16,1-4-22-16,-1 0-14 0,2-4-10 0,-4 0-7 15,4-5-3-15,6-3-3 0,-7-1-2 16,5 1-1-16,-5-6-1 0,6 3-1 0,1 2-1 15,-8 1 2-15,9-1-2 0,-9 5 0 0,0 0 2 16,1 4 2-16,6 0-1 0,-7 4 3 0,1 4 0 16,7 0 0-16,-8 4-2 0,0 0-1 15,0 0 1-15,3 1 1 0,3-1 0 0,-6 0 1 16,1 5-1-16,-8-6-16 0,8-1-38 16,-2-2-44-16,2 0-60 0,-8-8-92 0,7 4-124 15,0-10-103-15,-7 3-140 0,10-6-199 0,-10-3-152 16,0-6 30-16,5-2 89 0,2-9 162 15,1-8 248-15</inkml:trace>
  <inkml:trace contextRef="#ctx0" brushRef="#br0" timeOffset="164797.852">25382 1665 446 0,'-7'8'704'0,"0"4"149"0,-1 9 118 0,1 0-127 16,-1 4-197-16,8 3-122 0,-7 7-95 0,1 2-77 15,6 3-74-15,-9 3-64 0,9-1-57 16,0-1-48-16,0 3-41 0,0-1-27 0,0-1-22 15,0-5-12-15,9 0-21 0,-9-9-44 16,6 2-66-16,1-9-118 0,1-4-156 0,-8-9-166 16,0 1-187-16,0-6-222 0,0-3-47 15,-8-3 83-15,1-2 147 0,1-7 216 0</inkml:trace>
  <inkml:trace contextRef="#ctx0" brushRef="#br0" timeOffset="165091.036">25235 2196 475 0,'-6'-4'731'0,"6"4"149"16,0 0 120-16,6 0-147 0,1 0-202 15,0 0-152-15,9 0-116 0,-2-4-98 0,10 4-89 16,-4-4-72-16,10-5-52 0,-1 6-32 16,-5-10-20-16,5 5-12 0,-1-4-5 0,1-7 0 15,2 8-1-15,-2-6 0 0,-5 4 0 16,-3-4-1-16,-6 5-3 0,-1-4 1 0,0 4 1 16,-5 0 0-16,-9-1 1 0,0 5 3 15,-9-1-4-15,2 1 2 0,-7 3 1 0,7 2 0 16,-8 3-1-16,1 3 3 0,-3 7 0 0,3-2-1 15,8 4 13-15,-10 1 10 0,16-1 3 16,-7 0 3-16,7 1 0 0,0-1-13 0,0 1-11 16,7-1-4-16,0 1-4 0,2-1-4 15,4-4-18-15,-6 1-39 0,10-5-79 0,-3 0-140 16,1-4-169-16,-1 0-210 0,9-4-292 16,-10 0-105-16,11-2 57 0,-10 3 135 0,8-2 209 15</inkml:trace>
  <inkml:trace contextRef="#ctx0" brushRef="#br0" timeOffset="165328.677">25847 2167 412 0,'-7'13'736'0,"-1"3"146"16,2-3 106-16,6-1-101 0,0 1-228 15,-7-5-154-15,7 4-81 0,0-9-41 16,0 7-34-16,0-10-27 0,0 3-20 0,0-6-23 16,0-2-30-16,0-3-34 0,0 0-33 0,0-9-29 15,0 1-32-15,0-9-29 0,7 1-41 16,-1-1-51-16,9-5 0 0,-7 0 0 0,7 5 0 15,-1-3 0-15,1 7 0 0,7 1 0 0,-8 2 0 16,10 1 0-16,-3 9 0 0,-5 4-75 0,5 1-43 16,1 3-60-16,2 3-68 0,-11 1-69 0,10 4-68 15,-9 2-121-15,10 2-103 0,-12 1-142 16,4-1-217-16,-2 5-113 0,1-5 66 16,7 5 127-16,-7-1 208 0,-1 0 298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1:10:59.940"/>
    </inkml:context>
    <inkml:brush xml:id="br0">
      <inkml:brushProperty name="width" value="0.05292" units="cm"/>
      <inkml:brushProperty name="height" value="0.05292" units="cm"/>
      <inkml:brushProperty name="color" value="#FF0000"/>
    </inkml:brush>
  </inkml:definitions>
  <inkml:trace contextRef="#ctx0" brushRef="#br0">17115 872 402 0,'0'4'652'0,"0"-4"121"0,0 4 79 16,0-4-78-16,0 4-121 0,9 1-89 15,-1-5-24-15,-2 3-23 0,2 2-77 0,-1-1-93 16,8-4-82-16,-8 0-84 0,7 0-65 0,3 0-39 15,-3 0-20-15,1 0-17 0,6-4-10 16,-5-4-9-16,5 3-7 0,2-3-5 0,-1-4-2 16,-8-1-2-16,9 5-2 0,-9-4-1 0,0-2 0 15,-5 6-1-15,5-4-1 0,-7-1 0 0,1 1 1 16,-8 4-1-16,0-5 1 0,0 5 1 0,-8 0 0 16,1 0-1-16,-7 3 0 0,5 2-2 0,-5 3 0 15,-8 0-1-15,7 3 0 0,-7 2 0 0,8 3 1 16,-9 0 1-16,8 4 2 0,-7 0 0 15,7 5 0-15,1 0 3 0,-2-1-1 0,11 6 1 16,-12-5 8-16,17 3 8 0,-7 1 5 0,0-1 5 16,7 1 0-16,7 0-7 0,-7-5-7 15,7 5-6-15,3 0-6 0,2 0-1 0,-3-5-5 16,6 1-2-16,6-1-4 0,-5-4-4 0,-3-3-15 16,11-1-33-16,-10-3-72 0,9-2-87 0,-2-3-107 15,1-3-153-15,1-2-123 0,-2-3-129 16,-5-1-170-16,5-3-133 0,2-4 59 0,0-1 107 15,-2-3 182-15,8-1 249 0</inkml:trace>
  <inkml:trace contextRef="#ctx0" brushRef="#br0" timeOffset="235.909">17706 731 86 0,'-7'4'642'16,"1"0"242"-16,-2 0 165 0,8-4 55 15,-9 8-215-15,9-4-207 0,9 5-159 0,-9-6-118 16,8 6-70-16,-2-1-63 0,1 5-83 0,1-5-76 16,7 4-45-16,-8-4-28 0,7 6-19 15,1-2-10-15,-1-4-6 0,-5 5-3 0,5-1-3 0,1 1-2 16,1-1-3-16,-3 0-15 0,4-4-58 16,-4 5-80-16,2-4-121 0,0-6-179 0,-1 2-192 15,-6-2-172-15,6-3-237 0,-7-3-44 16,2 3 106-16,-2-8 174 0,8 3 214 0</inkml:trace>
  <inkml:trace contextRef="#ctx0" brushRef="#br0" timeOffset="454.715">18039 694 187 0,'-16'0'671'16,"9"3"226"-16,-6 2 179 0,-3-1 43 0,-6 9-179 15,6-5-189-15,-5 8-169 0,-1 0-143 0,0 1-104 16,1-1-106-16,-3 1-69 0,2 5-46 15,1-2-31-15,4 1-24 0,-2-4-21 0,2 3-15 16,3 0-11-16,-1-3-7 0,7 4-9 0,-5-4-26 16,13 0-70-16,-8-1-115 0,16-7-178 0,-8 3-211 15,13-8-278-15,-5-4-304 0,14 0-58 16,2-8 99-16,4 0 180 0,1-5 286 16</inkml:trace>
  <inkml:trace contextRef="#ctx0" brushRef="#br0" timeOffset="757.428">18319 759 517 0,'0'0'788'0,"-8"5"182"16,-6-2 143-16,0 6-145 0,-2-1-169 15,-5 5-149-15,5 4-132 0,-6 0-110 0,0-1-86 16,0 1-105-16,8 3-59 0,-9 5-29 0,2-5-15 16,-2 5-15-16,8-4-15 0,1 0-16 0,5-4-18 15,3 4-16-15,6-9-12 0,-8 1-9 16,16-5-7-16,-2 0-3 0,3-4-2 0,-2 0-1 15,9-4-2-15,-3-4-1 0,10-4-2 0,-9-4-3 16,9-1-3-16,-9 1-2 0,8-1-1 0,-7-4-1 16,0 6 2-16,-1-2 2 0,2 4 3 15,-8-3 2-15,5 4 4 0,-5 3 0 0,0 1 0 16,-2 0 2-16,2 4-2 0,-8 4 0 0,0-4-2 16,7 4-6-16,-7 4-14 0,0-3-20 0,7 3-30 15,-7 0-56-15,0 1-114 0,0-6-124 16,8 3-173-16,-1-6-174 0,-7 0-224 0,7-6-194 15,10-1-4-15,-10-2 130 0,7 0 175 16,1-2 269-16</inkml:trace>
  <inkml:trace contextRef="#ctx0" brushRef="#br0" timeOffset="1171.964">18570 792 408 0,'-7'9'753'15,"-1"4"225"-15,1 4 168 0,0-1-44 0,-7 1-197 16,6 3-170-16,-1 5-175 0,2-5-131 0,-7 5-126 15,6 1-93-15,1-5-57 0,7 4-41 0,-7-5-33 16,7 1-25-16,0-5-22 0,0-3-15 16,0-1-10-16,7-4-5 0,0-3-4 0,1-2-1 15,0-3-3-15,-2 0-4 0,10-3-3 0,-8-6-9 16,6-4-9-16,-7 1-10 0,8 0-8 0,-8 0-5 16,7-1 1-16,-6-3 6 0,1 3 9 0,-4 5 9 15,4-1 10-15,-9 1 9 0,7 5 4 16,-7 3 2-16,0-6 3 0,0 6 1 0,8 6 0 15,-8-6 2-15,0 3 2 0,0 2 0 0,7-2 2 16,-7 2 2-16,0-1 0 0,0 4-1 0,7-3 0 16,-7-2-3-16,0 2 0 0,7-1-2 15,-7 0 0-15,7 0-1 0,2-4 0 0,-9 0-1 16,6 0-2-16,9 0 1 0,-8 0-1 0,2-4-1 16,-4 4 1-16,4-4 0 0,-2 0 0 15,0-1-1-15,2 2 0 0,-3 3-1 0,1-5 0 16,1 5-1-16,0-4-3 0,-1 4-12 0,-7 0-26 15,0 0-46-15,6 0-59 0,-6 0-61 0,0 0-58 16,0 4-74-16,0-4-92 0,0 0-82 0,0 5-114 16,0-5-204-16,0 0-145 0,0 0 27 15,0 0 93-15,8-5 156 0,-1 1 263 16</inkml:trace>
  <inkml:trace contextRef="#ctx0" brushRef="#br0" timeOffset="1369.848">18968 938 79 0,'0'8'580'0,"-7"5"188"15,7-5 176-15,0 9 87 0,-8 0-99 0,8 3-127 16,-6 1-96-16,6 4-117 0,-8 4-110 0,8-1-117 16,-7 6-116-16,7-1-76 0,0 0-51 15,0-4-39-15,7 4-31 0,-7-3-22 0,8-5-16 16,-2 0-10-16,2-5-7 0,-1 1-7 0,0-5-21 16,3-3-29-16,-4-5-58 0,1-4-108 15,1 1-119-15,0-10-183 0,-8-3-202 0,7-4-202 0,-7-5-218 16,0-3-29-16,6-5 131 0,-6 0 201 15,0-13 248-15</inkml:trace>
  <inkml:trace contextRef="#ctx0" brushRef="#br0" timeOffset="1619.435">18998 897 347 0,'0'-5'693'0,"-7"5"145"0,7 0 126 16,0 0-67-16,7 0-182 0,1 0-144 0,0-3-60 15,5 3-67-15,-5 0-80 0,7 0-85 16,-1 0-73-16,2 3-80 0,-2 2-55 0,1-1-31 15,0 0-16-15,-1 4-11 0,-7-4-3 0,3 5-1 16,-5 3 9-16,2-4 10 0,-7 5 12 16,0-1 11-16,0 1 5 0,-7 4-6 0,-8-5-8 15,8 4-11-15,-15 1-9 0,7 0-7 0,-6-5-7 16,5 0-6-16,-6 0-3 0,1-3-5 0,-2-1-20 16,10-3-44-16,-4-5-90 0,2 0-113 15,9-13-199-15,-2 1-210 0,8-5-272 0,0-12-200 16,8 0-19-16,6-8 144 0,10-9 201 0,5-3 304 15</inkml:trace>
  <inkml:trace contextRef="#ctx0" brushRef="#br0" timeOffset="1825.094">19360 337 198 0,'0'8'703'16,"-7"0"234"-16,7 1 175 0,-9 7 47 0,2 4-225 15,1 5-202-15,6 4-177 0,-9 4-134 0,2 5-92 16,0-1-90-16,0 5-56 0,0 3-36 0,7-3-24 15,-8 0-25-15,8-6-24 0,0 2-20 0,0-4-21 16,0-1-16-16,0-4-11 0,8-4-13 0,-8 0-32 16,7-5-49-16,-7-4-112 0,7 1-127 15,0-4-197-15,0-9-166 0,2 1-186 0,-3-10-167 16,1 1-105-16,9-4 98 0,-1-5 148 16,-1 1 212-16,2-1 269 0</inkml:trace>
  <inkml:trace contextRef="#ctx0" brushRef="#br0" timeOffset="2055.059">19456 942 175 0,'7'0'571'0,"2"0"159"0,-9 0 121 0,6 0-5 15,-6 0-116-15,7 0-133 0,0-4-91 16,1 0-74-16,0-1-86 0,-2 2-99 0,9-6-83 16,-6 1-65-16,-2 0-43 0,0-4-27 0,0-1-16 15,0 1-8-15,-7 4-2 0,9-5-1 16,-18 4-2-16,9 0 1 0,-7 6-1 0,7 3 2 16,-14 0 21-16,7 9 55 0,-9 3 49 0,2 1 43 15,6 3 33-15,-7 4 11 0,8 1-25 0,1 4-30 16,6-4-29-16,0 4-29 0,0-5-28 15,13-3-28-15,-6 4-20 0,15-9-15 0,2-3-19 16,-3-1-40-16,16-8-111 0,-1-4-152 0,10-4-266 16,12-9-343-16,8-4-356 0,1-7-68 15,7-6 71-15,7-8 233 0,-15-3 337 0</inkml:trace>
  <inkml:trace contextRef="#ctx0" brushRef="#br0" timeOffset="4502.526">20142 2047 455 0,'0'-9'651'0,"0"1"126"0,0 4 39 16,7 0-79-16,-7 4-139 0,0 0-93 15,0 0-50-15,0 8-23 0,0 5-27 0,-7-2-31 16,7 10-44-16,-6 4-40 0,-3 1-49 0,2 3-47 16,0 8-50-16,-7-5-40 0,-2 11-27 0,1-6-22 15,0 5-19-15,8-1-12 0,-7 1-10 16,-1-5-6-16,-1 1-4 0,11-1-3 0,-4-4-1 16,-6-5-2-16,8 3 0 0,0-7-2 15,-1 1 0-15,1-9 0 0,-1 1-1 0,2-5 1 16,6-3 2-16,-7-6 0 0,7 2 0 0,0-10 1 15,0-3-1-15,7-4 0 0,-1-4-2 16,2-5 2-16,-1-4-1 0,1-4 1 0,6-5 0 16,1 1 2-16,-1-4-1 0,2 0 2 0,-1-1-1 15,-1 1 0-15,8 0-1 0,-7-1-1 16,6 1 3-16,-5 4 0 0,6 0 1 0,-7-1 3 16,0 9 0-16,-1 1-1 0,2 3 1 15,-2 3-1-15,-7 11 0 0,1-6-1 0,0 8 1 16,-2 5-1-16,1 5 0 0,1 3 1 0,-1 1 2 15,1 8 11-15,-1 4 10 0,1 4 12 0,-1 3 12 16,2 1 9-16,-2 4-5 0,-1 5-7 16,1-1-9-16,1 1-13 0,-8-6-9 0,8 5-8 15,-2-2-5-15,2-2-3 0,-1-4-4 16,-7-1-2-16,7-3-2 0,3-5-4 0,-10-1-16 16,6-3-28-16,-6-8-50 0,7 1-86 0,-7-1-97 15,0-8-99-15,0 0-133 0,0-5-104 0,-7 2-88 16,7-10-134-16,-6 4-159 0,-11-7 18 15,10-1 90-15,-7 0 147 0,-2 1 221 16</inkml:trace>
  <inkml:trace contextRef="#ctx0" brushRef="#br0" timeOffset="4696.623">20039 2424 53 0,'-7'5'647'0,"-1"-2"285"0,8 2 204 16,0-1 158-16,8-1-199 0,-8 2-240 0,0 0-230 15,7-1-163-15,0 0-152 0,0 5-93 0,8-6-64 16,-8 2-50-16,17-1-37 0,-10 0-26 16,9 0-20-16,-2-4-13 0,0 5-23 0,3-5-61 15,-3 0-173-15,1 0-302 0,-7-5-437 16,0 1-351-16,7-4-110 0,0-5 98 0,7 1 268 16,3-5 425-16</inkml:trace>
  <inkml:trace contextRef="#ctx0" brushRef="#br0" timeOffset="5619.681">20903 2221 152 0,'0'-4'425'0,"6"4"189"15,-6-4 86-15,0 4 39 0,0 0 54 0,0 0-50 16,0 0-44-16,0 0-43 0,-6 4-73 16,6 0-107-16,-8-1-100 0,0 2-116 0,1 3-78 15,-7 4-43-15,6 1-25 0,-6 0-22 16,7 0-18-16,-9-1-12 0,8 5-9 0,-5-5-6 16,4 5-5-16,2-5-5 0,0 1-6 0,0-1-2 15,0-1-2-15,7 2 1 0,-8-1-10 0,8-2-18 16,-8 2 0-16,8-4 0 0,8 5 0 15,-8-4 0-15,8-1 0 0,-1 0 0 0,0 1 0 16,7-1 0-16,-5 0 0 0,4-4 0 16,3 4 0-16,-1 0 0 0,-1 1 0 0,1-5 0 15,-1 4 0-15,2-4 0 0,-10 5 0 0,9-6 0 16,-6 2 0-16,-2-5 0 0,7 4-8 0,-14 0-142 16,7-4-87-16,-7 0-105 0,9 0-148 15,-9-4-165-15,0 0-187 0,0-4-233 16,0-1-100-16,6 1 75 0,-6-5 154 0,0 1 218 15,7 0 321-15</inkml:trace>
  <inkml:trace contextRef="#ctx0" brushRef="#br0" timeOffset="5934.347">20866 2375 233 0,'-15'4'635'0,"8"-4"167"0,0 4 163 16,-9 0 23-16,16-4-114 0,-8 4-111 0,1-4-91 15,7 3-115-15,-6 2-121 0,6 0-119 16,0-2-86-16,0 2-44 0,6-1-17 0,1-1-9 16,1 2-8-16,8 0-106 0,-9-2-47 0,15 2 0 15,-1-1 0-15,1-4 0 0,9 0 0 16,-10 0 0-16,16 0 0 0,-1 0 0 0,-5-4 0 16,5-1 0-16,2 2 0 0,-2-2 0 0,3 0 0 15,-11 2 0-15,8-1 0 0,-5-1 0 16,5 5 0-16,-7-3 0 0,-7-2 0 0,9 5 0 15,-10 0 0-15,-5-5 0 0,5 5 0 0,-7-3 0 16,-5 3 0-16,-2 3-14 0,0-3-367 16,-7 0-198-16,0 0-231 0,0 0-342 0,0 0-184 15,-7 0 32-15,7-3 176 0,0 3 247 16,-7-4 386-16</inkml:trace>
  <inkml:trace contextRef="#ctx0" brushRef="#br0" timeOffset="6765.911">22069 1997 282 0,'0'-8'448'0,"0"4"122"0,0-1 21 0,0 5-37 16,-8-3-57-16,8 3-89 0,0 0-72 0,-6 0-51 16,6 0-13-16,0 3 17 0,0 2 27 15,-9 7 17-15,9-4 15 0,-8 9 5 16,1 4-20-16,0 3-40 0,0 1-37 0,-1 9-44 16,-6-1-47-16,7 0-37 0,-8 4-24 0,6 1-17 15,-3-1-15-15,2-4-16 0,3 1-13 0,0-6-11 16,0 2-11-16,7-5-6 0,-7 0-5 15,7-8-2-15,0-1-4 0,0-4-1 0,0-4-2 16,0-4-1-16,7-4-2 0,-7-4 1 0,7-8-1 16,0 0 1-16,0-5-1 0,3-3 0 15,-5-10-1-15,11 5 1 0,-8-8-2 0,6-4 0 16,-7 0 0-16,8-2 1 0,-8-2-1 16,7 4 1-16,3-4 1 0,-3 7 0 0,-7 4 2 15,8 5 1-15,-8 6 0 0,7 2-1 0,-5 1 1 16,-3 8-2-16,1-2-1 0,1 10 1 15,0 0 1-15,0 5 0 0,-8 3 2 0,6 5 1 16,2 7 2-16,-1 1 0 0,0 4 1 0,2 0 0 16,-3 8 7-16,1-3 1 0,1 3 2 15,0-1-1-15,0 1-1 0,-1-3-6 0,0-1-4 0,0-4-5 16,1-4-3-16,-1-2-1 0,0-1-1 16,0-6-1-16,1-4-12 0,0 1-20 0,-8-6-35 15,6 2-65-15,-6 0-90 0,0-5-80 16,0-5-115-16,0-3-113 0,-6 4-79 0,6-4-91 15,-16-5-168-15,9-4-91 0,-7 5 48 16,-1 0 99-16,8-5 160 0,-8 5 254 16</inkml:trace>
  <inkml:trace contextRef="#ctx0" brushRef="#br0" timeOffset="6963.256">21988 2288 393 0,'-7'4'802'0,"-1"0"243"15,8 0 166-15,-9 0-61 0,9-4-236 0,0 5-233 16,9-5-204-16,-9 3-139 0,8-3-107 0,-1 0-82 16,7 5-55-16,1-5-38 0,-1 4-26 0,1-4-16 15,8 4-10-15,-1-4-8 0,-1 4-46 16,1-4-133-16,-6 0-257 0,6 0-336 16,-8 0-434-16,8-4-155 0,-6 0 44 0,6 4 216 15,0-4 320-15</inkml:trace>
  <inkml:trace contextRef="#ctx0" brushRef="#br0" timeOffset="7693.252">22932 2022 44 0,'0'0'321'0,"-6"0"147"16,6 4 104-16,-9-4 29 0,9 4 52 0,-7-4-56 15,7 4-35-15,-7 0-48 0,0 5-30 16,0-6-20-16,-2 6-24 0,-6 4-54 0,9-6-61 16,-10 11-54-16,9-6-46 0,-7 5-46 0,-1 4-32 15,6-1-18-15,-3 5-10 0,3 0-10 16,-6 0-8-16,8 3-10 0,0 2-5 0,7-5-7 16,0 4-5-16,0-4-6 0,7-5-8 0,0 0-38 15,8 2-22-15,-1-5 0 0,2-4 0 16,-1-1 0-16,6-4 0 0,1 0 0 0,2-3 0 15,-3-5 0-15,-5-5 0 0,4 2 0 0,2-6 0 16,-7-4 0-16,8 1 0 0,0-6 0 16,-10-2 0-16,2 0 0 0,0-1 0 0,0-4 0 15,1 4 0-15,-10-4 0 0,-6 1 0 0,7-7 0 16,-7 8 0-16,-7-2 0 0,7 4 0 16,-6 0 0-16,-3-4 0 0,-5 9 0 0,-1-1 0 15,7 0 0-15,-14 9 0 0,7-4 0 0,1 2 0 16,-9 7 0-16,8-2 0 0,-7 5 0 15,8 0 0-15,-1 0 0 0,1 0 0 0,0 5 0 16,-3-2 0-16,4 2 0 0,6 3-24 0,-2 1-128 16,2-6-76-16,0 7-94 0,0-7-126 0,7 6-154 15,-8-6-160-15,8 2-132 0,0-2-170 16,0 3-16-16,8 2 112 0,-1-3 171 16,0-2 210-16</inkml:trace>
  <inkml:trace contextRef="#ctx0" brushRef="#br0" timeOffset="7909.463">22829 2267 470 0,'-7'8'785'16,"7"-1"226"-16,0 3 181 0,0-6-77 0,0 0-199 15,0 0-185-15,7 1-181 0,0-5-150 0,0 0-135 16,9 0-89-16,-3 0-56 0,4-5-41 16,-3 1-30-16,0 0-22 0,8 0-17 0,-7 0-8 15,-1-2-5-15,1 3-8 0,-6-6-22 16,5 6-40-16,-7-2-85 0,0 0-103 0,2 2-123 15,-3-5-145-15,-6-1-112 0,0 6-79 16,-6-7-67-16,6 3-96 0,-9-1-18 0,2-1 56 16,0 1 121-16,1 0 154 0,-2 4 213 15</inkml:trace>
  <inkml:trace contextRef="#ctx0" brushRef="#br0" timeOffset="8051.374">22962 2167 107 0,'-8'5'443'0,"0"-5"189"0,8 8 132 16,-7-4 77-16,0 4-21 0,1 0-44 15,6 5-69-15,-9-2-70 0,2 2-117 0,7 4-128 16,0-1-113-16,-7 2-105 0,7 3-71 0,0-1-40 15,-7-3-27-15,7 3-18 0,0 1-14 16,0-4-20-16,7-2-84 0,-7-2-128 0,0-1-221 16,7-2-278-16,-7-6-373 0,7 0-141 15,2 0 27-15,-3-8 178 0,1 0 259 0,16-5 379 16</inkml:trace>
  <inkml:trace contextRef="#ctx0" brushRef="#br0" timeOffset="8434.789">23500 1852 159 0,'-7'-9'514'0,"7"1"161"0,-7 3 95 16,7 2 22-16,0 3-69 0,-8 3-87 0,8 2-52 16,0 3-23-16,-7 9-42 0,7 0-73 15,-7 8-76-15,-1 8-81 0,8-1-75 0,-6 6-55 16,6 0-39-16,-9 3-34 0,9 1-28 0,0-4-22 15,0-2-18-15,0-2-13 0,9-1-7 16,-9 0-13-16,0-4-45 0,6-4-102 0,-6-4-114 16,0-5-169-16,8-3-176 0,-8-5-179 15,0-4-186-15,0-4-135 0,0 0 58 0,7-4 135 16,0-4 197-16,-7-5 280 0</inkml:trace>
  <inkml:trace contextRef="#ctx0" brushRef="#br0" timeOffset="8901.159">23471 1935 445 0,'-7'-10'870'0,"-1"7"242"0,2-2 184 0,6 1-91 15,-9-4-260-15,9 5-269 0,9-2-196 16,-3-3-145-16,2 3-80 0,-1 1-51 0,8-3-38 16,-8 2-31-16,16-3-68 0,-10 3-67 0,11 2 0 15,-10-1 0-15,9-1 0 0,-10 2 0 16,11 3 0-16,-10 0 0 0,8 0 0 0,-8 0 0 15,2 3 0-15,-10 6 0 0,1-6 0 0,1 6 0 16,-8 4 0-16,0-6 0 0,-8 11 0 0,1-7 0 16,-7 6 0-16,-1 0 0 0,1 0 0 0,-1 4 0 15,-8-4 0-15,8 3 0 0,2-4 0 16,-3 0 0-16,1-3 0 0,9 4 0 0,-2-4 0 16,8-1 0-16,0-4 0 0,0 1 0 0,8-1 0 15,-2-3 0-15,9-2 0 0,1 6 0 16,5-9 0-16,0 4 0 0,3 0 0 0,-3 1 0 15,8-2 0-15,-5-3 0 0,6 5 0 0,-2-2 0 16,-6 6 0-16,8-1 0 0,-8 5 0 16,-8-1 0-16,1 0 0 0,2 5 0 0,-12-1 0 15,-5 4 0-15,0-2 0 0,-5 3 0 0,-12 4 0 16,2-5 0-16,-6 5 0 0,-10 0 0 16,3 0 0-16,-1-4 0 0,-8 4 0 0,0-4 0 15,0-1 0-15,-1-3 0 0,1-5 0 0,1 0 0 16,7-3 0-16,-9-5 0 0,16-4-298 15,-8 0-348-15,1-8-501 0,0 0-276 0,-9-5-64 16,-6 1 124-16,-8-1 281 0,-13 1 510 16</inkml:trace>
  <inkml:trace contextRef="#ctx0" brushRef="#br0" timeOffset="11418.087">22349 805 93 0,'0'-13'419'0,"0"-3"134"0,0 4 114 15,0 3-7-15,0 1-160 0,-7 0-59 16,7 4-63-16,-7-4-36 0,-2 3-6 0,9 5-6 16,-7 0-17-16,0 5-41 0,-1 3-53 0,2 4-46 15,-2 5-24-15,0 3-4 0,1 5 2 16,-7 5 8-16,6-2 5 0,1 10-4 0,-7-1-14 16,6 8-20-16,0-3-30 0,0 8-28 0,1-5-25 15,1 6-20-15,6-6-12 0,-9 5-6 16,9-4-8-16,0-4-6 0,0-5-14 0,0-1-39 15,0-2-53-15,0-1-58 0,0-8-91 0,0 0-122 16,-7-4-98-16,7-5-103 0,-7 1-144 0,-1-4-173 16,2-1-20-16,-2-4 63 0,0-3 126 15,0 0 191-15</inkml:trace>
  <inkml:trace contextRef="#ctx0" brushRef="#br0" timeOffset="11717.877">22002 1423 396 0,'0'-8'670'0,"-7"0"137"16,7 0 99-16,-7 4-108 0,7 0-173 0,0 4-128 16,0 0-85-16,7 0-73 0,-7 8-66 15,7 0-53-15,0 5-45 0,1 3-26 0,-1 1-12 16,0 8-4-16,0-5-6 0,10 5-6 0,-11 0-12 16,2 0-15-16,6-5-15 0,-6 5-16 0,6 2-15 15,-7-7-11-15,2-3-9 0,4-1-8 16,-5 0-5-16,0-3-5 0,0-5 3 0,-2 0 2 15,2-4 4-15,-1-4 3 0,0 0 7 0,2 0 2 16,-3-8 1-16,9-4-3 0,-7-1-5 16,7-8-6-16,-8-2-6 0,8-2-7 0,-1-10-7 15,1 2-15-15,-1 0-26 0,1 0-51 0,1 0-65 16,-2 3-81-16,-7-3-141 0,9 9-178 16,-10-1-200-16,-6 0-299 0,8 9-106 0,-8-2 66 15,0 2 164-15,7 3 233 0</inkml:trace>
  <inkml:trace contextRef="#ctx0" brushRef="#br0" timeOffset="12506.824">22186 153 17 0,'0'0'268'16,"-7"0"97"-16,7 4 28 0,0 0 52 15,0 2 24-15,0-3-19 0,-7 0-35 0,7 2-26 16,0 4-18-16,0-1 6 0,0 0 31 0,0 1 25 15,-8-1 2-15,8 5-20 0,0-1-60 16,-6 0-66-16,6 4-44 0,-8-4-27 0,8 1-22 16,0-1-20-16,0 1-30 0,0 1-36 0,0-2-29 15,8-4-27-15,-8 0-22 0,6 1-14 0,2-1-8 16,6 0-4-16,-5-8-2 0,4 5-4 0,3-2-6 16,-1-3-10-16,-1-3-16 0,1 3-26 0,-8-5-38 15,8 5-58-15,-1-3-65 0,-6-6-75 0,-1 1-119 16,0 0-122-16,2-1-110 0,-2 1-130 0,-7 0-163 15,0-2-28-15,0-2 84 0,7-1 138 16,-7 1 188-16</inkml:trace>
  <inkml:trace contextRef="#ctx0" brushRef="#br0" timeOffset="12718.562">22298 167 140 0,'-8'0'600'15,"0"3"171"-15,8-3 148 0,-7 3 28 16,0-3-150-16,7 5-188 0,0 4-122 0,0-1-107 15,-7 0-92-15,7 9-67 0,0 0-33 0,0 3-22 16,-8 5-23-16,8 3-19 0,0-1-27 0,0 1-30 16,0-3-27-16,0 4-18 0,0-1-14 0,0 2-6 15,0-5-10-15,0 0-7 0,8 0-30 0,-8-4-45 16,0 0-62-16,7-6-111 0,-7-7-174 0,7 5-164 16,0-8-191-16,-7-1-224 0,8-4-44 15,0-4 108-15,-2-4 161 0,9-5 223 0</inkml:trace>
  <inkml:trace contextRef="#ctx0" brushRef="#br0" timeOffset="13161.561">22460 53 51 0,'-8'-3'475'15,"8"3"168"-15,0 3 103 0,0-3 11 16,0 5-110-16,0 3-80 0,0-3-66 0,0 7-30 15,8 0-35-15,-8 0-55 0,0 6-89 0,8-3-76 16,-8 2-56-16,0 4-28 0,7 4-26 0,-7 0-20 16,0-4-17-16,6 3-16 0,-6-2-16 0,8-2-11 15,-8-3-7-15,7 0-6 0,-7-1-5 0,8-3-5 16,-8-1-2-16,7-4 1 0,-7 1-2 0,7-6 1 16,-7 2 2-16,0-1 4 0,0-4 3 0,8 0 6 15,-8 0 1-15,8-4 0 0,-8-1-1 0,8 2-5 16,-8-6-4-16,6 1-2 0,1 0-3 0,1-4-3 15,-1 4-2-15,1-1 0 0,-1 1-2 16,0 0 1-16,0-2 0 0,3 6 1 0,-3 1 1 16,-1 3 0-16,-6 0 1 0,7 0 0 0,1 3 0 15,-8 1 0-15,0 1 1 0,8 0-1 0,-8 3 0 16,-8 4 1-16,8-4-2 0,0 5 3 0,-8-1-2 16,1 1 0-16,1-1 0 0,6 5 2 0,-17-5-2 15,10 1 1-15,0-1 0 0,0-4-3 0,-8 5-1 16,15-4-6-16,-15-3-15 0,9 0-30 0,6 2-40 15,-8-8-57-15,0 4-69 0,8-8-128 16,0 0-118-16,-8 0-156 0,8-8-186 0,0 3-192 16,8-4 21-16,0 1 94 0,0-6 173 15,5 3 231-15</inkml:trace>
  <inkml:trace contextRef="#ctx0" brushRef="#br0" timeOffset="13342.738">22702 302 158 0,'0'5'542'0,"0"-2"141"0,0 2 101 15,9 3-42-15,-9 1-133 0,0 4-147 16,0-1-85-16,0 1-50 0,8-1-51 0,-8 1-57 16,0-1-52-16,6 0-54 0,-6-4-50 0,0 4-33 15,8-4-20-15,-8-3-19 0,0 3-50 16,7-8-74-16,-7 0-97 0,8-3-93 0,-8-2-127 16,0-3-102-16,0-4-149 0,0-1-89 15,7 1 10-15,-7-5 101 0,7 1 131 0</inkml:trace>
  <inkml:trace contextRef="#ctx0" brushRef="#br0" timeOffset="13551.651">22711 183 336 0,'0'0'497'0,"0"4"109"0,0-4 31 0,0 0-74 16,0 0-113-16,8 0-115 0,-2 0-99 15,2 0-91-15,-1-4-71 0,8 4-39 0,-8 0-18 16,0 0-10-16,1 4-17 0,6-4-25 0,-7 3-40 15,2 2-52-15,-2 0-70 0,1-2-54 0,6-3-46 16,-7 5-34-16,2-5-36 0,4 0-11 16,-6 0 3-16,10 0 24 0,-10 0 35 0,0-5 58 15,7 5 33-15,-5 0 38 0,-3 0 34 16</inkml:trace>
  <inkml:trace contextRef="#ctx0" brushRef="#br0" timeOffset="13769.135">22896 0 35 0,'-16'0'634'0,"1"0"292"15,2 0 200-15,4 0 118 0,2 0-176 0,0 0-250 16,7 0-239-16,0 0-162 0,0 0-112 0,7 11-89 16,-7 8-61-16,7 4-42 0,-7 7-34 0,9-1-26 15,-2 4-19-15,-1 0-13 0,9 4-13 0,-6 1-12 16,-2-6-33-16,0 6-71 0,0-8-136 0,0-1-205 15,2-4-289-15,-9 0-399 0,6-10-176 16,1 7 21-16,0-14 158 0,1 5 273 0,0-4 416 16</inkml:trace>
  <inkml:trace contextRef="#ctx0" brushRef="#br0" timeOffset="14618.233">23780 681 53 0,'0'-4'143'15,"8"-4"28"-15,-8 3 87 0,0 1 75 0,0-1 74 16,0 2 76-16,0 3 10 0,-8 3-68 0,8-3-65 16,-7 5-50-16,7-1-41 0,-6 4-18 15,-1 5-10-15,7-1 13 0,-9 1 15 0,2 8 10 16,7-1-7-16,-7 5-9 0,0 8-29 0,-2 1-33 15,2-1-31-15,-1 8-26 0,1 1-23 16,1 0-16-16,-2 3-17 0,8 0-17 0,-8 1-16 16,8 0-18-16,-7-5-16 0,7 1-9 0,0-1-8 15,0-3-5-15,7-1-4 0,-7-4-13 0,0 0-32 16,0-3-51-16,0 0-61 0,-7-5-104 16,7-6-124-16,0 2-101 0,-7-4-115 15,7-5-142-15,-7-4-129 0,-1 0-14 0,8-3 68 16,-7-10 135-16,7 2 192 0</inkml:trace>
  <inkml:trace contextRef="#ctx0" brushRef="#br0" timeOffset="14914.083">23529 1338 357 0,'0'7'458'0,"0"-3"90"0,0 8 5 16,0 1-69-16,8 4-77 0,-8-1-52 0,8 5-44 15,0-1-31-15,6 1-16 0,-7-4 7 16,0 8 16-16,8-8 0 0,-8 3-17 16,1-3-36-16,8-5-47 0,-11 4-51 0,4-3-37 15,-2-4-27-15,1-1-19 0,6-4-8 0,-7 0 6 16,1 0 19-16,0-4 24 0,-2-4 26 16,1 0 18-16,1 0 2 0,-1-4-11 0,2-1-22 15,-2-4-27-15,0 1-28 0,0 0-18 16,2 0-16-16,-2-5-8 0,-1-3-8 0,1 3-4 15,9-3-16-15,-10 2-50 0,-6-3-74 0,8 0-117 16,-1-3-189-16,0 3-220 0,3 1-319 0,-10 0-147 16,6-2 17-16,1 1 146 0,-7 4 213 15,8-3 358-15</inkml:trace>
  <inkml:trace contextRef="#ctx0" brushRef="#br0" timeOffset="15734.787">23899 157 191 0,'0'0'417'0,"0"-4"118"16,0 4 53-16,0 0-17 0,0 0-70 15,0 0-74-15,0 0-55 0,0 4-20 0,0 0 19 16,0 2 20-16,0 0 34 0,-8 4 19 0,8 2-26 16,0 1-60-16,0-1-57 0,-7 8-67 0,7-3-63 15,0-1-43-15,0 1-23 0,-8 0-16 16,8-4-7-16,8-1-8 0,-8 1-4 0,0-1-6 15,7-4-4-15,1 1-5 0,-8-1-8 0,9-3-8 16,-4-2-8-16,11 2-8 0,-8-2-8 0,-2-3-6 16,9 0-3-16,0-3-4 0,-8 3-3 0,7-5-5 15,3 2-8-15,-11-6-13 0,9 5-16 0,0-5-24 16,-1 1-36-16,-7 0-72 0,8-1-95 0,-8-4-91 16,0 6-134-16,2-6-105 0,-1 4-78 15,-8 1-53-15,0 0-114 0,0-1-43 0,0 5 36 16,0 0 108-16,0-4 137 0,-8 4 211 15</inkml:trace>
  <inkml:trace contextRef="#ctx0" brushRef="#br0" timeOffset="15967.274">24032 148 265 0,'0'0'584'0,"-8"5"135"0,8-5 100 0,-7 4-85 15,7 0-87-15,-6 2-84 0,6 5-22 0,0-2-6 16,0 7-30-16,0-4-83 0,0 10-94 0,0-2-99 15,0 0-85-15,0 5-59 0,0 0-35 0,0-3-21 16,0 3-13-16,6-4-9 0,-6 3-5 0,0-4-4 16,7 1-4-16,-7-1-3 0,0-1-7 0,8 1-25 15,-8-4-55-15,0-3-71 0,8-1-85 16,-8 1-126-16,7-5-129 0,-7-4-116 0,0 0-133 16,0 1-178-16,0-5-36 0,7-9 78 15,0 5 138-15,9-8 189 0</inkml:trace>
  <inkml:trace contextRef="#ctx0" brushRef="#br0" timeOffset="16815.533">24320 148 144 0,'0'0'329'0,"-8"0"45"16,8 5-32-16,-7-5-72 0,7 0-106 0,0 4-75 15,0-4-44-15,0 0-23 0,0 4-5 0,7-4 12 16,-7 0 25-16,0 6 42 0,0-6 63 16,8 3 66-16,-8 0 52 0,0 2 29 0,0 4 8 15,0-1-16-15,0 5-15 0,0-6 1 0,7 6 16 16,-7-4 16-16,0 3 4 0,-7 4-15 0,7-4-18 15,0 1-36-15,0 4-36 0,0-4-31 16,0-1-30-16,0 1-41 0,0 4-34 0,0-5-29 16,7 4-20-16,-7-3-14 0,0 3-8 0,7-3-6 15,-7-1-3-15,0 1-2 0,7-1 0 0,-7-1 2 16,0-1 0-16,0-1-1 0,8-6 2 0,-8 0 0 16,0 3 0-16,0-2 9 0,8-4 11 0,-8-4 8 15,0 4 8-15,0-6 4 0,0 0-3 0,6-3-6 16,-6-1-9-16,0-1-10 0,8-1-2 0,-8-1-3 15,7-4-3-15,-7 5-1 0,8 0 1 0,-8-1 0 16,9 1-2-16,-3-1 0 0,-6 5 1 0,7 0 1 16,0 4 0-16,2-4 1 0,-9 8 0 0,7-5 1 15,-1 5 0-15,2 0 0 0,-1 5 1 16,-7-2 2-16,8 2 2 0,-1-1 2 0,-7 4 4 16,0 0 2-16,0 1 3 0,0 4-1 0,0-2 0 15,0-2-2-15,0 3 0 0,-7 1-1 0,7-1 0 16,-8 1-1-16,1-1-3 0,-1-4-2 0,2 5-5 15,-1-4-2-15,-2-3-3 0,2 4-1 0,0-2-3 16,1-4-3-16,6 1-4 0,-9-5-20 0,1 3-48 16,8-3-80-16,-7 0-90 0,7-3-133 0,0-2-148 15,0-3-129-15,0 0-138 0,0-4-174 0,7 3-28 16,1-4 92-16,1 1 143 0,4-1 204 16</inkml:trace>
  <inkml:trace contextRef="#ctx0" brushRef="#br0" timeOffset="17000.776">24527 345 198 0,'0'-5'515'16,"0"5"145"-16,7 0 77 0,-7 0-28 0,0 5-110 16,7-1-67-16,-7 0-58 0,7 5-33 0,-7-1-33 15,7 4-44-15,-7-4-69 0,0 5-67 0,9-1-58 16,-9 0-47-16,0 0-50 0,0-4-36 0,7 5-21 16,-7-4-13-16,0-6-13 0,7 5-42 0,-7-8-50 15,0 5-73-15,7-10-120 0,-7 2-129 16,8-5-114-16,-8-1-141 0,0-4-180 0,0 2-65 15,0-6 55-15,8 1 113 0,-8 0 173 16</inkml:trace>
  <inkml:trace contextRef="#ctx0" brushRef="#br0" timeOffset="17252.779">24548 200 224 0,'-7'-5'379'0,"0"5"65"0,0 0-27 15,7 0-80-15,0 0-110 0,0 0-86 0,0 0-63 16,7 0-41-16,0 0-18 0,-7 0-11 0,14 0-3 15,-5 0-4-15,5 0-3 0,-7 0-4 16,9 0 0-16,-10 0-1 0,9 0 2 0,-8 0 12 16,8 0 26-16,-8 0 65 0,0 0 81 0,3 0 76 15,-3 5 57-15,-1-5 44 0,2 0-1 16,-1 3-28-16,1-3-47 0,-8 5-55 0,6-5-62 16,2 4-60-16,-1-1-53 0,-7-3-32 0,7 5-57 15,3-5-94-15,-10 0-104 0,5 0-139 0,-5 0-153 16,7-5-189-16,-7 5-80 0,0-3 24 15,0-1 106-15,9-1 139 0</inkml:trace>
  <inkml:trace contextRef="#ctx0" brushRef="#br0" timeOffset="17448.726">24675 63 115 0,'-7'0'567'0,"-3"0"173"0,3 0 129 0,7 3 39 15,-7 2-128-15,7-1-132 0,0 4-69 16,7 0-51-16,-7 4-77 0,7 5-89 0,-7-5-86 15,10 9-89-15,-10-1-70 0,7 7-41 0,-7-2-27 16,6 3-17-16,-6 1-15 0,8-4-10 0,-8 5-9 16,7-2-7-16,-7-3-14 0,8 0-44 0,-2 4-86 15,-6-8-112-15,8-1-177 0,-8-3-222 16,7 0-254-16,-7-4-207 0,0-5-18 0,7 0 123 16,3-4 207-16,-5-4 286 0</inkml:trace>
  <inkml:trace contextRef="#ctx0" brushRef="#br0" timeOffset="17601.357">24991 485 669 0,'-6'8'1093'0,"6"1"227"0,0 0 114 0,0-1-209 15,-9 0-412-15,9 0-376 0,0-3-222 0,0 3-115 16,0 1-74-16,9-6-113 0,-9 6-161 0,0-1-317 16,0 0-468-16,0 1-257 0,-9 3-38 0,2-1 93 15,-7 7 286-15,7-1 458 0</inkml:trace>
  <inkml:trace contextRef="#ctx0" brushRef="#br0" timeOffset="41294.09">22872 2764 174 0,'8'0'433'16,"-8"0"134"-16,0 0 87 0,0 0 97 15,0 0-59-15,0 0-13 0,0 0-47 0,0 5-23 16,-8-1-55-16,8 1-86 0,-7 3-118 16,7 4-92-16,-6 5-82 0,-1-1-42 15,-2 5-24-15,2 0-13 0,0-1-14 16,0 1-13-16,-1 5-13 0,8-10-10 0,-7 1-9 16,-2-1-10-16,9-4-7 0,0-3-8 15,-7-1-5-15,7-4-1 0,0 0 2 0,7-4 0 16,-7 0 2-16,9-4-1 0,-2-4-2 15,-7 0-3-15,8-5-2 0,6 1-1 0,-7-4 0 16,2-1 0-16,4-5 0 0,-6 6 0 0,10-1 0 16,-10-3-1-16,7 7 1 0,-7-3-1 15,2 3 0-15,-3 5 0 0,1 0-1 0,0 4 0 16,1-1 0-16,0 5 0 0,-8 0 1 16,6 0 1-16,-6 5-1 0,8-1 0 15,-1 0 0-15,-7 5 0 0,0-1-3 0,0 4-2 16,9-4-3-16,-9 4-15 0,0-4-23 15,0 5-57-15,0-1-103 0,0 1-152 0,-9-4-188 16,9-6-218-16,-7 6-232 16,7-1-179-16,-8-3 28 0,8 0 142 15,0-5 217-15,-6 0 277 0</inkml:trace>
  <inkml:trace contextRef="#ctx0" brushRef="#br0" timeOffset="41535.678">22896 2876 128 0,'0'-3'561'0,"-7"3"160"16,7 0 116-16,0 0 32 0,0 3-83 16,0 6-84-16,0-1-46 0,0 5-43 0,0-1-83 15,0 10-105-15,-9 3-111 0,9 3-83 16,-8 5-43-16,1 1-24 0,7 8-15 0,-6-1-14 16,-1 0-17-16,7 8-54 0,0-2-64 0,0-2 0 15,0 0 0-15,0 2 0 0,7-2 0 16,-1 5 0-16,1-5 0 0,1 2 0 0,8-1 0 15,-9-6-49-15,7-3-232 0,-5-2-202 16,4-2-277-16,-6-4-418 0,9-4-203 16,-2-5 25-16,10-3 156 0,-4-9 273 0,10-5 448 15</inkml:trace>
  <inkml:trace contextRef="#ctx0" brushRef="#br0" timeOffset="42620.732">23206 3757 116 0,'0'-3'338'0,"0"-2"60"0,6 0 47 0,-6 5 14 15,0-4-37-15,0 1-26 0,8 3-8 16,-8 3 34-16,7-3 69 0,-7 4 51 0,0 6 43 15,7-2 8-15,-7 9-44 0,0-1-93 0,0 4-88 16,0 1-86-16,0 4-54 0,8 3-33 16,-8 2-28-16,0 0-28 0,0 3-33 15,0-4-29-15,7-6-48 0,-7 8-29 0,7-7 0 16,-7-2 0-16,0-2 0 0,7 1 0 0,-7-5-35 16,0 0-65-16,0-4-68 0,10 1-120 15,-10-8-158-15,0-1-210 0,0-4-249 0,0-9-299 16,6 6-55-16,-6-10 93 0,7-4 199 15,8 5 273-15</inkml:trace>
  <inkml:trace contextRef="#ctx0" brushRef="#br0" timeOffset="43774.629">23706 3629 95 0,'0'-4'334'0,"0"-1"100"0,0 2 3 0,0 3 35 15,0 0-2-15,0 3-51 0,8 2-19 0,-8 2 27 16,0 6 47-16,7 3 26 0,-7 1 25 16,9 4 11-16,-9 4-49 0,0 0-86 15,0 5-84-15,0-2-80 0,7 1-73 0,-7-1-40 16,7 2-27-16,-7 0-19 0,7-2-17 0,-7-3-16 15,0 0-12-15,9 0-9 0,-9-5-5 16,0 2-5-16,0-5-1 0,0-1 0 0,0-4 0 16,-9 1 0-16,9-5-1 0,0 1 1 15,0-5-2-15,-7 0 1 0,7-4-1 0,0 0-1 16,0-4-2-16,0-5-2 0,0 1-2 0,0-4-3 16,7-1 0-16,-7-4-2 0,9 0 0 15,-9 1-2-15,7-1 2 0,-7 5-1 0,6-4 0 16,-6-1 1-16,7 5-1 0,1-1 0 15,0 1-2-15,-8 4 1 0,6-1-3 0,2 5 0 16,-1 0-2-16,-7 0-5 0,7 0-5 0,3 4-2 16,-10 0-3-16,6 4 1 0,-6-4 3 15,0 8 4-15,0-4 4 0,-6 5 3 0,6-1 1 16,-10 0-2-16,10 4-3 0,-7-3-6 16,0 3-8-16,-1-4-15 0,8 5-16 0,-6-5-26 15,6-1-36-15,-8 3-43 0,8-2-34 0,-8-1-32 16,8-1-40-16,0-2-70 0,0-1-71 15,-7-3-91-15,7 5-128 0,0-5-204 16,0 0-96-16,0 0 32 0,7-5 96 0,1-2 163 16,0 1 265-16</inkml:trace>
  <inkml:trace contextRef="#ctx0" brushRef="#br0" timeOffset="44098.854">24142 3982 200 0,'-7'0'381'16,"7"-5"30"-16,-7 5 20 0,7-3-15 16,-8 3-122-16,8-5-83 0,0 1-39 0,0 0-9 15,0 0 7-15,8-1 17 0,-8 5 12 16,0-3 15-16,0 3 39 0,7 0 69 0,-7 3 66 15,0 2 44-15,0-1 34 0,0 4-14 16,0 0-69-16,0 5-85 0,0-5-74 16,0 5-72-16,0 3-55 0,0-4-34 0,0 1-22 15,0 0-17-15,0-6-14 0,0 2-14 0,7-1-26 16,-7-3-72-16,0-5-94 0,9-5-170 16,-9 2-193-16,6-6-224 0,-6 1-256 15,0-9-87-15,0 4 90 0,0-7 160 0,7-1 234 16</inkml:trace>
  <inkml:trace contextRef="#ctx0" brushRef="#br0" timeOffset="44400.723">24077 3670 165 0,'0'0'167'15,"0"4"-25"-15,6-4-14 0,1 4-47 16,0-4-42-16,2 0-20 0,5 4-16 15,-6-4-8-15,6 0-6 0,1 0 2 0,-1 0 42 16,1 0 104-16,1 0 117 0,-1 0 142 16,-1 0 137-16,0 5 112 0,-5-2 92 15,4 1 60-15,-5 1-12 0,1-5-64 0,-2 3-105 16,0-3-154-16,0 5-149 0,8-5-110 0,-8-5-68 16,7 2-45-16,-6 3-34 0,6-5-26 15,1 1-19-15,2-4-21 0,-11 4-34 0,8 0-63 16,-5 0-107-16,4 0-141 0,-5-1-191 15,-1-2-228-15,-7 3-276 0,8-1-133 0,-8 2 35 16,0-2 155-16,0 0 233 0,0-2 328 16</inkml:trace>
  <inkml:trace contextRef="#ctx0" brushRef="#br0" timeOffset="44582.266">24341 3480 182 0,'-7'0'639'16,"0"8"228"-16,7-1 193 0,-7-2 49 0,7 7-108 15,0 0-184-15,0 6-171 0,-8 2-153 0,8 2-135 16,8 1-120-16,-8 7-74 0,0-6-51 16,7 5-36-16,0-4-32 0,0 0-32 0,-7 1-38 15,8-5-54-15,0-1-114 0,-2 1-161 16,2-9-251-16,-8 0-347 0,0-3-305 0,7-1-48 16,1-3 90-16,1-2 229 0,4-3 357 15</inkml:trace>
  <inkml:trace contextRef="#ctx0" brushRef="#br0" timeOffset="44934.412">24888 3425 342 0,'-7'-8'793'0,"-1"3"273"0,8 5 224 16,-7 0-21-16,7 5-227 0,0 3-243 0,0 4-215 15,0 1-173-15,0 7-95 0,0 1-60 0,7 8-233 16,-7-4-23-16,0 5 0 0,8-1 0 15,-1-1 0-15,-7 1 0 0,7-3 0 0,0-6 0 16,2 5 0-16,-2-3-405 0,-7-6-410 16,6 1-429-16,1-9-205 0,-7 4 16 0,9-4 162 15,6 5 308-15,-1-5 465 0</inkml:trace>
  <inkml:trace contextRef="#ctx0" brushRef="#br0" timeOffset="45037.381">25080 3944 3 0,'-15'21'786'0,"9"0"332"15,-10-5 155-15,0-4 65 0,2 1-303 0,7-1-576 16,-8 1-642-16,0 0-666 0,1-1-298 16,-8 5-104-16,-7 0 45 0,-9 3 289 0,-14-3 502 15</inkml:trace>
  <inkml:trace contextRef="#ctx0" brushRef="#br0" timeOffset="47091.449">21175 5049 112 0,'-7'-9'551'15,"7"1"218"-15,0 3 205 0,0 10 43 16,0-2-37-16,0 2-156 0,0 7-156 0,0 1-160 15,0 4-127-15,0 8-117 0,0-1-80 0,7 9-51 16,-7 0-39-16,0 5-29 0,8-1-24 16,-8 5-19-16,7-4-11 0,-7-6-9 0,7 3-19 15,-7-3-28-15,0-7-58 0,7 0-100 16,-7-9-132-16,0 1-194 0,0-4-216 0,0-4-278 16,0-6-148-16,0-3 21 0,-7-8 158 15,7-6 221-15,0-1 324 0</inkml:trace>
  <inkml:trace contextRef="#ctx0" brushRef="#br0" timeOffset="47367.313">21116 5077 147 0,'0'-15'592'0,"0"2"194"0,0-1 173 16,7-2 33-16,1 4-71 0,0-5-145 16,0 4-123-16,6 1-129 0,0 0-114 0,1-1-119 15,9 5-89-15,-11 4-50 0,10 1-28 16,-2 3-17-16,1 3-14 0,-6 6-13 0,-1 7-9 15,-1 0-6-15,-7 9-8 0,1 0-6 16,-1 5-9-16,-7-2-9 0,-7 2-10 0,-1-2-7 16,1-3-4-16,-1 0-5 0,-5-5-2 0,-4 2-5 15,10-2 0-15,-8-7-10 0,1-1-18 16,0 1-29-16,-1-9-39 0,7 5-72 0,-5-9-128 16,3-4-180-16,-4-5-213 0,7 1-245 0,-1-4-278 15,8-6-36-15,0 3 117 0,0-3 206 16,8-3 270-16</inkml:trace>
  <inkml:trace contextRef="#ctx0" brushRef="#br0" timeOffset="47636.839">21324 5115 200 0,'6'8'571'0,"17"-3"167"15,-9-2 106-15,1 1 77 0,-1 0-95 0,9 1-109 16,-8-5-81-16,8 0-99 0,-3 0-129 16,2-5-108-16,1 1-110 0,-8-3-78 15,7-2-42-15,0-3-23 0,-6 4-20 0,-2-4-11 16,-7-1-7-16,0 1-5 0,2-1-2 0,-9-1-2 15,-9 6-1-15,9 0 0 0,-14-1-1 16,7 1 1-16,-9 0 2 0,1 4 0 0,1 4 2 16,-8 0 2-16,7 4 4 0,1 0 8 15,0 5 12-15,-3-1 14 0,10 0 11 0,1 4 6 16,-1 2 2-16,-2 2-5 0,9-4-12 0,-7 6-10 16,14-3-12-16,-7 3-13 0,9-2-14 15,-2 0-25-15,-1-4-42 0,1 1-92 0,1-5-111 16,6 1-181-16,2-9-186 0,-9 0-198 15,8-9-218-15,-1 1-88 0,2 0 98 0,5-5 165 16,-5-4 223-16</inkml:trace>
  <inkml:trace contextRef="#ctx0" brushRef="#br0" timeOffset="47851.283">21737 5087 187 0,'0'12'546'16,"-8"-4"183"-16,8 0 122 0,-8 5 140 15,1-10-45-15,1 1-101 0,-1 0-105 0,-2-4-132 16,2-4-145-16,7 0-142 0,-8-4-104 15,8 0-64-15,0-5-41 0,0 1-32 0,0-4-26 16,0-1-20-16,8 0-14 0,-8 0-11 16,7 1-6-16,2 3-7 0,-2-4-11 0,-1 5-20 15,1 5-29-15,1-6-49 0,0 8-96 0,-2-3-104 16,2 4-157-16,-1 1-172 0,0 3-197 16,3-5-210-16,-4 5-93 0,1-5 82 15,8 2 159-15,7-2 227 0,-7-2 303 0</inkml:trace>
  <inkml:trace contextRef="#ctx0" brushRef="#br0" timeOffset="48158.224">22024 4613 461 0,'-15'-17'685'0,"8"4"203"0,0 1 117 16,0 4 49-16,0-1-126 0,-1 5-137 0,8 0-150 15,-9 4-152-15,2 4-146 0,7 9-91 16,-5-1-49-16,5 5-29 0,-10 4-22 0,3 3-27 16,7 5-125-16,0 0 0 0,-7 6 0 15,7-3 0-15,7 1 0 0,-7 0 0 0,0-4 0 16,7 0 0-16,3 0-26 0,-10-4-207 15,5 0-125-15,-5-4-175 0,7-5-189 0,-7-3-201 16,0-5-213-16,-7 4-67 0,7-7 109 16,-5-1 183-16,-5-4 237 0,3 0 303 0</inkml:trace>
  <inkml:trace contextRef="#ctx0" brushRef="#br0" timeOffset="48568.183">21817 4907 150 0,'-6'-4'545'0,"-2"8"177"16,8-4 128-16,0 0-14 0,0 0-66 15,8 5-144-15,-2-5-124 0,2 0-102 0,-1 0-108 16,10 3-112-16,2-3-84 0,4-3-53 16,0 3-34-16,-2-5-40 0,1 1-53 15,9 1-78-15,-10-2-80 0,8-4-58 0,-6 5-15 16,-1 1 23-16,-7-3 65 0,8 3 75 16,-10-2 64-16,-5 1 49 0,8 0 48 0,-10 4 54 15,-6 0 70-15,8-4 88 0,-8 8 80 16,0-4 66-16,0 4 54 0,-8 5 4 0,8 0-33 15,-6 2-51-15,-2 2-57 0,0-1-74 16,-7 5-52-16,9-4-35 0,6 0-21 0,-9-2-22 16,9-3-16-16,0 1-13 0,9-1-15 0,-3-4-14 15,1-4-8-15,1 4-6 0,0-8-3 16,6 4-3-16,1-4-1 0,1-4-3 0,-3-4-4 16,3 3-2-16,-8-3-2 0,-1-4 1 15,0 4 4-15,0-1 1 0,1-4 3 0,-8 4 2 16,0 1 0-16,-8 3-1 0,8-4 0 0,-7 5 0 15,0 0-2-15,0 0-2 0,-1 4-7 16,-8 0-15-16,9 4-25 0,1 0-37 0,-10 0-74 16,9 4-99-16,-1-4-115 0,8 4-157 15,-6-4-162-15,6 4-160 0,0-4-194 0,6-4-41 16,2 4 102-16,6-4 165 0,1 0 222 16</inkml:trace>
  <inkml:trace contextRef="#ctx0" brushRef="#br0" timeOffset="48795.597">22372 4873 307 0,'0'17'608'16,"0"5"169"-16,0-6 108 0,0 1 76 0,0-1-79 16,-7-3-102-16,7-5-95 0,0 4-128 15,0-8-131-15,0 0-125 0,0 1-92 0,0-5-47 16,0 0-24-16,0 0-16 0,-9-5-12 16,9 1-11-16,0 0-13 0,-7-4-14 0,7-1-48 15,0-3-24-15,-7 0 0 0,7-1 0 0,-7 1 0 16,7-1 0-16,0 1 0 0,-9 4 0 15,9-5-2-15,0 4-114 0,0 6-78 0,0-6-113 16,0 5-127-16,0-5-169 0,9 6-172 0,-9-2-173 16,0 2-162-16,7-2-10 0,0 1 129 15,0-4 188-15,9 4 238 0</inkml:trace>
  <inkml:trace contextRef="#ctx0" brushRef="#br0" timeOffset="49267.592">22475 4816 277 0,'0'12'577'0,"0"-3"165"0,0-1 80 0,0 0 87 16,0 0-88-16,0 1-85 0,0 0-75 16,6-2-92-16,-6 7-116 0,0-7-98 0,8 6-97 15,-8-1-67-15,7 1-40 0,-7 0-27 0,8-2-23 16,-8-3-23-16,7 5-18 0,-7-5-15 16,7 1-14-16,-7-1-12 0,8-4-7 15,-8 0-4-15,8-4-3 0,-8 4-2 0,8-8 0 16,-8 4-2-16,6-4-2 0,-6 0-3 0,7-4-1 15,1-1-2-15,-8 1-2 0,7 0-1 16,1 0-1-16,-8-1 2 0,7-3 1 0,-7 8 2 16,7-5 2-16,-7 6 2 0,0-2 1 15,7 5 1-15,-7 0 1 0,0 0 1 0,10 5 0 16,-10-2 0-16,0 2 1 0,7 3-1 0,-7-3 1 16,6 2 0-16,-6-3-1 0,7 1 0 15,-7-5-1-15,8 3 1 0,0-3-2 0,-8-3 1 16,6-2 0-16,2 1-1 0,-1-3 0 15,0-2 1-15,-7 0-2 0,9-3 0 0,-3 4 0 16,1 0 0-16,-7-4 0 0,7 2 0 0,-7 6 1 16,9-3 0-16,-1 1-1 0,-8 3 1 15,6 3-1-15,2 3 1 0,-1 3 1 0,-7-3 3 16,8 5 3-16,-1 5 5 0,0-1 1 0,-7 1 1 16,7 4-2-16,1-1-5 0,1-3-7 15,-4-1-18-15,-5 0-45 0,7-3-136 0,-7-1-211 16,0-4-325-16,0-4-440 0,9-9-214 15,-9 6 19-15,7-14 159 0,1 1 303 16,6-9 445-16</inkml:trace>
  <inkml:trace contextRef="#ctx0" brushRef="#br0" timeOffset="50036.025">23471 4720 86 0,'0'0'369'16,"-7"0"166"-16,7 4 93 0,-8 2 7 16,2 1 33-16,-3 1-46 0,1 2-46 15,1 1-38-15,0 1 8 0,0 5-19 0,7 4-65 16,-8 0-79-16,8-5-69 0,0 4-84 0,0-3-60 15,0-4-43-15,8-1-32 0,6 1-28 16,-7-4-23-16,10-6-16 0,-3-3-11 0,8 0-8 16,-8 0-5-16,9-3-3 0,-9-6-4 15,2 1-5-15,-2-5-4 0,0 1-4 0,-5-4-3 16,4 2 0-16,-13-3 3 0,0 6 3 0,0-6 5 16,0 4 4-16,-7-3 2 0,1 3 1 15,-3 1 1-15,-5 4 0 0,0 0 1 0,-2 0-1 16,2 3-5-16,-2 1-13 0,2 4-28 0,-1 0-62 15,8 0-101-15,-8 4-136 0,9-4-188 16,-3 5-211-16,1-2-249 0,8 2-157 16,0-5 25-16,8 0 147 0,1 5 215 0,5-5 301 15</inkml:trace>
  <inkml:trace contextRef="#ctx0" brushRef="#br0" timeOffset="50284.648">23796 4708 388 0,'0'0'740'0,"0"4"233"16,-8-4 180-16,0 5-32 0,8-5-189 0,0 3-180 15,-7 1-189-15,7 5-146 0,7 0-136 16,-7 7-89-16,8 1-55 0,-8 3-37 16,8 1-32-16,-8 8-26 0,6-4-18 0,2 5-11 15,-8-2-9-15,7 2-11 0,0-6-19 0,-7 1-30 16,10 0-47-16,-10-8-90 0,0-1-101 0,6-7-127 15,-6-1-147-15,0-8-139 0,0 0-116 16,-6 0-158-16,6-5-51 0,-10-2 87 16,10-1 147-16,-7-5 190 0</inkml:trace>
  <inkml:trace contextRef="#ctx0" brushRef="#br0" timeOffset="50543.787">23721 4737 96 0,'-7'-13'566'0,"7"1"185"16,0 3 168-16,0-3 83 0,7 4-125 15,2 0-124-15,-2-5-108 0,7 5-119 0,2-1-122 16,-3 1-100-16,9 4-93 0,-7 0-58 16,8 0-33-16,-1 0-20 0,-8 4-13 0,1 4-8 15,2 4-5-15,-4 0 1 0,-5 1 4 0,0 7 2 16,-8 1-2-16,0 0-4 0,0 3-9 16,0 2-10-16,-8-2-43 0,0 1-13 0,-5-5 0 15,4 5 0-15,-6-9 0 0,1 4 0 16,-1-3 0-16,0-1 0 0,-1-3 0 0,2-5 0 15,6 0-12-15,-6-4-113 0,6-4-108 0,1-3-131 16,1-2-187-16,-1-4-197 0,7 1-218 16,0-5-200-16,7-4-34 0,-1 5 131 15,9-5 197-15,-1 6 257 0</inkml:trace>
  <inkml:trace contextRef="#ctx0" brushRef="#br0" timeOffset="50850.949">23943 4670 50 0,'7'8'517'0,"-7"1"222"0,0-1 237 0,8 0 130 15,-8-3-29-15,7-1-137 0,1 1-152 0,-1-2-193 16,0-6-176-16,0 3-149 0,10-9-97 16,-4 4-61-16,3-3-42 0,-2-4-29 0,0 4-20 15,8-5-11-15,-6 1-7 0,-2-1-5 0,-6 1-3 16,-1 0-2-16,0 4 0 0,2-1 0 16,-9 1-2-16,0 0-2 0,-9 3-1 0,9 1-1 15,-7 0 1-15,-8 4 2 0,9 0 5 16,-11 0 3-16,10 4 2 0,-6 0 1 15,-3 4 3-15,2 1-1 0,7-1 1 0,-9 0 2 0,9 5 1 16,1-1 0-16,-1 5 0 0,7-5-1 16,-10 4-1-16,10-3-1 0,0 4-3 0,10-5-2 15,-10 1-3-15,7-1-5 0,-1-2-28 16,1-3-57-16,9-3-121 0,-9 0-148 0,7-8-206 16,-7 0-207-16,8 0-218 0,-1-9-165 15,3 1 10-15,-3-1 147 0,0-4 206 16,8 5 263-16</inkml:trace>
  <inkml:trace contextRef="#ctx0" brushRef="#br0" timeOffset="51080.359">24341 4600 297 0,'0'8'545'15,"0"5"162"-15,-7-1 95 0,7 0 59 16,-7 1-41-16,0-1-36 0,7 1-62 0,-8-1-88 16,8-4-126-16,-7-3-107 0,7-1-108 15,-7 1-68-15,7-5-38 0,-7 0-26 0,7-5-22 16,0 1-34-16,0-4-105 0,0-1 0 0,0 1 0 15,0-5 0-15,0 1 0 0,0-1 0 16,7 1 0-16,-7-4 0 0,7 4 0 0,0-1 0 16,-7 4-103-16,0 1-154 0,8 0-99 15,-1-1-120-15,-7 5-143 0,7 0-129 0,0 0-93 16,9-4-132-16,-10 8-61 0,9-5 86 16,2-3 141-16,-4 8 179 0,10-4 244 15</inkml:trace>
  <inkml:trace contextRef="#ctx0" brushRef="#br0" timeOffset="51384.758">24541 4500 13 0,'0'4'430'0,"0"0"192"16,0 1 156-16,-7 3 145 0,0-4-5 0,-1 0-32 16,0 0-83-16,1 1-96 0,-8 3-143 15,8-4-130-15,0 4-133 0,-1-3-87 0,1 3-57 16,-1 1-40-16,1-1-31 0,7 0-24 0,0 1-18 16,0-6-14-16,0 2-12 0,0-1-7 15,7 0-4-15,8-4-4 0,-7 0-1 0,-1 0-2 16,9-4-3-16,-10 0-2 0,9-4-2 0,-7 3-4 15,6-3 0-15,-7 4-1 0,0-4 1 16,2 3 3-16,-2 1 3 0,0 0 2 0,-7 4 3 16,7 0 2-16,1 0 0 0,-8 0 1 15,8 4-1-15,-2 0 0 0,2 4-1 0,-8-3-1 16,7-1-3-16,-7 0-10 0,7 5-20 0,1-6-36 16,-8-3-55-16,0 0-108 0,7 0-118 15,-7-8-175-15,0 0-171 0,7-1-180 16,-7-7-185-16,0 3-79 0,7-8 102 0,3 1 164 15,-3-9 217-15,-1 4 288 0</inkml:trace>
  <inkml:trace contextRef="#ctx0" brushRef="#br0" timeOffset="51577.679">24725 4152 80 0,'-7'-8'557'16,"-1"3"209"-16,2 5 215 0,-2 5 114 16,8 3-69-16,-7 0-126 0,7 0-124 0,0 8-151 15,0 1-129-15,0 0-128 0,0 7-77 0,7 2-61 16,-7-1-230-16,8 0 0 0,-2 3 0 15,2-3 0-15,6-4 0 0,-4 5 0 0,-5-6 0 16,11 1 0-16,-9-5 0 0,1 1 0 16,-2-1 0-16,-6 1 0 0,8-4-123 0,-8-5-283 15,0 0-145-15,0 1-158 0,0-9-173 16,-8 0-182-16,2 0-109 0,6-5 75 0,-8 1 158 16,1 0 214-16,-2 0 278 0</inkml:trace>
  <inkml:trace contextRef="#ctx0" brushRef="#br0" timeOffset="51851.231">24675 4455 67 0,'0'0'457'16,"0"0"151"-16,0 0 127 0,0 0 23 15,6 4-94-15,-6-4-73 0,8 0-84 0,-1 0-80 16,7-4-81-16,-6 0-96 0,6-1-91 16,1 2-66-16,1-2-45 0,-9 1-25 0,7-4-13 15,1 3-5-15,0 2-6 0,-1-2-1 16,3-3-2-16,-4 8 0 0,2-4-1 0,-7 4-4 15,-1 4-3-15,0-4 0 0,0 5 0 16,2 3 1-16,-2-5 6 0,-7 6 5 16,0 4 1-16,6-5 2 0,-6 4-1 0,0 0-1 15,0 1-3-15,-6-5-34 0,6 4-76 16,0-4-107-16,0 1-126 0,-7-5-166 0,7 0-192 16,0-4-148-16,0 0-21 0,0 0 69 15,7-8 143-15,-7-1 213 0</inkml:trace>
  <inkml:trace contextRef="#ctx0" brushRef="#br0" timeOffset="52191.289">24976 4260 126 0,'-7'-4'499'0,"7"-1"147"0,-7 2 111 16,7 3-21-16,0 0-161 0,0 0-142 16,0 3-128-16,7-3-104 0,-7 0-77 0,7 5-57 15,2-1-36-15,-3 0-17 0,9 0-10 16,-8 1-14-16,2 3-18 0,5 0-18 0,-7 0-13 15,1 0-9-15,0 1 6 0,-2 3 14 16,1-4 17-16,-7 4 15 0,8 1 24 16,-8-1 40-16,8 1 70 0,-8 4 99 0,6 0 92 15,-6-5 72-15,7 4 37 0,-7-3-21 16,8-5-67-16,-8 0-71 0,7 1-73 0,-7-5-58 16,9 0-38-16,-2-4-25 0,0 0-19 15,-7-4-12-15,7 0-14 0,1-5-9 0,-8 1-6 16,0 0-3-16,0 0-3 0,0-5 0 0,0 1-2 15,-8-1-1-15,8 5 0 0,-7-5-3 16,0 0-7-16,0 2-32 0,-2 2-68 0,2-4-82 16,-1 5-117-16,1 0-141 0,1 0-115 15,-2 0-110-15,8-1-127 0,0 1-102 0,0 0-3 16,8 0 80-16,-2 3 150 0,9-7 194 16</inkml:trace>
  <inkml:trace contextRef="#ctx0" brushRef="#br0" timeOffset="52486.454">25286 4231 146 0,'0'17'484'0,"0"-1"163"0,0 1 124 0,0 3 52 16,0-3-45-16,0 3-45 0,0-3-55 15,0-1-66-15,0-3-107 0,0 0-122 0,7-5-99 16,-7 0-89-16,0-3-61 0,10-5-41 16,-5 0-30-16,-5 0-23 0,7-5-17 0,1 2-10 15,-8-6-6-15,9-4-3 0,-3 4-3 16,1-2-1-16,-7-2-2 0,8-4-1 0,-1 5-1 15,1-5-2-15,-8 5 2 0,7-4 0 0,0 8 2 16,0-5 0-16,-7 4 2 0,7 6 0 16,3-3 2-16,-4 6 1 0,-6 0 2 0,7 6 1 15,1 2 2-15,-8 0-1 0,0 4 0 0,8 1-2 16,-8-1-3-16,0 5-4 0,0-5-8 16,7 4-40-16,-7-3-115 0,0-1-202 0,0 1-288 15,-7-9-413-15,7-4-217 0,0 0-2 16,7-4 152-16,0-1 266 0,0-3 409 15</inkml:trace>
  <inkml:trace contextRef="#ctx0" brushRef="#br0" timeOffset="53268.322">26158 4135 131 0,'0'-8'579'16,"0"4"182"-16,7-5 171 0,-7 6 53 15,0 3-117-15,8 3-124 0,-8 6-106 0,6-1-127 16,-6 5-123-16,8 3-105 0,-8 0-110 16,7 4-72-16,0-2-39 0,-7 3-27 0,9-5-19 15,-9 1-12-15,6-1-12 0,-6-3-56 16,7-5-93-16,-7-4-147 0,0-4-196 0,0-4-240 15,0-4-266-15,-7-5-145 0,7-3 42 16,0-4 150-16,-6-2 225 0,6-3 308 16</inkml:trace>
  <inkml:trace contextRef="#ctx0" brushRef="#br0" timeOffset="53400.786">26113 3861 24 0,'7'3'150'15,"0"2"-12"-15,8 0-49 0,1-2-43 16,-1 2-57-16,6-1-57 0,-5-1-52 0,5 5-22 16</inkml:trace>
  <inkml:trace contextRef="#ctx0" brushRef="#br0" timeOffset="53657.398">26408 3986 9 0,'9'16'353'0,"-4"5"131"0,4-5 91 15,-2 10 65-15,-7-5-25 0,7-5-42 16,-7 1-12-16,0-1-29 0,9-3-44 0,-9-5-45 15,0-4-60-15,6 0-72 0,-6-4-59 0,7-4-47 16,0-4-44-16,-7 0-48 0,9-9-45 16,-2 1-36-16,-1-1-19 0,2 0-9 0,-1-4-3 15,2-1-3-15,-2 2 0 0,0 4 2 16,0 0 0-16,0 3 1 0,2 5 2 0,-9 4 10 16,6-1 8-16,1 2 8 0,1 6 10 0,0 2 8 15,-1-1-3-15,0 9-5 0,0-1-6 16,10 4-14-16,-11 1-10 0,1-2-11 0,0 7-33 15,1-6-92-15,0 1-172 0,-2 0-262 16,-6 0-406-16,8-5-251 0,-8 1-35 0,0-5 117 16,-8-4 238-16,8 4 398 0</inkml:trace>
  <inkml:trace contextRef="#ctx0" brushRef="#br0" timeOffset="54482.427">24629 5169 149 0,'0'-9'350'0,"8"1"117"0,-8 0 62 15,0 3-23-15,0 5 14 0,0 0-53 0,0 5-44 16,-8-2-24-16,8 7-2 0,-7-3-1 16,-8 6-7-16,9 3-23 0,-10 2-24 15,9-2-44-15,-7 1-42 0,5-1-35 0,2 1-31 16,0 0-48-16,7-5-35 0,0 1-23 0,0-2-15 16,7-2-11-16,0-6-6 0,9 7-4 0,-2-7-1 15,2 3-6-15,-2-3-6 0,0 0-8 16,1 2-8-16,9 0-9 0,-11-1-4 15,-5 4-5-15,7-3-1 0,-9 3-1 0,-6 0 0 16,8 1 0-16,-8-1-1 0,0 0 0 0,-8 0-1 16,8 4 0-16,-6-3-2 0,-2-2 0 0,1 1 0 15,-7 2-1-15,7-7-1 0,-10 1 1 16,10 1-1-16,-8-2-7 0,8-3-8 16,0 0-9-16,-7 0-9 0,14-3-3 0,-8-2 4 15,8 1 9-15,0-4 8 0,8 3 10 0,-2-3 5 16,2-4 4-16,-1 4 3 0,8 0 1 0,-1-4 2 15,10 3 0-15,-10-3 0 0,7-1-4 16,1-3 2-16,0 2 0 0,2 2-1 16,-10-1-1-16,8-2 3 0,0 2-1 0,0 0 0 15,-7-3 1-15,0 3 1 0,-1 1-1 0,2-1 1 16,-3 1-2-16,-4 1 1 0,-1 1 1 16,-8-2-1-16,0 3 0 0,0 1 0 0,0 0 2 15,-8 0 0-15,-1 3 1 0,2 1 0 0,1 1 3 16,-1 3 10-16,-9 0 8 0,2 0 5 15,6 3 6-15,-7 1 3 0,2 1-7 0,4 3-7 16,1 0-4-16,1 0-7 0,7 4-4 16,-7 2-3-16,7-1-1 0,0-1-3 0,7 4-2 15,-7-4-2-15,7 5-3 0,1-5-4 16,1 6-5-16,4-7-18 0,-5 1-58 0,7 1-99 16,-8-4-148-16,7-6-190 0,2 2-209 15,-10-5-225-15,10 0-169 0,-1 0 26 0,-1-5 138 16,2 2 202-16,-3-6 272 0</inkml:trace>
  <inkml:trace contextRef="#ctx0" brushRef="#br0" timeOffset="54733.857">25080 5260 189 0,'0'9'442'0,"0"3"124"0,0 1 57 16,0-6-2-16,0 6-88 0,-8-5-45 15,8-3-14-15,0 2-10 0,0-2-9 0,0-2-4 16,0-3-14-16,0 0-50 0,0 0-54 15,0-3-43-15,0-2-49 0,0-2-58 0,0-1-42 16,0-5-31-16,8 1-27 0,-8-5-23 16,8 0-21-16,-8 4-16 0,6-7-13 0,1 4-7 15,-7-2-6-15,8 7-4 0,-8-7-12 0,0 6-32 16,7 4-76-16,-7-1-102 0,0 2-135 0,0-2-165 16,9 0-140-16,-9 6-123 0,0-2-140 15,7-2-88-15,0 2 67 0,0-3 125 16,1 8 176-16,6-5 236 0</inkml:trace>
  <inkml:trace contextRef="#ctx0" brushRef="#br0" timeOffset="54900.839">25229 5077 17 0,'6'10'436'0,"-6"-2"182"0,7 4 146 15,-7 0 91-15,0 0-37 0,0 1-73 0,0 0-99 16,0-6-90-16,7 6-127 0,-7-1-137 16,0-4-106-16,8 0-80 0,-8 1-56 0,8 1-32 15,-8-7-42-15,6 2-62 0,-6-2-102 0,8-3-150 16,-8-3-155-16,0 3-174 0,0-8-211 15,0-2-120-15,7-2 49 0,-7-5 114 16,7 1 181-16,3-1 257 0</inkml:trace>
  <inkml:trace contextRef="#ctx0" brushRef="#br0" timeOffset="55014.524">25286 4982 117 0,'-7'-5'384'0,"7"2"97"0,-8 3 13 0,2-5-19 15,6 5-126-15,0 5-123 0,0-5-91 16,0 3-76-16,6 2-77 0,2-1-88 0,-8 0-144 15,14 0-152-15,-4-4-106 0,2 4-16 16,5 0 47-16,-4-4 124 0</inkml:trace>
  <inkml:trace contextRef="#ctx0" brushRef="#br0" timeOffset="55318.209">25478 5044 69 0,'0'8'410'0,"0"5"157"15,0-4 86-15,0-1 77 0,-7 0-42 0,7 1-43 16,-8-1-55-16,1 4-59 0,7-3-46 15,-7-2-63-15,0 2-89 0,7-1-78 0,-7 0-65 16,7-4-60-16,0 1-51 0,0-2-37 16,0-3-21-16,7 0-10 0,-7 0-6 0,7 0-4 15,0-3-3-15,0-2-2 0,1-2-2 0,-1-3-2 16,-7 2 0-16,7 0-1 0,0-4 1 16,2 3 1-16,-9 1 3 0,8 1 3 0,-8-1 4 15,0-2 2-15,6 7 0 0,-6-1 2 16,0 4 1-16,0-5 0 0,8 10-1 0,-8-5-1 15,0 4-1-15,7 4-3 0,-7-3-2 0,7 3-3 16,2-4-3-16,-9 4-26 0,6-5-68 16,-6 2-111-16,0-5-176 0,7 0-214 15,-7-5-249-15,7-3-234 0,-7 1-22 0,10-6 116 16,-3-4 189-16,-2 1 262 0</inkml:trace>
  <inkml:trace contextRef="#ctx0" brushRef="#br0" timeOffset="55547.199">25670 4563 99 0,'-8'0'553'0,"8"0"177"15,-7 4 182-15,7 0 103 0,0 5-84 16,0-1-112-16,0 4-95 0,0 1-118 0,7 7-124 16,-7 1-112-16,8 3-74 0,-1 1-45 15,-7 5-31-15,9-1-38 0,5 4-181 0,-7-4-1 16,8 4 0-16,-8-4 0 0,8-3 0 0,-1 2 0 15,-6-3 0-15,6-4 0 0,-5-5-96 16,-2 1-273-16,0-4-197 0,-7-5-218 0,0-4-260 16,0-4-232-16,0 0 7 0,0 0 150 15,0 0 227-15,0 0 304 0</inkml:trace>
  <inkml:trace contextRef="#ctx0" brushRef="#br0" timeOffset="55734.929">26231 5119 20 0,'-8'9'396'16,"1"2"82"-16,7-6 41 0,-6 3-56 15,-3-3-242-15,9-2-349 0,-7 1-229 0,7-4-107 16,0 0-41-16,0-4 42 0</inkml:trace>
  <inkml:trace contextRef="#ctx0" brushRef="#br0" timeOffset="125018.899">14585 15091 124 0,'0'-12'504'0,"0"9"166"0,-8-2 119 0,8 5-15 16,-8 0-114-16,8 8-79 0,-7 1-59 15,0 8-28-15,1 4-25 0,-10 4-51 0,9 3-77 16,-7 6-80-16,-3-6-66 0,10 9-43 15,-8-2-27-15,1-2-20 0,7-1-18 0,-8-2-20 16,8-1-17-16,-2-8-13 0,9-1-8 16,-7-3-6-16,7-5-5 0,0-3-5 0,0-5-4 15,0 0-4-15,0-4 0 0,7-4-3 0,-7-5 0 16,9-3-1-16,-2-4-2 0,1-5-1 16,6 0 0-16,-7-9-1 0,9-3 0 0,-3 1 0 15,4-6 1-15,-3 1-1 0,9-1 1 0,-10 0 1 16,2 6 1-16,7-1 1 0,-8 8 0 15,2-1 1-15,-2 10-1 0,1 3 1 0,0 5 0 16,-8 8 0-16,8 4 1 0,-7 8 1 16,-1 6 0-16,0 2 1 0,2 5-1 0,-3 5 1 15,1-2-1-15,1 6 0 0,0-1-1 0,-1-5-2 16,0 1-3-16,-7 1-3 0,7-2-2 16,-7-3-4-16,7-3-18 0,-7-2-39 0,9-3-74 15,-9-4-85-15,0-1-107 0,0-4-151 16,-9-3-132-16,9-1-133 0,-7-4-194 0,0-4-105 15,0-1 73-15,-8-3 129 0,7 0 189 16,-5-1 271-16</inkml:trace>
  <inkml:trace contextRef="#ctx0" brushRef="#br0" timeOffset="125164.293">14519 15288 107 0,'-7'12'730'0,"-2"1"281"15,9-5 180-15,0 0 95 0,0 0-313 16,9 1-305-16,5-5-264 0,-7 0-174 15,9 0-106-15,4-1-66 0,2-3-34 0,10 4-69 16,-12-4-124-16,10-4-249 0,0 4-372 0,-1-7-345 16,8 3-106-16,0-5 48 0,7 1 212 15,9 0 361-15</inkml:trace>
  <inkml:trace contextRef="#ctx0" brushRef="#br0" timeOffset="125782.153">15360 15166 24 0,'-7'-3'659'0,"-2"-1"277"0,9-1 184 16,0 2 97-16,0-2-267 0,0 5-285 15,0 0-245-15,9 5-160 0,-9-2-87 0,7 2-53 16,0 2-49-16,0 6-34 0,1-4-25 0,6 3-61 15,1-4-98-15,-7 4-193 0,6-4-248 16,-7 5-346-16,10-5-200 0,-4 4-19 16,-6-2 140-16,9-3 227 0,-2 6 337 0</inkml:trace>
  <inkml:trace contextRef="#ctx0" brushRef="#br0" timeOffset="125934.55">15403 15358 28 0,'-13'7'698'0,"-10"6"323"16,9-5 207-16,-2-4 101 0,8-4-280 15,-5 0-348-15,5 0-315 0,0 0-204 0,8 0-106 16,0 0-85-16,0-4-109 0,8 4-226 0,0-3-319 16,-2-2-404-16,16 1-148 0,-6-5 4 15,14-2 179-15,6 3 300 0</inkml:trace>
  <inkml:trace contextRef="#ctx0" brushRef="#br0" timeOffset="126320.236">16415 15066 350 0,'-8'-8'694'0,"8"8"193"0,-6 0 161 16,6 0-57-16,0 5-147 0,0 3-143 0,-8 4-128 15,8 1-116-15,0 3-96 0,-7 5-100 16,7 0-67-16,-9 9-50 0,9-6-36 0,0 4-30 15,-7 3-24-15,7-2-21 0,7 0-14 0,-7-4-9 16,0-1-8-16,9 0-5 0,-9-2-18 16,7-5-41-16,-7-1-87 0,8 1-121 0,-2-9-192 15,-6 1-220-15,0-5-259 0,0-4-252 16,8-4-31-16,-1-5 127 0,9 1 204 0,-10-9 285 16</inkml:trace>
  <inkml:trace contextRef="#ctx0" brushRef="#br0" timeOffset="126534.175">16673 15058 330 0,'0'-4'859'0,"0"4"260"15,-7 0 177-15,7 0-8 0,0 4-308 0,0 4-293 16,0 5-214-16,-7 4-139 0,7-1-82 16,0 5-52-16,0 5-38 0,0-1-34 0,0 4-45 15,0-1-83-15,0 2 0 0,0-5 0 0,7 4 0 16,-7-8 0-16,7 3 0 0,-7-4 0 15,9-2-267-15,-3-6-279 0,-6 1-361 0,7-5-413 16,-7-4-137-16,7 1 75 0,2-2 234 16,4-3 347-16,2-3 439 0</inkml:trace>
  <inkml:trace contextRef="#ctx0" brushRef="#br0" timeOffset="127172.516">17338 15204 406 0,'-8'-9'602'0,"1"2"116"0,0 3 54 16,0-4-111-16,-9 3-86 0,8 5-44 16,1-5-2-16,-8 5 4 0,8 5-27 0,-8 3-60 15,9-3-81-15,-2 6-77 0,-8 2-61 16,11 4-41-16,-2 4-29 0,7 0-22 0,-10 0-19 15,10-1-18-15,10 1-15 0,-3 0-12 16,-2-6-15-16,11 3-12 0,6-6-10 0,1 1-8 16,-2-10-6-16,9 1-14 0,-1-4-6 0,0-7 0 15,2-3 0-15,-10 2 0 0,1-8 0 16,1 0 0-16,-1-5 0 0,-15 5 0 0,8-5 0 16,-15-1 0-16,7-3 0 0,-7 5 0 0,-7 0 0 15,1-5 0-15,-3 3 0 0,-5 7 0 16,-1-6 0-16,0 9 0 0,1-7-16 0,-2 11-40 15,2 0-45-15,7 4-92 0,-9 4-127 16,9 0-172-16,7-3-186 0,0 3-210 0,7 0-240 16,9 0-74-16,5 0 97 0,1 0 171 15,8-5 237-15,14 0 325 0</inkml:trace>
  <inkml:trace contextRef="#ctx0" brushRef="#br0" timeOffset="127434.759">17891 15025 301 0,'0'13'805'0,"-7"3"263"0,-1-7 190 15,2 4 30-15,-10-1-280 0,-5-1-245 16,5 8-207-16,-5-4-149 0,4 3-101 0,-2-6-63 16,2 9-55-16,10-10-188 0,0 7 0 15,0-6 0-15,14-1 0 0,-7 2 0 0,14-4 0 16,3-6 0-16,2 3 0 0,4-6 0 0,-1-6 0 16,8 3 0-16,0-9 0 0,-1-1 0 15,0 0 0-15,2-3 0 0,-10-4 0 16,1 2 0-16,-7 3 0 0,-1-3 0 0,-14 3 0 15,0-4 0-15,0 3 0 0,-14-1 0 0,6 5 0 16,-12 0 0-16,-10 3 0 0,-1 5-113 0,-5 4-257 16,0 4-155-16,-10 1-179 0,1 3-218 15,2 0-301-15,-8 1-32 0,-2-1 113 16,-6-3 186-16,-14-2 255 0</inkml:trace>
  <inkml:trace contextRef="#ctx0" brushRef="#br0" timeOffset="127932.794">14562 16155 354 0,'-7'-13'727'0,"7"10"199"0,0 3 147 16,-6 3-70-16,6 6-241 0,-9 3-166 15,9 4-141-15,-7 5-103 0,7 4-69 0,-7 4-66 16,7 1-63-16,-7 7-54 0,7 0-39 0,0 1-29 15,0-1-14-15,0 1-11 0,0-6-12 16,0 1-41-16,7-3-69 0,-7-5-87 0,7-5-149 16,-7-7-178-16,7-1-196 0,-7-3-258 0,9-5-126 15,-9-8 57-15,6 0 141 16,1-8 213-16,-7-6 318 0</inkml:trace>
  <inkml:trace contextRef="#ctx0" brushRef="#br0" timeOffset="128318.027">14503 16229 75 0,'-8'-8'643'0,"8"-4"210"0,-7-1 152 16,7-4 99-16,7 5-274 0,1 0-216 0,1-1-159 16,5 1-115-16,0-1-90 0,1 5-66 0,-1 0-55 15,2 4-47-15,5 1-36 0,-4 3-21 16,-4 0-13-16,3 3-5 0,-10 5-2 0,9 1-3 16,-15 3 3-16,7 1 0 0,-7 3 0 15,0 5 0-15,-7-1 2 0,7 1 17 16,-8 4 15-16,-5-4 18 0,4 0 11 0,2-4 8 15,0 3-12-15,1-4-11 0,-4-4-17 0,3-3-14 16,7-1-8-16,7 0-8 0,-7-3-4 0,10-5-2 16,-4 4-2-16,8-4 0 0,-5-4 1 15,4 4-1-15,2 0 0 0,0 0 1 16,0 4 1-16,1 0 0 0,-3 5 0 0,-5-1 2 16,0 4 3-16,-1 5 2 0,0-1 16 0,-7 1 16 15,0 4 18-15,-7 0 16 0,0-1 15 16,-1 1 0-16,-7-4-3 0,0 3-10 0,1-3-12 15,-1 1-15-15,0-7-15 0,-6 6-14 16,5-8-10-16,-7-2-8 0,9 1-6 0,0-3-18 0,-2-2-48 16,2-3-105-16,-1 0-137 0,8-8-242 15,0 0-311-15,7-4-358 0,0 0-79 16,7-5 57-16,9-4 207 0,4-4 310 0</inkml:trace>
  <inkml:trace contextRef="#ctx0" brushRef="#br0" timeOffset="128555.967">15316 16242 105 0,'-8'-17'837'0,"0"9"265"16,1-5 145-16,7 9 84 0,-6-4-347 15,6 8-380-15,0 0-232 0,0 0-130 16,0 4-77-16,0 4-57 0,0 0-56 0,0 5-83 16,6 4-128-16,1 0-248 0,-7 0-319 0,8-4-419 15,0 7-140-15,-8-4 28 0,13 0 201 16,2 1 299-16</inkml:trace>
  <inkml:trace contextRef="#ctx0" brushRef="#br0" timeOffset="128684.653">15360 16616 502 0,'-16'16'748'0,"9"-3"89"16,-8-5 34-16,15-3-262 0,0-10-378 16,0 1-379-16,7-4-417 0,1-4-183 0,8-1-56 15,5-7 47-15,1-7 168 0</inkml:trace>
  <inkml:trace contextRef="#ctx0" brushRef="#br0" timeOffset="129175.752">16481 16204 457 0,'0'-12'782'0,"-8"4"202"16,8 0 126-16,-5 3-139 0,5 1-229 0,-9 8-176 16,9 1-140-16,-8 3-78 0,8 8-47 15,-7 1-49-15,1 8-53 0,6 4-48 0,-8 4-42 16,0 0-34-16,8 1-27 0,-7-1-23 15,7 1-13-15,0-1-10 0,0-1-16 0,0-3-52 16,0-4-107-16,0-4-138 0,7-3-222 0,-7-6-264 16,0-4-334-16,8-3-100 0,0-5 47 15,5-5 182-15,4-12 258 0,4-4 375 16</inkml:trace>
  <inkml:trace contextRef="#ctx0" brushRef="#br0" timeOffset="129452.322">16739 16171 641 0,'-7'0'965'0,"-1"5"200"16,2-2 146-16,-10 10-173 0,9-1-265 16,-6 5-250-16,4 4-154 0,-5 4-115 0,5 0-96 15,3 0-72-15,-2 4-54 0,16-9-56 0,-8 1-76 16,6-1 0-16,10-6 0 0,0-6 0 16,4-4 0-16,2-4 0 0,2-4 0 0,5-9 0 15,0 1 0-15,0-5 0 0,-6-4 0 16,-1 4 0-16,0-3 0 0,-8 0 0 0,1 0 0 15,-8 2 0-15,-7 1 0 0,0-3 0 0,0 3 0 16,-7 0 0-16,-8 1 0 0,1 3 0 16,0 1 0-16,-9 0-66 0,10 4-69 0,-11 3-85 15,10 1-100-15,-9 4-153 0,9 0-197 0,6 0-301 16,-6 4-243-16,7 1-35 0,7-5 110 16,14 0 200-16,9 0 340 0</inkml:trace>
  <inkml:trace contextRef="#ctx0" brushRef="#br0" timeOffset="129766.622">17500 16094 69 0,'-7'-13'658'0,"7"4"251"16,-8 0 167-16,8 5 90 0,0 0-253 15,0 8-197-15,0 4-162 0,0 6-103 16,0 2-56-16,0 4-59 0,0 5-80 0,-7 9-70 16,7-6-53-16,0 10-39 0,-8-4-33 0,8-1-23 15,0-1-20-15,0-2-14 0,0-2-23 16,8-1-57-16,-8-4-137 0,7-6-176 0,-7-4-262 15,8-5-374-15,-8-8-286 0,7 0-17 16,9-8 108-16,-3-5 233 0,2-4 378 16</inkml:trace>
  <inkml:trace contextRef="#ctx0" brushRef="#br0" timeOffset="129967.838">18003 16039 134 0,'0'0'889'0,"-9"0"317"0,9 0 178 16,0 0 107-16,0 3-353 0,0 10-385 16,0 4-260-16,0 5-148 0,0 6-93 0,0 5-146 15,0 4-106-15,0 0 0 0,9 5 0 0,-9 4 0 16,0-1-218-16,6 0-388 0,-6 2-427 16,7-2-352-16,-7 0-95 0,7 2 107 15,-7-6 258-15,0 5 414 0</inkml:trace>
  <inkml:trace contextRef="#ctx0" brushRef="#br0" timeOffset="131902.165">12340 17467 93 0,'0'-4'508'0,"9"-4"155"0,-9-5 103 16,6 5 14-16,-6-4-185 0,7-1-67 0,-7 4-64 15,8 1-37-15,-8-1-30 0,0 6-47 16,0 3-76-16,0-4-65 0,0 4-46 0,-8 4-22 16,8-1-14-16,0 6-8 0,-7 4 1 0,7 4 4 15,-6-1 0-15,6 9-1 0,-9-1-2 16,2 6-5-16,0-1-6 0,0 4-7 0,0 0-6 15,-1 0-11-15,8-4-12 0,-7 0-11 16,-2 1-10-16,9-9-12 0,-5-1-7 0,5-3-9 16,0-1-4-16,0-7-4 0,0-6-1 0,0 2-2 15,0-5 0-15,0-5-2 0,5-3 0 16,-5-4-5-16,9-9-2 0,-2 0-3 0,1-7-1 16,-1-2-2-16,0 1 0 0,7-4-2 15,-5-4 1-15,4-1-2 0,-5 1 1 0,8-5 0 16,-2 5 0-16,-7 0 0 0,9 4 2 0,-3 4 0 15,-5 4 0-15,8 4 1 0,-9 5 1 16,0 3-2-16,8 4 2 0,-8 6 0 0,0-2 1 16,0 10 0-16,1-2 0 0,0 10 2 15,-2-1 0-15,2 5 0 0,-1 3 2 0,0 5 1 16,2 8 3-16,-2 1 2 0,7-1 0 0,-5 0-1 16,-3 4-11-16,1-3 0 0,8-4 0 15,-7 2 0-15,-2-7 0 0,2 0 0 0,6 0-10 16,-4-4-33-16,-4-4-49 0,1-5-98 15,-7 1-132-15,8-1-180 0,-8-8-187 0,0 0-223 16,0-4-263-16,-8 0-47 0,8-4 107 16,-7-4 176-16,1 0 257 0</inkml:trace>
  <inkml:trace contextRef="#ctx0" brushRef="#br0" timeOffset="132096.529">12393 17592 11 0,'-7'4'625'0,"-1"0"258"0,8 4 174 0,0-8 110 16,8 4-213-16,-8-4-216 0,7 0-185 16,7 4-130-16,2-4-89 0,-10 0-88 15,17-4-92-15,-1 4-70 0,0 0-45 0,8-4-25 16,-9 4-42-16,9 0-105 0,-1 0-169 0,0 0-239 16,-7-4-357-16,9 4-307 0,-10-4-52 15,9 4 97-15,1-4 209 0,12 0 345 0</inkml:trace>
  <inkml:trace contextRef="#ctx0" brushRef="#br0" timeOffset="132592.772">13228 17280 399 0,'-17'-4'711'15,"10"0"177"-15,-7 4 145 0,14 0-89 16,-8 0-193-16,8 8-108 0,0 0-88 0,8 5-75 15,-2 8-65-15,2-1-65 0,-1 5-83 0,2 0-72 16,5 5-58-16,0-2-44 0,1 1-31 16,0-1-22-16,0-2-17 0,0 0-12 0,8-6-11 15,-10 1-18-15,3-1-52 0,-2-3-113 16,-7 0-142-16,9-5-215 0,-9 1-222 0,0-10-288 16,0 2-181-16,1-10 7 0,0 2 158 15,6-10 210-15,0 1 324 0</inkml:trace>
  <inkml:trace contextRef="#ctx0" brushRef="#br0" timeOffset="132801.095">13455 17322 330 0,'-15'3'768'0,"9"6"230"0,-10-1 152 16,2 0-7-16,-2 0-222 0,9 4-187 16,-7 1-167-16,7 4-111 0,-9 0-104 0,3 4-103 15,-3 4-77-15,1-5-54 0,0 4-36 0,0 2-26 16,2 0-22-16,-3-1-15 0,9-5-10 0,1 1-9 15,-2-5-17-15,-1 0-42 0,9-3-92 16,0-4-144-16,0-6-189 0,9 2-212 16,5-10-234-16,0-7-282 0,1-1-35 0,7-3 110 15,8-5 188-15,-1-3 259 0</inkml:trace>
  <inkml:trace contextRef="#ctx0" brushRef="#br0" timeOffset="133077.861">13580 17380 575 0,'0'3'855'0,"-5"11"204"0,5-6 139 0,0 4-158 16,-10 5-200-16,10-5-189 0,10 5-148 16,-10 3-100-16,0-3-98 0,5 3-83 0,2 2-64 15,2-5-48-15,-1-1-34 0,6 1-26 16,0-5-16-16,-6-4-12 0,6 0-7 0,10-3-4 16,-10-5-4-16,0-5-3 0,1-3 0 0,-1 0-2 15,2-4 0-15,-2-5-1 0,-6 1 2 16,0-1-1-16,-8-5 0 0,0-3 1 0,0 5 0 15,0-5-1-15,-8 0 0 0,-8 0-1 0,10 1-2 16,-10 3-1-16,2 0-2 0,-1 4-3 0,1 5-4 16,0 4-13-16,-3 4-38 0,3-1-73 15,-1 10-135-15,1-1-164 0,0 0-210 16,6 4-241-16,8 0-320 0,-9 0-54 0,18 1 83 16,-1-6 185-16,6 2 261 0</inkml:trace>
  <inkml:trace contextRef="#ctx0" brushRef="#br0" timeOffset="133634.067">14104 17297 511 0,'-6'-9'688'0,"-2"1"100"15,8 4 53-15,-7 0-231 0,7 4-183 16,0 4-81-16,0 5-32 0,-8 3-6 0,8 0-13 16,0 9-35-16,-7 4-58 0,1 0-45 15,-4 0-29-15,10 4-6 0,-7-4 8 16,0-1 9-16,-1-3 7 0,8 0 2 0,-6-4-5 15,6-5-11-15,-8-4-10 0,8 1-11 0,-7-9-10 16,7 0-17-16,0 0-18 0,0-9-16 16,0-3-18-16,0-1-12 0,7-7-7 0,1-2-6 15,-2 2-4-15,2-5-1 0,-1 0-3 16,10-3 0-16,-4 1 0 0,2-1 0 0,-1 3-2 16,9 1-1-16,-9 3 2 0,10 4 0 0,-3 1-2 15,1-2 2-15,-8 10 0 0,9 0 1 16,-8 0-1-16,0 8 3 0,-1 0 0 0,-7 3 1 15,2 7-1-15,-3-2 0 0,-6 4 0 16,0 1 0-16,0 7 1 0,-6-3 1 0,-3 8 0 16,2-5 2-16,-7 5 11 0,7 5 16 0,-9-5 16 15,9 0 18-15,1 0 12 0,-1-1 0 16,-3 1-12-16,10-4-13 0,-7 0-17 0,7 0-14 16,7-4-12-16,-7-5-9 0,10 0-9 0,-3 0-31 15,-1 1-83-15,1-9-142 0,9 0-220 16,-9 0-274-16,7-4-394 0,2 0-168 15,4-4 28-15,3-4 172 0,8 0 257 0,-1-5 412 16</inkml:trace>
  <inkml:trace contextRef="#ctx0" brushRef="#br0" timeOffset="134251.8">14886 17260 435 0,'-14'-17'701'16,"7"9"163"-16,-1 3 125 0,1 2-164 0,0-3-167 16,7 12-155-16,0 2-112 0,0 9-74 15,0-1-42-15,0 9-38 0,7 4-40 16,-7-1-41-16,0 2-45 0,7 3-42 0,1 0-30 15,-8 0-22-15,7-5-11 0,-7-2-8 0,7 0-9 16,0-10-47-16,3 1-58 0,-10-9-83 16,7-4-128-16,-1-8-123 0,-6 0-75 15,8-8-74-15,-8-1-25 0,0-4 47 0,0-4 94 16,0-5 135-16,-8-2 171 0,2-1 162 0,-1-4 147 16,7 5 108-16,-10-6 62 0,-4 4 51 15,14 6 64-15,-7 3 43 0,-1 1 4 16,8 3-25-16,0 1-54 0,0 2-86 0,8 1-71 15,-1 6-43-15,0-1-20 0,10 3-9 16,-10 5-10-16,7 0-20 0,1 5-17 0,-1-2-20 16,0 6-18-16,-4 4-15 0,2 4-12 15,4-5-12-15,-8 9-8 0,-2-1-8 0,2 1-6 16,-1 0-5-16,-7-1 0 0,8 1-4 0,-8-4 1 16,0 0-2-16,7-1 1 0,-7-4 0 15,0-3-1-15,0-1 0 0,0-4 1 0,7 5-2 16,-7-5 2-16,7 0-1 0,1-4 1 15,1 4-1-15,-4-4 0 0,4 4-4 0,5 0 0 16,1 0 0-16,-8 4 0 0,0 0 1 0,2 4 2 16,-9 1 1-16,0 4 0 0,0 0 1 15,-9 0 0-15,2 4 3 0,-7-5 0 0,6 5 2 16,-6-1-1-16,-9-3 1 0,8-1-2 16,1-3-3-16,-1 0-4 0,1-5-5 0,-1 0-63 15,-1-3-112-15,1-5-215 0,8 0-267 0,0-8-398 16,7-5-179-16,0-4 5 0,7-8 165 15,10-4 248-15,4-4 392 0</inkml:trace>
  <inkml:trace contextRef="#ctx0" brushRef="#br0" timeOffset="134404.177">15322 17172 64 0,'-6'13'812'0,"6"-5"324"0,-8-1 209 0,8 3 124 15,0-7-291-15,0 5-407 0,8 1-305 16,-8 0-202-16,6 4-123 0,9-2-82 0,-8-2-99 15,9 4-159-15,-9-1-222 0,8 0-270 16,-7 1-395-16,5-1-222 0,-5 1 11 0,0-2 157 16,-1 1 242-16,0 1 392 0</inkml:trace>
  <inkml:trace contextRef="#ctx0" brushRef="#br0" timeOffset="134501.114">15344 17571 141 0,'-22'21'619'15,"8"-9"118"-15,-1-4 44 0,9-4-92 16,-2-4-421-16,8 0-530 0,0-8-313 0,8-4-132 15,5-9-14-15,3-12 92 0</inkml:trace>
  <inkml:trace contextRef="#ctx0" brushRef="#br0" timeOffset="135976.373">18246 17081 244 0,'0'-16'666'0,"0"2"221"16,0 6 139-16,-9 8-60 0,9 5-174 0,-7 7-207 16,7 9-159-16,0 8-97 0,0 4-67 15,0 9-61-15,0 3-59 0,0 1-62 16,7 0-45-16,-7-1-25 0,9 1-34 0,-1-9-68 16,-2 0-160-16,1-4-214 0,-7-7-364 0,8-5-282 15,-8-9-75-15,8-7 97 0,-2-10 189 16,2-7 356-16</inkml:trace>
  <inkml:trace contextRef="#ctx0" brushRef="#br0" timeOffset="136587.933">17750 17043 9 0,'0'-25'583'16,"0"9"188"-16,0-1 131 0,0 5 107 15,10 8-202-15,-10 8-196 0,0 8-111 16,5 8-57-16,-5 13-61 0,0 14-71 0,7 7-62 16,-7 7-69-16,0 2-69 0,7 8-50 0,-7-5-29 15,9-3-22-15,-1-1-34 0,-2-8-90 16,2-13-163-16,-1-4-249 0,0-7-402 0,2-14-261 16,-3-7-45-16,-6-13 104 0,0-13 222 15,0-17 393-15</inkml:trace>
  <inkml:trace contextRef="#ctx0" brushRef="#br0" timeOffset="137176.257">17072 17252 382 0,'14'-39'595'16,"-6"11"142"-16,-1-2 111 0,7 10-130 15,-5 3-30-15,-1 5-95 0,-2 8-68 0,2 8-52 16,-1 8-74-16,0 9-83 0,-7 12-68 0,0 8-63 15,0 9-61-15,-7 9-54 0,7-1-36 16,0 8-22-16,-7-5-40 0,7 3-87 0,-8-10-160 16,8-5-242-16,-6-2-375 0,6-11-274 0,-8-2-56 15,8-9 97-15,0-5 216 0,0 1 363 16</inkml:trace>
  <inkml:trace contextRef="#ctx0" brushRef="#br0" timeOffset="137669.096">16377 17180 549 0,'-22'17'737'0,"1"-1"143"0,-1 10 118 15,1-2-171-15,-3 6-175 0,2 2-109 16,7 1-72-16,1 6-66 0,6-2-58 0,1 4-54 16,7-4-55-16,0 1-56 0,15-4-54 0,-1-6-45 15,8-3-32-15,0-8-22 0,16-5-16 16,-2-4-7-16,2-8-5 0,-2-4-4 0,10-4-4 16,-10-13-13-16,1 0-20 0,0-7-17 0,-7-10-8 15,-10 1-2-15,2-5 13 0,-6 1 18 16,-9-1 19-16,-14-3 12 0,0-5 5 0,-16 5 3 15,-5-7-3-15,-9 12-45 0,-9 7-88 16,-6 12-155-16,-6 13-224 0,-9 8-388 0,0 17-268 16,-6 3-55-16,-8 13 90 0,-22-1 195 15,0 11 377-15</inkml:trace>
  <inkml:trace contextRef="#ctx0" brushRef="#br0" timeOffset="143120.837">18083 14776 122 0,'-6'-17'401'0,"6"9"115"16,-9-4 78-16,2 4-75 0,0-1-119 15,-8 5-67-15,7-4-80 0,0 4-50 0,1-5-32 16,0 5-25-16,1 0-26 0,-10 4-18 15,9-4-9-15,0 4 2 0,-1 0 9 16,1 4 16-16,-9-4 15 0,10 4 7 0,-10 5 10 16,2-5-7-16,7 8-21 0,-8-4-19 15,1 5 2-15,-2-1-17 0,1 4-12 16,0-3-6-16,1 4-11 0,6 5-29 0,-6-2 10 16,5-4 11-16,2 9 6 0,0-1 3 15,2 1 2-15,5 5-5 0,-10 0-6 0,10-2 7 16,0 1 12-16,0 1 5 0,0-1-13 15,0-1-5-15,0 2-1 0,0-5-9 0,0 3-2 16,10 2-2-16,-10-2 0 0,0 6 1 0,0-5 3 16,0 4 1-16,5-5 0 0,-5 7-6 15,7-6-13-15,-7 4-10 0,7 0-3 0,-7-1-3 16,9 1 3-16,-9 2 8 0,0 2 4 16,8-4 1-16,-8 4 1 0,6-3-7 0,-6 4-10 15,8-6-7-15,-8-3-5 0,0 5-4 16,7-5 0-16,-7 0 1 0,0 0-2 0,7 0 3 15,-7 4 1-15,0-3-3 0,0-2 0 0,9-3 2 16,-9 4 0-16,0-4-2 0,0 4 2 16,0-4 0-16,0 4 0 0,0-4 2 0,0 4 8 15,0-5 11-15,6 6 8 0,-6-2 3 16,0 3-1-16,0-7-6 0,7 5-9 0,-7 0-8 16,8-5-4-16,-8 1-3 0,9 5-3 0,-9-5 1 15,7 0-1-15,-7-1 0 0,0 1-1 16,6 0 2-16,-6 0 0 0,8 0 0 0,-8 4 2 15,7-3 0-15,-7 2 0 0,8-3 0 0,-8 1-1 16,0 3 3-16,7 0 0 0,-7-1 2 16,7 2 2-16,-7-2 2 0,7 2-1 0,-7 4 0 15,8-6 0-15,-8 1-2 0,8 4 1 16,-8-3-1-16,6-2 0 0,-6 2-1 0,7-1 1 16,-7-4 0-16,0-2-2 0,9 7 0 0,-9-5-1 15,7 0-2-15,-7 0-1 0,8-5 1 16,-8 5-2-16,7-3 1 0,-7 3 0 0,0-5 1 15,7 1-1-15,-7 0 1 0,7-1-1 16,2 1 0-16,-9 0 0 0,0 0 0 0,6 4 0 16,1-5 0-16,-7 1 0 0,7 4 0 0,-7-4-1 15,8 4 0-15,0-5 1 0,-2 5-1 16,-6-3-1-16,9-2 2 0,-2 1-1 0,0-1 0 16,-7-3 0-16,9 0 0 0,-3-5 0 15,1 6-1-15,0-6 1 0,-7 1-1 0,9-6 1 16,-2 6-1-16,7 0 0 0,-7-6 1 0,2 1 0 15,-2 1-1-15,0-5 1 0,7-4 1 16,-5 4-1-16,-3-4 1 0,9-4 0 0,-8 4-1 16,8-4 0-16,-8-1 0 0,9 1 0 0,-8-4 1 15,5 1-1-15,-5-3-1 0,6-1 2 16,1-1-1-16,0-6 1 0,-8 1-1 0,8 0 0 16,1-3 0-16,-2-5 0 0,1 0-2 0,-1-3-1 15,0-2 0-15,2 1 0 0,-1-4 0 16,0 4 1-16,-8-4 0 0,7 4 1 0,2-5-1 15,-10 1 1-15,1 0-1 0,2 0 1 16,-1-5 2-16,-8 5-1 0,6-1 1 0,-6-2 1 16,8 2 2-16,-8 1 0 0,0-1-1 15,0 1-1-15,7 1 2 0,-7-6 7 0,0 1 10 16,7-1 9-16,-7 1 7 0,8 0 6 0,-8-4-6 16,7 2-4-16,-7 3-7 0,0-1-5 15,0-1-5-15,7-4-4 0,-7 4-3 0,0-3-4 16,0 0-1-16,0-1-1 0,0 0-1 0,0 2 0 15,0-3-1-15,0 1 0 0,-7-3 0 16,7 0 0-16,0-2 3 0,0 6-1 0,0-4 1 16,-7 0-1-16,7-2-1 0,0 2-1 15,-8 0 1-15,8 3-1 0,-7-4 1 0,7 4 0 16,-7 5 0-16,-1-4 1 0,2 3-1 0,6 1 1 16,-8 4 4-16,-1-5 3 0,2 5 2 15,1-1 2-15,-2 2 0 0,0-1-1 0,1 3-1 16,0-3-2-16,7 3-1 0,-15-2 1 15,8-1 0-15,7 0 0 0,-15-1-1 0,9 1-1 16,-4 3-1-16,3-2-2 0,0-1-1 0,0 4-1 16,0-6-1-16,-1 7 0 0,1-1-1 15,-1 1 1-15,2 3 1 0,-1-5-1 0,-2 5 1 16,1-4 0-16,-6 4 1 0,6-3 0 0,1-2 0 16,0 5-2-16,-1-5 1 0,-6 6-1 15,6-1 0-15,1 1 0 0,1-1 2 0,-2-1-1 16,-8 5-1-16,9 5 0 0,-8-1 0 15,8 1 1-15,-8 3-1 0,9 1 2 0,-10 4 1 16,2 0 0-16,-2 0 1 0,9-1 1 0,-7 6-1 16,-2-2-1-16,-4 0-2 0,4 2-1 15,0 3 0-15,2 3 0 0,-1 2-1 0,2 3-2 16,4 1-1-16,-5 2-3 0,7 2-4 16,-8 4-14-16,6-5-40 0,2 5-87 0,-7-5-122 15,6 4-169-15,1-3-201 0,0-5-245 16,0 6-295-16,-1-2-51 0,-7-4 94 15,9 0 178-15,-10-4 270 0</inkml:trace>
  <inkml:trace contextRef="#ctx0" brushRef="#br0" timeOffset="144975.281">17537 14851 183 0,'0'-7'410'0,"-8"2"87"0,1 0 36 15,1 2-61-15,-3-2-144 0,2 1-51 16,0 1-46-16,-1-2-23 0,1 0-12 0,-8-3-3 16,7 4-2-16,2-4 9 0,-2-1 20 15,0 5 36-15,-6 0 25 0,7-1 6 0,-2 2-21 16,-5 3-34-16,6 0-53 0,-6 0-35 15,6 3-29-15,-5-3-3 0,5 9-9 16,-7-5-9-16,8 5-16 0,0 3-5 0,-2 1-7 16,-6-1-4-16,8 6-5 0,1-3 0 15,-3 6-3-15,9 3 1 0,-7 1 2 0,0 5 8 16,7 4 4-16,-8-6-1 0,8 9-14 16,-6-4-7-16,6 2-9 0,0-2-7 0,0-1-4 15,0 2-5-15,0-1-5 0,0 0-2 0,0-3 2 16,0 3 1-16,0-1 4 0,0 2 3 0,0-1 3 15,0 1 0-15,0 3-2 0,0-4-2 16,0 3-4-16,0 3-1 0,0 2-2 16,0-4-1-16,0 5-1 0,0-4 0 0,0 3-1 15,0-4-1-15,0 0-2 0,0-3-1 0,0 4-1 16,6-6-2-16,-6 1-2 0,0 0-1 16,8 1 0-16,-8-4-2 0,7 2-1 0,-7-3 0 15,0 5 0-15,7-5-1 0,-7 0 1 16,9 4 1-16,-9-4 0 0,0 0 1 0,6 1 1 0,-6 3 1 15,7 0 0-15,-7-4 1 0,0 4 1 16,8-5 1-16,-8 2 0 0,7 0 0 16,-7-6-1-16,0 4 1 0,9-3-1 0,-9 5-1 15,0-5 1-15,7 0-1 0,-7 0 1 16,7-1 1-16,-7 1-1 0,7 0 1 0,-7 1 0 16,8-1 0-16,-8 0-1 0,0 4 0 0,8-6-2 15,-8 2-2-15,6 5-1 0,-6-5 0 16,7 5 1-16,-7-2 1 0,8-4 2 0,0 6 1 15,-8 0 1-15,6-2 0 0,-6-3 0 0,8 4-1 16,-8-4-1-16,7 0 0 0,-7 0-1 16,7 0 0-16,-7 0-2 0,9 0-1 0,-2 0 0 15,-7 0 0-15,7 0-1 0,-7 0 1 16,7 0-1-16,-7-1 0 0,8 1 0 0,0 0 0 16,-8 0 1-16,6 0-1 0,-6 0 1 0,8 0 0 15,-1-4 0-15,-7 3-1 0,8 1 0 16,-1 0-1-16,-7-4 0 0,8 0-1 0,-1 0 2 15,0 3 1-15,2-7-1 0,-3 4 1 0,1-5-1 16,1 5 0-16,-1-3 0 0,1-3 0 16,-2-2-1-16,2 4 1 0,-1-4-1 0,0-2 1 15,3 2-1-15,3-5 0 0,-5 0-1 0,0 1 1 16,5-1-2-16,-5-4-1 0,-1-4 1 16,8 0-2-16,-1 0 1 0,-5-4 0 0,5-1-1 15,-7-3-1-15,9 4 0 0,-9-8 2 16,7 3 0-16,3 1 1 0,-12 0 1 0,2-5 1 15,9 2-1-15,-8-1 1 0,-2-1 0 0,2 1-1 16,-1-6 0-16,0 6 0 0,2-5 0 0,-3 0 0 16,1-3-1-16,1 3 2 0,-8-4 1 15,9 1 0-15,-9-1 0 0,7-5 0 0,-1 6 0 16,-6-1-1-16,8 1 1 0,-8-1-1 16,7 0 1-16,-7 1-1 0,0 3 0 0,8-4 1 15,-8 0-1-15,7 5 0 0,-7-5 0 16,0 0 0-16,0 5 0 0,0-5-1 0,0 0 2 15,0 0 0-15,0 0 0 0,0-4 1 0,0 5 1 16,0-1-1-16,0 0 1 0,0 1 0 16,0-2-1-16,-7 2 0 0,7-1-1 0,0 1-1 15,0-1 1-15,-8-4-1 0,8 4 1 16,0-4-1-16,0-5 0 0,0 5-1 0,0 1 0 16,0-4 2-16,-7-2-1 0,7 2 1 0,0-7 0 15,0 7 1-15,0-5 0 0,-8 4 6 16,8-4 8-16,0 2 9 0,0 3 7 0,-6-1 5 15,6 1 0-15,-7-2-4 0,7 2-5 0,0-2-3 16,-9-4-5-16,9 6-4 0,-8-2-3 16,8-3-3-16,0-1-5 0,-7-2 0 0,7 2-1 15,-6-2-1-15,6 2-1 0,0-4 2 16,-9 5-3-16,9 1 0 0,-7-2 0 0,0 1 0 16,-1 3 0-16,8 2 1 0,-6-6-2 0,-2 6 0 15,-1-2 0-15,9-3 0 0,-7 4 0 16,0-4 0-16,2 4 0 0,5-6 0 0,-10 3 0 15,3 3 0-15,7-4 0 0,-7 0 0 16,0 0 0-16,7-2 0 0,-7 3 0 0,-1-1 0 16,0 4 0-16,8 0 0 0,-7 0 0 15,1-1 0-15,-2 6 0 0,-1-1 0 0,9 1 0 16,-14-1 0-16,7-2 0 0,-1 7 0 0,1-5 0 16,-1 1 0-16,1-1 0 0,1-1 0 15,-2 6 0-15,0-5 0 0,8 0 0 0,-7 0 0 16,1 1 0-16,6-1 0 0,-10-1 0 0,3 1 0 15,0 5 0-15,7-2 0 0,-8 6 0 16,2-5 0-16,-2 9 0 0,1-4 0 0,-1-1 0 16,1 4 0-16,1 1 0 0,-3-5 0 15,9 4 0-15,-7 1 0 0,0-4 0 0,7-1 0 16,-8 5 0-16,8-5 0 0,-7 1 0 16,-1 3 0-16,8-4 0 0,-7 5 0 0,-1 1 0 15,8-3 0-15,-6 6 0 0,-2-1 0 16,0 1 0-16,1 0 0 0,0 0 0 0,0 3 0 15,-2 1 0-15,-5 0 0 0,6 4 0 0,2-4 0 16,-2 4 0-16,0 0 0 0,1 0 0 16,1 4 0-16,-2 0 0 0,0 0 0 0,1 4 0 15,0 5 0-15,0-1 0 0,-2 1 0 0,2 1 0 16,7 1 0-16,-8-2-35 0,8-1-232 16,-7 1-205-16,7-5-290 0,0 0-424 0,0-4-202 15,0-4 25-15,0 0 155 0,0 0 280 16,0-4 446-16</inkml:trace>
  <inkml:trace contextRef="#ctx0" brushRef="#br0" timeOffset="147367.486">16814 14776 79 0,'-16'-9'395'0,"9"6"50"16,1-6 53-16,-2 1-44 0,0 4-159 15,1-5-79-15,0 6-21 0,0-6-22 0,-2 5-15 16,2 0-4-16,-1-4-3 0,2 4-6 16,6-1-8-16,-7 5-12 0,-2-4-10 0,2 4 0 15,0 0-5-15,1 4-11 0,-3-4 3 16,2 5-2-16,0 3 5 0,-2 0 18 16,3 5 22-16,-2-1 31 0,0 4 9 0,1 1 7 15,0 1-16-15,1 2-11 0,-10 0-32 16,9 5-12-16,0 0-18 0,0 0-9 0,7 4-15 15,-8-4-15-15,-1 5-8 0,2-2-12 16,7 1 6-16,0 0 6 0,0 0 7 16,0 1 11-16,-6-2 7 0,6 6-6 0,0-6-3 15,0 2-7-15,0 0-8 0,0-2-5 0,0 6-2 16,0-6-1-16,0 2-2 0,0-1-2 16,6 4-2-16,-6-4-4 0,0 0-2 0,0 3 2 15,0-2-1-15,0 3 0 0,7 1 2 0,-7-1-2 16,0 4-3-16,0 1-2 0,0-5-2 15,9 4-3-15,-9-4 0 0,0 4 0 0,0-3-1 16,8-1 0-16,-8 0-1 0,0 1-3 16,0-1-2-16,7 0-2 0,-7-4-3 0,7 4-4 15,-7-4 0-15,7 0-2 0,-7 0 0 16,7 1-1-16,2-2 0 0,-9 1 1 0,6 1-1 16,-6-2 2-16,7-1 0 0,-7 1 1 0,7 5 4 15,-7-4 2-15,0-1 0 0,8 2 1 16,-8-5-1-16,0 5-2 0,8-1-3 0,-8-6-3 15,0 7-2-15,0-5-1 0,6 0 0 0,-6 0-1 16,9 0 2-16,-9-1-1 0,0-3 0 16,7 4-2-16,-7 1-1 0,7-5-1 0,-7 4 0 15,9-1-1-15,-9-3 0 0,6 4-1 16,-6 0 0-16,0 0-1 0,7 0-1 0,-7 4 0 16,0-5 0-16,7 5 1 0,-7 1 0 0,9-1 1 15,-9-5 0-15,7 6 0 0,-7-6 0 16,6 1 0-16,-6 0 0 0,8 0 1 0,-8 0-1 15,7 0 1-15,-7 0 1 0,9 0-1 16,-9 0 2-16,7 0-1 0,0 0 1 0,-7 0 1 16,7-1 0-16,-7 1 0 0,8 0 0 0,0 0 0 15,-2 0 0-15,-6-4-1 0,7 4 0 16,1 0-1-16,0-5-1 0,-8 5 0 0,7 0-2 16,0 0 0-16,0-4 0 0,0 5 0 15,3-2 1-15,-4-4 0 0,1 1-1 0,0-1 0 16,1-3-1-16,0 0 2 0,-2 1-1 0,2-3-1 15,-1 3 1-15,0-7 0 0,8 6 0 16,-8-5-1-16,1-3 0 0,8-1 0 0,-10 0-2 16,9 0-1-16,-7-4-1 0,6-4 1 15,0 0 0-15,2 0 1 0,-9 0 1 0,8-4-1 16,0-4 0-16,-1 0 0 0,-6 0 0 0,6-1 2 16,-7-3 0-16,10-5 0 0,-11 6 2 0,9-7-1 15,-8-2 0-15,1 3-1 0,-1-4 0 16,0-4 0-16,0 4-1 0,3-3 1 0,-3 0 0 15,-2-2 1-15,4 1 1 0,-2-1 0 16,1-2 0-16,-2 3 0 0,-6-4-1 0,8 0 1 16,-1 0-1-16,-7-1 0 0,7 2 0 0,-7-1 0 15,0-4 0-15,0 3 1 0,9-3 0 16,-9-1 0-16,0 2 2 0,0 3-1 0,0-5 1 16,0 1-1-16,0 0-1 0,-9 0-1 15,9-5 0-15,0 2 1 0,-7-6 0 0,7 4 0 16,-7-3 2-16,7 3-2 0,-8-4 1 0,2 1-1 15,6 4 1-15,-8-4-1 0,8-1 0 16,0 5 0-16,-7-5 0 0,7 1 0 0,0-6 0 16,0 7 0-16,0-7-1 0,0 2 1 15,0-1 1-15,0 0 0 0,0 1 0 0,-9-1 2 16,9 4-1-16,0 2 0 0,-5-2-2 0,5 4 2 16,-7 1-1-16,7-5 0 0,-10 9-1 15,10-4 1-15,-7 4-1 0,0-1 0 0,0 1 0 16,-1 0 0-16,1-1 0 0,0 1 1 15,-1 0 0-15,2-4-1 0,-2 4 1 0,-1-1 0 16,2 1 0-16,-7 0 2 0,6 0-1 0,-6 4 0 16,7-5-1-16,-8 6-1 0,7-1 0 15,-5 0 0-15,-4 0 1 0,3-1 0 0,-1 0 0 16,0 2 1-16,9-5-1 0,-10 4 0 0,1-5 0 16,10 6-1-16,-12-2 0 0,10-2 1 15,-7 7-1-15,6-4 1 0,-7 4-1 0,8-1 2 16,1 1-2-16,-11 4 2 0,10 2-1 15,0-2 1-15,-8-1 0 0,7 7 1 0,1-3-1 16,-7 1-1-16,6 0-2 0,1 5 0 16,0-4 0-16,0 3 0 0,-2 1 0 0,-6 5 0 15,9-3 0-15,-1 2 0 0,-2 4 0 0,-5 4 0 16,8 0 0-16,-3 0-13 0,-5 4-29 16,5 1-52-16,3-2-116 0,-10 2-150 15,9 0-239-15,-6-2-275 0,4 1-375 0,-5 0-78 16,0 0 65-16,-10 0 210 0,10-4 281 15</inkml:trace>
  <inkml:trace contextRef="#ctx0" brushRef="#br0" timeOffset="148651.587">16319 14851 354 0,'0'-12'426'0,"8"4"35"0,-8-1 4 15,0 1-104-15,7 0-93 0,-7-1-23 16,0 6 7-16,0-5-26 0,-7 2-17 0,7 2-9 16,0 0-7-16,0 4-9 0,-8 0-4 15,1 0-2-15,7 4 10 0,-8 0 15 0,2 2 7 16,-1 2 3-16,-3 4-5 0,3 4-13 15,0 1-21-15,0-1-17 0,-1 9-15 0,-6 4-3 16,6-4-1-16,2 9 3 0,-10-1 5 16,9 4-5-16,1 1-13 0,-11-2-16 0,10 3-17 15,-1-6-15-15,2 3-8 0,-2 2-4 16,1 0-4-16,-1-1-3 0,1 0-4 0,7 1-3 16,-6-1-7-16,6-4-2 0,-9 5-3 0,9-1 3 15,0 0 1-15,-7 1 4 0,7 3 1 16,0-5-1-16,-7 11-2 0,7-5-3 0,0-1-3 15,0 1-2-15,-9 0 0 0,9-1 0 16,0 0 0-16,0 0 2 0,0 1 2 0,0 0 0 16,0 3-42-16,0-4-2 0,0 1 0 0,0 5 0 15,0-7 0-15,0 6 0 0,9 0 0 16,-9 0 0-16,0-1 0 0,7 0 0 0,-7-3 0 16,7-4 0-16,-7 3 0 0,9-3 0 15,-9 4 0-15,6-6 0 0,-6 1 0 0,7 1 0 16,-7-4 0-16,8 4 0 0,-1-6 0 0,-7 6 0 15,8-1 0-15,-2-4 0 0,2 5 0 16,-1-1 0-16,2-5 0 0,-1 7 0 16,-8-6 0-16,6 0 0 0,1-1 0 0,1 1 0 15,-8 2 0-15,8-6 0 0,-2 0 0 0,-6 0 0 16,8-1 0-16,-1 2 0 0,0-1 0 0,-7-4 0 16,8 4 0-16,-1-5 0 0,0 1 0 15,0 5 0-15,3-5 0 0,-3 0 0 16,-1 0 0-16,2-1 0 0,-1 1 0 0,1 0 0 15,-1-4 0-15,0 4 0 0,0-3 0 0,0-3 0 16,3 2 0-16,-5-1 0 0,2-3 0 0,2 0 0 16,-2-4 0-16,1-1 0 0,-2 1 0 15,2-5 0-15,-1 1 0 0,1-1 0 0,6-5 0 16,-7-3 0-16,10 0 0 0,-12-3 0 16,11-2 0-16,-1 2 0 0,-8-6 0 0,7-4 0 15,2 1 0-15,-3-1 0 0,-4-4 0 0,6 1 0 16,-1-1 0-16,-7 1 0 0,8-5 0 0,-8 1 0 15,0-1 0-15,1-4 0 0,0 4 0 16,-2-4 0-16,3 0 0 0,-2 0 0 0,-7-3 0 16,7-2 0-16,-7 1 0 0,9-4 0 15,-9 0 0-15,6-4 0 0,-6-1 0 0,0 1 0 16,7-5 0-16,-7 1 0 0,0-1 0 0,0 0 0 16,0-7 0-16,0 0 0 0,-7-3 0 15,7-1 0-15,0-1 0 0,0-1 0 0,-6 2 0 16,6 4 0-16,-9-6 0 0,9 2 0 15,-7-2 0-15,7 1 0 0,-7 0 0 0,7 0 0 16,-9-4 0-16,9 0 0 0,-6 1 0 0,6-2 0 16,-8 1 0-16,0-4 0 0,8 3 0 15,-7-2 0-15,0 3 0 0,7-5 0 0,-6 5 0 16,-3 0 0-16,9 3 0 0,-7 2 0 0,0 2 0 16,0 6 0-16,0 0 0 0,-10 4 0 15,10 2 0-15,-7 1 0 0,-1 2 0 0,8-1 0 16,-8 3 0-16,8-4 0 0,-9-2 0 15,2-2 0-15,-1 1 0 0,9-6 0 0,-10 3 0 16,1 1 0-16,9 6 0 0,-9 4 0 16,-1 3 0-16,11 6 0 0,-12 4 0 0,3 7 0 15,-1 0 0-15,0 6 0 0,2 2 0 0,-4 5 0 16,3 0 0-16,-1 5 0 0,0-2 0 16,1 9 0-16,-1-2 0 0,-8 5 0 15,8 3 0-15,1 1 0 0,-1 2 0 0,-7 4 0 16,8 1 0-16,-1 2 0 0,-8 2-156 0,10 2-361 15,-3 6-227-15,-7 0-392 0,9 4-228 16,-8 3 11-16,0 5 128 0,-7 4 241 0,-2 4 430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1:47:01.377"/>
    </inkml:context>
    <inkml:brush xml:id="br0">
      <inkml:brushProperty name="width" value="0.05292" units="cm"/>
      <inkml:brushProperty name="height" value="0.05292" units="cm"/>
      <inkml:brushProperty name="color" value="#FF0000"/>
    </inkml:brush>
  </inkml:definitions>
  <inkml:trace contextRef="#ctx0" brushRef="#br0">13669 17272 700 0,'-8'4'1107'15,"1"5"262"-15,7-6 158 0,-7 2-198 0,7-5-344 16,0 4-370-16,7-4-244 0,0-4-183 16,1 4-188-16,6-5 0 0,2 5 0 0,6-3 0 15,1-2 0-15,-2 1 0 0,9 0 0 16,-7 0 0-16,6 4 0 0,-7-5 0 0,0 5 0 15,0 5 0-15,-1-5 0 0,3 0 0 0,-10 4 0 16,2-4 0-16,-3 4 0 0,-5-4 0 16,-1 4-59-16,1-4-436 0,-2 0-369 0,-6 0-458 15,0 0-156-15,8 0 49 0,-8-4 195 16,7-4 354-16,0 8 481 0</inkml:trace>
  <inkml:trace contextRef="#ctx0" brushRef="#br0" timeOffset="32387.943">13683 15014 460 0,'-5'3'728'0,"-4"1"168"15,1 0 130-15,8 0-132 0,0 0-180 16,8-4-123-16,1 5-109 0,-9-5-87 0,5 0-78 16,11 4-71-16,-9-4-64 0,8-4-40 0,-1 4-26 15,2 0-18-15,-2-5-15 0,2 5-12 16,-2-4-13-16,0 4-11 0,1-4-8 0,0 4-7 16,1 0-5-16,5 0-2 0,-13 0 3 0,6 0 5 15,1 4 3-15,-7 0 11 0,5 5 13 16,-5-1 15-16,-1 5 14 0,2 0 19 0,-2 7-62 15,-7 2-46-15,7 3 0 0,-7 3 0 16,0 1 0-16,0 4 0 0,0 5 0 0,0-1 0 16,0 1 0-16,-7 2 0 0,7 2 0 15,0 5 0-15,0-2 0 0,0 0 0 0,0 2 0 16,0 6 0-16,0-3 0 0,0 4 0 16,0 0 0-16,0-5 0 0,0 4 0 0,0-1 0 15,7 1 0-15,-7-2 0 0,0-2 0 0,0 0 0 16,7 1 0-16,-7 0 0 0,0 0 0 15,0 0 0-15,0 0 0 0,0 0 0 0,0-1 0 16,0 1 0-16,0 1 0 0,0-11 0 16,0 6 0-16,0 0 0 0,0-5 0 0,0 0 0 15,0-3 0-15,0-1 0 0,0-2 0 16,0 2 0-16,0-4 0 0,0-5 0 0,0 6 0 16,0-4 0-16,0-2 0 0,-7 1 0 0,7-1 0 15,0-1 0-15,0-7 0 0,0 1 0 16,0-1 0-16,0 1 0 0,0-5 0 0,0-4 0 15,0 6 0-15,0-10 0 0,0 5 0 0,0-9 0 16,0-1 0-16,0 3 0 0,7-6 0 16,-7 0 0-16,0-6 0 0,0-1 0 0,0-2 0 15,0 0 0-15,0-2-665 0,-7-6-417 16,7 0-331-16,0-3-81 0,0 3 129 0,0-4 265 16,7 5 349-16</inkml:trace>
  <inkml:trace contextRef="#ctx0" brushRef="#br0" timeOffset="34204.102">13611 12684 175 0,'0'0'516'0,"-7"0"132"15,7 0 101-15,0 0-41 0,0 0-128 16,0 0-51-16,0 0-21 0,0 0-2 0,0 0-1 16,7 0-34-16,-7-4-73 0,7 4-71 15,-7-4-67-15,14 4-57 0,-6-5-35 0,-1 1-27 16,7 0-21-16,3-1-20 0,-3 2-17 0,0-6-17 16,8 1-14-16,-6 0-13 0,5 3-12 15,1-3-8-15,0 0-6 0,0 4-4 0,-6 0-3 16,6 0-3-16,-7 0 0 0,6 4-2 15,-5 0 0-15,-10-5-1 0,9 5 1 0,1 5-1 16,-9-5 1-16,0 4 1 0,0 0 18 0,2 0 17 16,-2 4 19-16,-7 1 19 0,6-1-10 15,-6 8-65-15,0 5 0 0,-6 0 0 0,6 4 0 16,-7 4 0-16,7 4 0 0,-9 4 0 16,9 1 0-16,-7-1 0 0,0 5 0 0,7-5 0 15,-7 6 0-15,7-7 0 0,0 1 0 16,0-4 0-16,-9 4 0 0,9 2 0 0,0-2 0 15,0-4 0-15,0 4 0 0,0-4 0 0,0 5 0 16,0 0 0-16,9-6 0 0,-9 5 0 16,0 1 0-16,0-1 0 0,0 0 0 0,0-4 0 15,0 6 0-15,0-10 0 0,0 3 0 0,0 2 0 16,-9-6 0-16,9 2 0 0,0 0 0 16,0-2 0-16,0 6 0 0,0-6 0 15,-7 2 0-15,7-1 0 0,0 0 0 0,-8 0 0 16,8-4 0-16,0 3 0 0,0-3 0 0,0 1 0 15,0-1 0-15,0-1 0 0,0-3 0 16,0 0 0-16,0-1 0 0,0-3 0 0,0-1 0 16,0 2 0-16,0-2 0 0,0-3 0 15,0-1 0-15,0 1 0 0,0-5 0 0,0 4 0 16,0-3 0-16,0-1 0 0,-7 0 0 0,7 0 0 16,0 1 0-16,0-6 0 0,-6 6 0 15,6-1 0-15,-8 0 0 0,8-3 0 0,-8 4-394 16,1-1-262-16,0-4-140 0,0 4-166 15,-1 0-195-15,1 1-42 0,-7 3 122 0,6-3 173 16,0 3 227-16,0 0 311 0</inkml:trace>
  <inkml:trace contextRef="#ctx0" brushRef="#br0" timeOffset="34422.131">13587 14847 101 0,'-7'12'778'0,"2"1"297"0,5-9 205 15,0-4 130-15,0 4-310 0,0-4-302 0,5 0-236 16,11 0-148-16,-1-4-79 0,6 0-51 16,1-5-230-16,2 1-54 0,4 0 0 0,1 0 0 15,1 0 0-15,0 3 0 0,-7-2 0 0,6 2 0 16,-7-3 0-16,7 3 0 0,-6 1 0 16,-10 1-405-16,11-2-483 0,-10 10-458 15,2-2-150-15,-3 6 48 0,2 7 203 16,-1 1 335-16,-6 12 498 0</inkml:trace>
  <inkml:trace contextRef="#ctx0" brushRef="#br0" timeOffset="37230.869">14112 13634 288 0,'-8'0'596'16,"-6"4"135"-16,7-4 107 0,7 5-70 0,-8-10-110 15,8 5-83-15,0 0-45 0,0 0-30 16,8 0-51-16,-8 0-66 0,7 0-64 0,7 0-55 16,-6 5-49-16,7-5-34 0,-1 3-27 0,10 2-24 15,-3 0-20-15,1-1-14 0,2-4-16 16,4 8-14-16,-6-3-13 0,7-5-12 0,2 3-12 15,-2 2-9-15,-1-5-6 0,-6 4-5 16,9-4-2-16,-10 0-4 0,1 0 0 0,-5 0 0 16,-3 0-1-16,0 0 0 0,1 0 0 0,-1 0 0 15,-6 4 0-15,0-4 0 0,-2 4-1 16,2 1 0-16,-8-2 2 0,7 6 24 16,-7-5 7-16,0 3-34 0,0 6 0 0,7-4 0 15,-7 3 0-15,-7 4 0 0,7 1 0 0,0 5 0 16,0-2 0-16,-7 1 0 0,7 4 0 15,0-1 0-15,0 1 0 0,0 3 0 0,-8 2 0 16,8 4 0-16,0-5 0 0,0 3 0 16,8 2 0-16,-8-1 0 0,0 5 0 0,7-1 0 15,-7 0 0-15,7 1 0 0,3 4 0 0,-4-5 0 16,1 4 0-16,0-4 0 0,-7 5 0 16,9-4 0-16,-3-1 0 0,1 0 0 0,1 1 0 15,-8-5 0-15,7 4 0 0,-7-4 0 16,8 0 0-16,-8 1 0 0,7 3 0 0,-7-4 0 15,0 4 0-15,8 1 0 0,-8-1 0 16,0 0 0-16,0 6 0 0,0-7 0 0,0 3 0 16,0-6 0-16,7-1 0 0,-7 1 0 0,0-4 0 15,0 1 0-15,0-5 0 0,7 0 0 16,-7 0 0-16,0-5 0 0,0 0 0 0,0 2 0 16,0-5 0-16,0-4 0 0,9-1 0 0,-9-4 0 15,0 0 0-15,0-4 0 0,0-4 0 16,0 4 0-16,0-4 0 0,0-4 0 0,0 0 0 15,0-4 0-15,0 0 0 0,0-4-349 16,0-1-626-16,0 1-416 0,0-1-124 0,0-1 78 16,6 2 224-16,9-4 332 0,0-1 482 15</inkml:trace>
  <inkml:trace contextRef="#ctx0" brushRef="#br0" timeOffset="38081.382">14549 15570 9 0,'-16'-5'437'0,"9"0"131"16,0 5 104-16,-9-3 47 0,8 3-126 16,1-4-41-16,1 4 5 0,-3-5 9 15,9 5 5-15,0 0-30 0,-7 0-88 0,7 0-99 16,7 0-78-16,-7 0-58 0,0 0-38 15,9 0-19-15,4 0-19 0,-5 0-19 0,8-3-23 0,-2 3-21 16,8 0-18-16,-8 3-13 0,8-3-14 16,10 5-12-16,-12-1-8 0,10-1-7 15,-8-3-4-15,9 10-3 0,-2-7 0 0,-8 2-2 16,9-2 1-16,-7 1-1 0,-9-4 1 0,8 5 0 16,-8-2 1-16,3 3-1 0,-10 2 1 15,7-3-1-15,-14 3 2 0,7 0 0 0,-7 0 2 16,0 1 1-16,0 3 15 0,-7 0 13 15,7 5 7-15,-8-1 2 0,2 0-41 0,-1 6 0 16,-3-2 0-16,-4 2 0 0,7 3 0 0,-8-5 0 16,8 0 0-16,-7 1 0 0,6 0 0 15,-7-5 0-15,8 1 0 0,-9 0 0 16,9-4 0-16,0-1 0 0,0-8 0 0,-8 5 0 16,7-6 0-16,1-3 0 0,-8-3 0 0,8-2 0 15,-8-3 0-15,8-4 0 0,-8-5 0 0,0-4 0 16,0 0 0-16,1-8 0 0,8 4 0 15,-11-7 0-15,2-2 0 0,1 4 0 0,6-3 0 16,-6 9 0-16,8-5 0 0,-3 8 0 16,2 5 0-16,0 3 0 0,0-1 0 0,0 6 0 15,-2 4 0-15,9 1 0 0,-8 3 0 16,8 0 0-16,0 0 0 0,0 0 0 0,0 3 0 16,0 1 0-16,0 4 0 0,0 2 0 0,8-1 0 15,-8-1 0-15,9 4 0 0,-2 1 0 16,-7-1-376-16,7 0-295 0,0 1-230 0,0-5-331 15,2 4-121-15,-3-4 67 0,8 0 209 16,2 1 262-16,5-6 388 0</inkml:trace>
  <inkml:trace contextRef="#ctx0" brushRef="#br0" timeOffset="38546.16">14843 16114 295 0,'-14'0'563'0,"6"3"117"16,-7 2 86-16,8-1-111 0,0 0-102 0,-9 5-50 15,9-6-20-15,0 10-11 0,-8-5-15 16,7 0-42-16,1 5-66 0,1-1-61 0,-3 1-47 16,9-1-47-16,-7 1-42 0,7 4-34 15,0-5-24-15,0 1-22 0,0-5-19 0,7 4-15 16,-7-4-13-16,15-3-10 0,-8-2-5 0,9-3-4 16,-2 0-1-16,0-3-1 0,2-5-2 15,-2-4-1-15,2-1 1 0,-2 0-1 0,-7 1 1 16,8-2 0-16,-15-2 1 0,7 4 2 15,-7-5 13-15,0 1 9 0,-7 3 6 0,-1 1 3 16,1 0 2-16,0 3-14 0,-7 1-9 0,-2 3-7 16,9 2-4-16,-7 3-5 0,5 0-3 15,-5 0-4-15,7 3-21 0,0 2-55 0,-1 3-104 16,8 1-122-16,-8-6-198 0,8 6-187 16,0-1-204-16,0 0-234 0,8 4-30 15,-8-3 130-15,15 3 177 0,-8-3 246 0</inkml:trace>
  <inkml:trace contextRef="#ctx0" brushRef="#br0" timeOffset="38965.707">14799 16329 483 0,'-7'0'732'0,"7"0"177"0,0 0 158 15,0-4-133-15,0 4-155 0,0 0-112 0,-9 0-113 16,9 0-120-16,0 0-97 0,0 4-93 15,9 4-72-15,-9 1-48 0,0 3-22 0,0 4-14 16,0 1-13-16,0 5-7 0,0 6-4 16,0 2 1-16,0 2 3 0,0 6 5 15,7-5 2-15,-7 4 1 0,0 1-75 0,7-1-1 16,-7-4 0-16,7 6 0 0,1-6 0 0,-8-5 0 16,8 1 0-16,-8-1 0 0,6-6 0 0,-6-2 0 15,0-2 0-15,0-6 0 0,0 1 0 16,0-5 0-16,0 0 0 0,-6-4 0 0,-2 0 0 15,8 1 0-15,-8-5 0 0,-6 0 0 16,7 0 0-16,-9 0 0 0,2 0 0 0,-1-5 0 16,-6 1 0-16,-2 0 0 0,0 4 0 0,-5-4 0 15,-1 0 0-15,-3 0 0 0,-4 0 0 16,7-1 0-16,-9 2 0 0,2 3 0 0,-2 0 0 16,9 0 0-16,0 0 0 0,-2 0 0 0,2 3 0 15,8 2 0-15,-2-1 0 0,3 0 0 16,-4 0 0-16,9 0 0 0,8 0 0 0,-1 5 0 15,1 3-91-15,7-1-1214 0,0 2-304 16,7-1-46-16,8 1 123 0,-7 1 333 0,-1-2 597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1:38:24.741"/>
    </inkml:context>
    <inkml:brush xml:id="br0">
      <inkml:brushProperty name="width" value="0.05292" units="cm"/>
      <inkml:brushProperty name="height" value="0.05292" units="cm"/>
      <inkml:brushProperty name="color" value="#FF0000"/>
    </inkml:brush>
  </inkml:definitions>
  <inkml:trace contextRef="#ctx0" brushRef="#br0">25315 14677 232 0,'8'-13'499'16,"1"5"96"-16,-3 1 59 0,9-3-117 15,0 1-150-15,-1 6-81 0,10 0-45 0,-3-2 24 16,1 5 11-16,7-5-22 0,2 5-38 15,6 0-46-15,-7 0-78 0,-2 5-56 0,8 0-26 16,1-2 39-16,-7 6 20 0,7-1 10 16,-8-3 5-16,1 7 1 0,7-4-49 15,-7 4-25-15,-7 0-12 0,5 1 20 0,-6 3 17 16,2 1 7-16,-3 8 5 0,-7 0 27 16,1 5-8-16,-8 2 0 0,1 9 14 0,-1 5 16 15,-7 5-7-15,-7-2-1 0,7 4 8 16,-8 2 5-16,1 7-2 0,-8 4-8 0,9 1-12 15,-10 3-21-15,9 10-22 0,1-6-17 16,-11 9-10-16,10-4-7 0,-1 4 0 0,8-4 0 16,-6 0 3-16,6-5 2 0,0-2 2 0,6-7-4 15,2 2-5-15,-8-4-4 0,16-6-4 16,-8-2-4-16,-2-2-3 0,9-7-2 0,-1-3-3 16,-7-7-3-16,8-3-1 0,-7-4-1 15,-1-4-2-15,0-8-2 0,10-5-1 0,-10 1-4 16,-7-8-23-16,6-2-37 0,2-3-56 0,-8-3-64 15,0-2-67-15,0-8-88 0,0-4-117 16,-8 0-122-16,2 1-136 0,-11 0-217 0,3-1-73 16,-8 1 71-16,1-1 142 0,-2 4 184 15</inkml:trace>
  <inkml:trace contextRef="#ctx0" brushRef="#br0" timeOffset="172.899">25271 16770 399 0,'-14'24'1048'16,"6"-7"175"-16,8-13 76 0,8 0 4 0,0-4-618 16,13 0-372-16,1 0-168 0,15-4-74 0,0 0-31 15,8-8-19-15,-1 4-7 0,8 0-6 0,8-2-6 16,-10 3-16-16,10-1-56 0,-1-2-129 16,-8 3-223-16,1 2-348 0,-8 2-316 15,0-2-95-15,-7 5 62 0,0 5 191 0,-8-2 336 16</inkml:trace>
  <inkml:trace contextRef="#ctx0" brushRef="#br0" timeOffset="11450.491">5263 14610 235 0,'-15'-8'281'0,"1"0"25"0,-1 3-73 16,6-3-96-16,-3-1-31 0,2 6-18 0,3-2-14 15,0-3 8-15,-1 4 6 0,-6 0-12 16,7 0-10-16,-1 0-7 0,-5 0-21 15,3 4-13-15,3 0-6 0,-7 0-1 0,6 4 2 16,-6 0 4-16,6 4 4 0,-6 4 2 16,-1 1-3-16,1 4-3 0,-2 3-6 0,-5 5-5 15,5 0-1-15,-6 0 6 0,8 4 5 16,-1 0 0-16,0 0 0 0,-6 4-1 16,5-3-9-16,3 3 9 0,-4 4 9 0,2-4 5 15,1 1 4-15,-1 4 0 0,2-6-13 16,4 5-10-16,-5 1 0 0,14 0 8 0,-7-6 5 15,0 5 2-15,-2 2 0 0,9-3-6 16,0-2 17-16,0-1 12 0,0 0 4 16,9-3 3-16,-9-1 0 0,7-4-28 0,0-5-14 15,0 5 30-15,0-4 16 0,8-1 6 16,-1 0 4-16,2 2-1 0,-2-1-36 0,0-4-21 16,2 3-9-16,7-3-4 0,-2 3-2 15,1 0-1-15,0-1 1 0,0-3 26 16,1 1 15-16,7-1 8 0,-9 1 3 0,9-5 1 15,-8 4-22-15,-1-3 17 0,10-1 11 16,-10 0 5-16,1 1 3 0,9-4-2 0,-9-1-30 16,7 4-13-16,-7-3 34 0,8-1 16 15,-1 0 8-15,8 1 5 0,-7-1-4 0,-1-4-39 16,1 5-20-16,8-6-8 0,-9 2-5 16,8-1-2-16,0 0 0 0,-1 0 2 15,1 0 42-15,-1-4 22 0,1 0 10 0,8 0 3 16,-9 0-1-16,2 0-42 0,-2 0-22 15,10-4-11-15,-9 4-6 0,0-4-1 0,6 0 1 16,1 0 29-16,-7-1 19 0,8 5 10 16,-8-3 5-16,6-2 1 0,-5 5-29 15,6-4-20-15,-8 4-8 0,10-4-7 0,-10 4-3 16,8 0 0-16,-7-4 0 0,8 4-2 16,-9-4 2-16,10 0 0 0,-3 4-2 0,0-5 2 15,11 5 2-15,-12-3 0 0,3 3 2 16,-1 0 1-16,2 3 1 0,-3-3-2 0,1 0 0 15,0 5 0-15,2-1-1 0,-3-4 1 16,-6 4 0-16,7-4 0 0,2 4 2 16,-9-4 9-16,5 0 12 0,3 0 8 0,-1-4 4 15,2 0 0-15,4 0-9 0,-4-1-13 16,-3-3-9-16,9 0-6 0,-9-1-2 0,9-3-1 16,1 4-2-16,-9-1 0 0,-1 1 1 15,2 0-1-15,8-1-1 0,-10 1 1 16,1 0-2-16,2-5-2 0,5 5 2 0,-8 0 2 15,3-5 1-15,-3 5 1 0,1 0 2 16,9-4-2-16,-10 3-1 0,2 1-1 0,-2-2 1 16,3-2 0-16,-3 4-1 0,2 0 0 15,-1-1-3-15,1 1 1 0,-2 0 0 16,2 4 1-16,0 0 3 0,-1-4 3 0,0 8 4 16,-7-4 1-16,7-1 0 0,2 5-1 15,-10-4-1-15,7 4-3 0,2 0 0 16,-9 0-1-16,2 0 0 0,-2 0-2 0,3 0 1 15,-3 4-2-15,1-4-1 0,0 5-1 16,0-5-1-16,-2 4-1 0,-3 0 3 0,4-4 0 16,1 4 1-16,-1 0 2 0,-6 0 1 15,8-4 0-15,-3 3-1 0,-5 2 1 0,8 0 0 16,-9-2 2-16,-1 2-3 0,3-1 2 16,5-4-2-16,-14 0 0 0,9 0 0 15,-2 0 8-15,0 0 7 0,1 0 8 0,-1 0 1 16,-7 0 0-16,9 0-6 0,-3 0-8 15,-6 3-7-15,1 2-2 0,7 0 0 0,-9-2 0 16,1 3 0-16,8 0 3 0,-8 4 1 16,0-6 13-16,7 0 14 0,-7 0 12 15,8 1 6-15,0-5 6 0,-1 0-8 0,1 0-11 16,0-5-7-16,8-3-3 0,-9 4-6 0,8-6-5 16,-9 4-4-16,10-3-1 0,-10-1-2 15,2-2 0-15,7 4-3 0,-8-4 0 0,2 4 0 16,-2-5-2-16,1 1-2 0,0 0 2 15,-2-1-1-15,2-4-2 0,-1 6-1 0,1-8 0 16,-7 4 1-16,5 2-1 0,-6-4-1 0,2 4 2 16,-3-2-1-16,1 2-2 0,2 1 0 15,-3-5 0-15,-6 5-1 0,6-1 0 0,-5 1 0 16,6-1 0-16,-7 5 1 0,-1-4 2 0,1-1 0 16,-8 1-1-16,7 3 0 0,-6-4 0 0,1 6 0 15,-4-6 0-15,2 5 1 0,2-4 3 16,-2-1 2-16,-7 1 2 0,8-1 2 15,-1 1 0-15,0-1 0 0,-7-4-4 0,7 4-2 16,2-2-2-16,-9 2-1 0,7-3-2 16,-7 3 3-16,0-4 0 0,0 1 0 0,0-1 1 15,0 4-1-15,0-4-1 0,-7 2 0 0,-2-3 0 16,2 6 0-16,0-5 0 0,0 2-1 16,-8-3 0-16,6 3-2 0,-3-3-1 0,-5 1 0 15,3 0-2-15,-8 1-1 0,8 4 0 16,-1-5 2-16,-7 1-1 0,-1 3 1 0,1 2-1 15,7-2 2-15,-15 1 0 0,8-1 2 0,0 4-1 16,-8-2 1-16,1 5 0 0,0-2-3 16,-2 3 0-16,3 2 2 0,-2-6 0 0,1 9 1 15,-9-4-1-15,9 0-1 0,-7 0-3 0,5 4-2 16,2-4 1-16,-8 4 0 0,7 0 1 16,-6-5-1-16,-2 5 2 0,2 0 1 0,-2-3 0 15,-5 3 0-15,6 0 1 0,-7 0 1 16,-1 3-1-16,8-3 1 0,-7 5 1 0,0-5 0 15,0 4-1-15,6-4-1 0,-6 4-2 0,8-4-1 16,-2 4-1-16,2-4-1 0,-2 4 2 16,2-4 1-16,0 0 1 0,-1 0 1 0,0 0 1 15,7 0-2-15,-7-4 2 0,1 4-1 16,5-4 0-16,-6 0 1 0,2 0 0 0,-3-1 0 16,8 2 1-16,-6-2-1 0,-1 1-2 0,-8 4-2 15,8-4 0-15,0 0-1 0,0 4-1 16,0-4 4-16,8 0 0 0,-9 0 0 15,2-1 1-15,-2 1-1 0,9-4 0 0,-7 4 0 16,-2 0 2-16,2-4 0 0,7 3 1 0,-9-3 1 16,2 4-1-16,-1 1 0 0,7-7 1 0,-7 7-1 15,0-3-2-15,8 0-1 0,-8 1-1 16,0 0-1-16,7-3-1 0,-6 4 0 0,6-4 2 16,-7 3-1-16,1 1 1 0,-2 4 0 0,2-4 0 15,-2 4 0-15,-6-4 1 0,7 4 2 16,0 0 1-16,-6 0-1 0,5 0 0 15,1 0 3-15,-7-5-2 0,7 5 0 0,1 0-1 16,-9 0-1-16,9 0-3 0,-1-3-1 0,0 3 0 16,1 3 2-16,-3-3 1 0,3 0 0 15,-2 0 2-15,2 5-2 0,-2-5 1 0,9 4-1 16,-7-4 1-16,5 0 1 0,-5 4 0 16,-1-4 0-16,8 4-2 0,0-4 0 0,-8 5 1 15,6-2 0-15,-4 2 1 0,5-5 1 16,-8 4-2-16,9-4 0 0,-9 4 0 0,9 0 0 15,0-4 0-15,0 5 1 0,-9-5 0 0,9 5 0 16,1-5-1-16,-10 0-2 0,9 0 1 16,-7 0 0-16,4 0 0 0,-4 0 0 0,6 0 2 15,-7 0-3-15,8 0 2 0,-1-5 0 16,-7 5 1-16,8-5-2 0,-1 1 3 0,2 0-2 16,-2-5 1-16,-1 6-2 0,2-6 2 0,7 5 0 15,-6-5 0-15,-2 1-1 0,-1 4 2 16,10-4 0-16,-10 4 0 0,3-4 0 0,5 4 0 15,-7 0-1-15,1 4 0 0,0-5 0 0,0 5-1 16,-9 0 1-16,16-4-2 0,-7 4 1 16,-1 0-2-16,0-4 3 0,0 4 1 0,2 0 0 15,-2-4 0-15,1 0 0 0,-2 4-1 16,2 0 0-16,0-4 0 0,1 4 0 0,-2 0 1 16,-1 0-2-16,1 0 1 0,8 0-1 0,-6 0 1 15,-1 4 1-15,5-4 1 0,-5 0-1 16,8 4 0-16,-8-4-3 0,-3 4 0 15,10-4 1-15,2 4 0 0,-11-4 1 0,8 4 1 16,3-4 2-16,-3 5-3 0,0-5 0 0,2 4-1 16,-2 0-1-16,1 0 1 0,0 0 1 15,-1 4 1-15,1 0 0 0,0 0-2 0,0 5 0 16,1-4-3-16,-2 7-1 0,1-2 0 16,-8-2 0-16,8 1-17 0,0-1-28 0,0 4-48 15,-1-4-72-15,-6 5-173 0,0-1-254 0,-9 1-421 16,-6 3-157-16,-8-3-19 0,-14 1 133 15,-8-3 250-15,0-5 443 0</inkml:trace>
  <inkml:trace contextRef="#ctx0" brushRef="#br0" timeOffset="40367.147">20791 797 309 0,'9'0'482'16,"-9"-5"90"-16,0 10 21 0,-9-5-87 0,9 4-96 16,0 0-65-16,0 0-28 0,0 1-2 0,0 3 13 15,0 1 7-15,0 3 0 0,0-4-18 16,0 5-33-16,-7 3-43 0,7 1-35 0,0-1-23 16,0 5-8-16,7-1-1 0,-7 1-2 15,0 0-7-15,0 4-12 0,0 0-10 0,0 0-17 16,0 3-9-16,0 2-8 0,0-1-8 0,0 1-14 15,0 2-5-15,-7-3-4 0,7 5-4 16,-7-1 0-16,7 0 2 0,-7 0-2 0,0 0-4 16,7 0-7-16,-8 2-63 0,8-3 0 0,-8-3 0 15,0 4 0-15,8 0 0 0,-7 2 0 0,7-2 0 16,0-5 0-16,-6 5 0 0,6 0 0 16,0-4 0-16,0 5 0 0,0-5 0 0,-9 4 0 0,9 0 0 15,0-3 0-15,0 2 0 0,0 2 0 16,-7-6 0-16,7 5 0 0,0 0 0 0,0 2 0 15,0-2 0-15,-7 0 0 0,7 0 0 16,0 1 0-16,0-1 0 0,-7 4 0 0,7-4 0 16,0-5 0-16,-7 7 0 0,7-2 0 0,0-4 0 15,-8 0 0-15,8 0 0 0,0-1 0 0,-7 3 0 16,7-3 0-16,-8-3 0 0,8-5 0 16,-6 5 0-16,6-4 0 0,-9-4 0 0,9 0 0 15,-8 0 0-15,8-5 0 0,0-4 0 0,0 0 0 16,0-3 0-16,0-1 0 0,0-4 0 15,0-4 0-15,0-1-145 0,0-7-272 0,8-4-174 16,-8-6-168-16,9 2-231 0,-9-10-226 16,6-3-11-16,2 1 135 0,7-10 183 0,-8-4 283 15</inkml:trace>
  <inkml:trace contextRef="#ctx0" brushRef="#br0" timeOffset="41305.712">20954 851 43 0,'-7'5'541'0,"0"-2"156"16,7-3 99-16,0 5 21 0,0-2-164 0,0 2-121 15,0-1-42-15,7-4-7 0,0 8 19 16,0-3-17-16,2-5-63 0,4 3-62 0,10 2-53 15,-9-5-51-15,10 4-39 0,5-4-35 0,-1 0-30 16,2 0-23-16,0-4-22 0,6 4-87 16,-6 0-20-16,7-5 0 0,-1 5 0 0,-6-3 0 15,7 3 0-15,-1-5 0 0,2 5 0 0,-2-4 0 16,9 4 0-16,-8 0 0 0,8 4 0 0,-2-4 0 16,2 5 0-16,0-5 0 0,-1 3 0 0,0 2 0 15,9-5 0-15,-3 4 0 0,3 0 0 0,4 0 0 16,3 0 0-16,0 0 0 0,-10 0 0 15,10-4 0-15,-9 5 0 0,2-2 0 0,-3-3 0 16,3 0 0-16,-10 5 0 0,2-5 0 0,1 0 0 16,-10 4 0-16,1-4 0 0,0 4 0 15,-1-4 0-15,-5 0 0 0,-10 4 0 0,8 1 0 16,-6-5 0-16,-2 3 0 0,-5 2 0 0,5-2 0 16,-6-3 0-16,-1 5 0 0,2-1 0 0,-10 0 0 15,9-4 0-15,-6 5 0 0,5-1 0 16,-7-1 0-16,0 3 0 0,8-6 0 0,-8 3 0 15,8 2 0-15,-7-2 0 0,-1 2 0 0,8 3 0 16,-8-4 0-16,8 1 0 0,-8 3 0 0,1 0 0 16,7 0 0-16,-8 1 0 0,0 3 0 15,0 0 0-15,2 1 0 0,-2-1 0 0,-7 4 0 16,7 1 0-16,-7 5 0 0,0-2 0 0,0 1 0 16,0 4 0-16,0 4 0 0,0-1 0 0,-7 2 0 15,0 3 0-15,7 4 0 0,-9-3 0 0,9 2 0 16,-7 3 0-16,0-1 0 0,7-2 0 15,-7 5 0-15,0 6 0 0,7 2 0 0,-8 0 0 16,8 3 0-16,0-4 0 0,0 10 0 0,0-4 0 16,0 9 0-16,0-6 0 0,8 7 0 0,-8 2 0 15,7-4 0-15,0 5 0 0,0-1 0 16,0 5 0-16,9-5 0 0,-9-1 0 0,0 7 0 16,9-2 0-16,-10 2 0 0,9-2 0 15,-8 5 0-15,1-1 0 0,6-3 0 0,-7 3 0 16,-7-3 0-16,10-1 0 0,-4 2 0 0,-6-2 0 15,0 0 0-15,0-3 0 0,0 3 0 16,0-8 0-16,-6 6 0 0,-4-11 0 0,3 2 0 16,0-5 0-16,0-2 0 0,-1-5 0 15,1-1 0-15,0-9 0 0,-1-5 0 0,2-2 0 16,-2-8 0-16,-7-6 0 0,8-4 0 0,-9-7-27 16,2-5-561-16,0-5-336 0,-9-7-420 15,1-4-127-15,-15-10 78 0,7 0 202 0,-7-2 341 16,-7-1 466-16</inkml:trace>
  <inkml:trace contextRef="#ctx0" brushRef="#br0" timeOffset="42485.946">20569 2940 360 0,'0'-9'498'0,"0"4"111"0,9 5 58 0,-9-3-126 16,0 3-107-16,-9 0-45 0,9 0-51 15,0 0-32-15,0 0-22 0,0 0-10 16,9 3 0-16,-9-3-2 0,0 9 1 0,8-1 10 16,-8 5 7-16,0-1-5 0,6 9-11 0,-6 0-18 15,0 4-25-15,0 3-24 0,0 5-20 16,0 6-20-16,0-2-16 0,0-1-14 0,0 6-10 15,0 0-50-15,-6-1-77 0,-2 5 0 16,-1-3 0-16,9 2 0 0,-12 0 0 0,2 0 0 16,3 2 0-16,7-1 0 0,-7-2 0 15,0-1 0-15,0 2 0 0,-1 1 0 0,8 0 0 16,-7-4 0-16,-1 3 0 0,1 0 0 0,7 1 0 16,-6 0 0-16,-4-5 0 0,3 4 0 15,7-3 0-15,0 0 0 0,-7-1 0 0,7-4 0 16,-7-4 0-16,7 1 0 0,0-1 0 15,-7-4 0-15,7-4 0 0,0 0 0 0,0-4 0 16,0 0 0-16,-8 0 0 0,8-4 0 0,0-5 0 16,8 4 0-16,-8-4 0 0,0-3 0 15,0-1 0-15,7 0 0 0,0 0 0 0,0-3 0 16,0-1 0-16,9 0 0 0,-1 0 0 16,0-4 0-16,6 0 0 0,1 0 0 0,8 0 0 15,1-4 0-15,6 0 0 0,6 0 0 0,1-4 0 16,15 3 0-16,1-3 0 0,14 4 0 15,-2-4 0-15,2-5 0 0,8 5 0 0,0-4 0 16,-2 3 0-16,2-3 0 0,0 4 0 16,-9 0 0-16,0-5 0 0,1 4 0 0,-7 1 0 15,1-1 0-15,-3 1 0 0,2 4 0 0,-10-4 0 16,3 3 0-16,-8 2 0 0,-7-6 0 16,6 9 0-16,-15-4 0 0,8 0 0 0,-5 0 0 15,-3 0 0-15,-8 4 0 0,11-4 0 16,-18 0 0-16,8 4 0 0,-5-5 0 0,-3 1 0 15,-6 4 0-15,6-4 0 0,-4 4 0 0,4-4 0 16,-7 0 0-16,8 4 0 0,-7-4 0 16,8 4 0-16,-9-4 0 0,9 4 0 0,-9 0 0 15,1-5 0-15,-1 5 0 0,9 0 0 16,-15 5 0-16,6-5 0 0,2 0 0 0,-3 0 0 16,-6 4 0-16,10-4 0 0,-10 4 0 0,7 0 0 15,-7-4 0-15,2 4 0 0,-3 0 0 16,1 0 0-16,0 1 0 0,1-1 0 0,0-4 0 15,-8 4 0-15,6 0 0 0,2 0 0 16,-8 0 0-16,7-4 0 0,-7 4 0 0,0-4 0 16,0 0 0-16,9 0 0 0,-9 0 0 0,0 0 0 15,0 0 0-15,0-4 0 0,0 0 0 16,0-4 0-16,0 0 0 0,0-1 0 0,-9-3 0 16,9-1 0-16,0-3 0 0,-7-1 0 15,7-4 0-15,-8 0 0 0,8 1 0 0,-6-1 0 16,6 0 0-16,0 1 0 0,0-1 0 0,6-5 0 15,-6 2 0-15,8-1 0 0,-8-4-465 16,7 0-460-16,-7 5-436 0,-7-6-143 0,-1 8 70 16,-6-3 211-16,-1 2 359 0,8-2 473 15</inkml:trace>
  <inkml:trace contextRef="#ctx0" brushRef="#br0" timeOffset="43287.051">20562 3625 311 0,'0'0'653'15,"-5"0"197"-15,5 0 149 0,0 4-90 16,0-4-118-16,0 3-146 0,5 2-116 16,-5 0-96-16,7-5-69 0,2 3-67 0,5 2-69 15,-6 3-62-15,6-5-40 0,1 6-27 16,7-1-21-16,-7 1-18 0,8-2-16 0,-9 6-13 15,9-1-9-15,-10-4-7 0,3 5-6 0,6-4-3 16,-8 4-2-16,1-1-2 0,-8 1 0 16,9-5-1-16,-1 9 0 0,-8-5-1 0,0 0 3 15,1 1-2-15,-1-1 2 0,0 1 16 16,-7 2 14-16,0-2 13 0,0 1 14 0,0-2 13 16,-7 0 1-16,0 0 4 0,-1 1 4 15,1 4-38-15,-7-1-44 0,6-3 0 0,-8 3 0 16,-6 1 0-16,8 4 0 0,-8-5 0 0,-1 5 0 15,1 0 0-15,1 0 0 0,-2-5 0 16,0 5 0-16,3-9 0 0,4 4 0 0,9-3 0 16,-7 0 0-16,6-6 0 0,8 2 0 0,-9-4 0 15,9-1 0-15,0-4 0 0,9 4 0 16,-9-8-94-16,8 0-601 0,-8-1-514 16,6-7-268-16,-6-1-45 0,8-4 143 0,-1-3 299 15,9-5 514-15</inkml:trace>
  <inkml:trace contextRef="#ctx0" brushRef="#br0" timeOffset="45975.704">21396 1278 135 0,'-5'0'443'0,"5"5"114"16,-9-2 99-16,1 2-23 0,1-1-186 0,0 0-57 15,0 0-54-15,-1 0-11 0,-7 2 17 16,9-3 29-16,-1 6 5 0,-1-6-23 0,-1 2-61 16,9 3-74-16,-7-4-62 0,7 0-41 15,0 0-18-15,0 4-14 0,7-3-7 0,-7 0-6 16,9 2-7-16,-1 1-12 0,-1 1-11 0,-1-1-9 16,-6 0-10-16,15 4-9 0,-7-4-5 0,-1 5-2 15,0-4-3-15,0 3 0 0,1-4 1 16,1 5 0-16,-4-4-1 0,-5 4 2 0,7-6-2 15,2 6 0-15,-9-1 0 0,7-4 0 0,-7 1 33 16,0-1 24-16,0 4 25 0,0-4 19 0,-7 0 18 16,7 5-16-16,-9-4-9 0,2 3-13 15,-7 1-11-15,6-5-10 0,-6 4-13 0,-1-2-8 16,0-2-9-16,2-1-8 0,-4 1-7 16,4-3-6-16,4 0-4 0,-5-5-4 0,6 3-2 0,-6-3-2 15,7-3-2-15,7 3-2 0,-8-5-15 16,1 0-41-16,7 2-72 0,0-5-101 0,0 4-141 15,7-4-185-15,1-2-183 0,-1 3-290 16,1-1-138-16,6-6 35 0,9 6 151 0,-1-5 202 16,-1 1 352-16</inkml:trace>
  <inkml:trace contextRef="#ctx0" brushRef="#br0" timeOffset="46997.446">21743 1353 271 0,'8'-4'478'0,"-8"0"97"0,0-3 37 16,0 2-76-16,7 0-116 0,-7 2-64 0,0-6-27 15,7 6 11-15,-7-3 17 0,10 2 14 0,-10 4-11 16,0 0-31-16,0 0-55 0,0 0-46 15,0 4-31-15,6 5-9 0,-6 3 0 0,0 5 2 16,0 4-12-16,0 4-21 0,0 4-20 0,0 4-22 16,-6-3-21-16,6 2-18 0,0 1-17 15,0 0-17-15,0-4-16 0,-10 1-12 0,10-5-6 16,0-5-6-16,0 1-1 0,0-5 0 0,0-3-2 16,0-5 1-16,0 1 0 0,0-6 1 15,0 2-2-15,0-5 1 0,10-5 2 0,-10 2-1 16,0-10 1-16,0 5-1 0,0-9 0 0,6 1-2 15,-6 0 1-15,7-6-1 0,-7 2 2 0,7-2-1 16,-7-3 1-16,8 1 0 0,0 3-2 16,-2 1 1-16,2 0 0 0,-1-2 0 0,1 5 0 15,6-4 2-15,-7 4 0 0,10 1 0 0,-4 4 0 16,2-5-1-16,0 5 0 0,-1 4 0 0,3 0 0 16,-5-1 0-16,5 5 0 0,-3 4-1 15,-7 0 1-15,0 4-2 0,8 0 2 0,-15 4 0 16,7 2 0-16,-7-3 1 0,7 6 1 0,-7-1 1 15,-7 0 19-15,7 1 13 0,-7 3 11 16,0-4 13-16,-1 1 9 0,1 4-4 0,-7-5 4 16,-1 1 5-16,6-1 3 0,-3 1 4 0,-5-5-32 15,10 5-49-15,0-5 0 0,0-4 0 0,-1 4 0 16,1-4 0-16,7 5 0 0,0-6 0 0,7 2 0 16,-7-1 0-16,8 0 0 0,-1 0 0 15,0 4 0-15,7 1 0 0,1-1 0 0,1 2 0 16,-1-2 0-16,-1-1 0 0,8 3 0 15,-8-2 0-15,3 4 0 0,4-4 0 0,-6 4 0 16,-1 0 0-16,2 1 0 0,5-1-43 0,-5 1-667 16,-10-1-521-16,9-4-260 0,1 9-49 15,-3-4 152-15,-5 0 314 0,8 4 519 0</inkml:trace>
  <inkml:trace contextRef="#ctx0" brushRef="#br0" timeOffset="49516.371">19337 3795 111 0,'0'-4'418'15,"0"8"57"-15,7-4 75 0,-7 4-17 0,9-4-132 16,-9 4-57-16,7-4 6 0,-7 4-7 16,8-4 25-16,-1 5 41 0,0-2 23 15,0-3 2-15,9 0-18 0,-10 5-49 0,1-5-62 16,9 4-46-16,-10-4-30 0,10 4-31 15,0-4-28-15,-3 0-31 0,2 3-21 0,7-3-19 16,-6-3-19-16,5 3-15 0,-5 0-12 0,5-4-12 16,1 0-11-16,-8-1-1 0,9 2 4 15,-8-2 4-15,7 1 7 0,0 4 4 0,0-4 1 16,-6 4-1-16,13-4 0 0,-15 4-4 16,16 0-4-16,-8 0-6 0,0 4-34 0,1-4 0 15,-1 0 0-15,7 4 0 0,-7-4 0 0,9 4 0 16,-10-4 0-16,8 0 0 0,-7 5 0 15,0-5 0-15,1 0 0 0,0 3 0 0,-2-3 0 16,0 0 0-16,-6 5 0 0,8-1 0 16,-8-4 0-16,-1 4 0 0,1-1 0 0,0-3 0 15,-8 5 0-15,1-5 0 0,8 4 0 0,-9-4 0 16,-1 4 0-16,9-4 0 0,-7 0 0 16,-2 5 0-16,2-2 0 0,-1-3 0 0,0 0 0 15,9 5 0-15,-9-5 0 0,0 0 0 16,2 0 0-16,4 0 0 0,-5 0 0 0,-1 0 0 15,1 0 0-15,-1 0 0 0,0-5 0 0,-7 5 0 16,7 0 0-16,-7 0 0 0,0 0 0 16,0-3 0-16,-7 3 0 0,0 0 0 0,-8 0-651 15,0 0-599-15,2-5-261 0,-10-3-57 16,0-4 144-16,2-9 312 0,5-8 579 16</inkml:trace>
  <inkml:trace contextRef="#ctx0" brushRef="#br0" timeOffset="53516.08">18732 3330 395 0,'0'0'474'16,"9"3"71"-16,-9-3 14 0,0 5-103 0,0-5-117 15,0 0-34-15,0 0-34 0,6 0-37 16,-6 0-17-16,7-5 3 0,1 5 16 15,0-3 15-15,-1 3 9 0,-1 0-4 0,2 0-12 16,8 0-23-16,-9 0-26 0,7-5-27 16,2 5-22-16,-3 0-22 0,-5 0-9 0,7 0-10 15,0-4-8-15,1 4-5 0,-3 4-5 0,2-4-3 16,-1 5-4-16,1-5-3 0,2 3-5 16,-4 2-3-16,3-1-9 0,-3-4-6 15,-5 4-3-15,7 0-6 0,-8 0-6 0,7 0-5 16,-5 0-5-16,5 1-6 0,-7-2-5 0,8 2-5 15,-7-1-3-15,6 0-4 0,-7 0 1 16,8 4-1-16,-8-3 0 0,0 0 1 0,2 2 2 16,5-2 12-16,-6 0 7 0,-1 1 5 15,0 3-1-15,-7-4 1 0,9 3-13 0,-3 4-8 0,-6-4-2 16,7 2-1-16,-7 1 8 0,0-2 7 16,7 3 2-16,-7 0 2 0,0-4 1 15,10 5-9-15,-10-1-1 0,0-4 1 0,0 5 3 16,0 1-1-16,0-2 1 0,7-4-5 0,-7 5-4 15,0-6-4-15,0 6-3 0,0-4 0 16,0 3-2-16,0-4 1 0,0 5-1 0,0-6 1 16,0 6-1-16,0-5 1 0,0 4-1 15,0-2 0-15,0 2 0 0,0-4 1 0,0 5 3 16,0-1 1-16,-7-3 2 0,7 3 1 0,0-3 0 16,0 3 0-16,-10-5 2 0,10 6 2 15,0-5-1-15,-7 1 1 0,7 4-1 0,-7-5 0 16,7 4 0-16,-6-4 1 0,6 6 0 15,-9-6-13-15,2 0-4 0,7 4 0 0,-7 1 0 16,-1-5 0-16,8 4 0 0,-6-3 0 0,-2 3 0 16,8 1 0-16,-9-5 0 0,2 0 0 15,0 4 0-15,7-4 0 0,-5 1 0 0,-5 0 0 16,10-5 0-16,-7 4 0 0,0 1 0 16,0-6 0-16,-1 6 0 0,8-5 0 0,-7 5 0 15,-1-6 0-15,1 2 0 0,1-1 0 0,-2 0 0 16,-8 0 0-16,9 0 0 0,0 0 0 15,-1 1 0-15,-7-5 0 0,9 4 0 0,-1 0 0 16,-9-4 0-16,9 0 0 0,-9 4 0 16,2-4 0-16,6 0 0 0,-6 0 0 0,7 0 0 15,-8 0 0-15,9-4 0 0,-3 4 0 0,2-4 0 16,-8 0 0-16,8-1 0 0,-1 1 0 16,0 4 0-16,-5-4 0 0,5 0 0 0,0 0 0 15,-6 0 0-15,7 4 0 0,-2-5 0 16,2 2 0-16,-7 3 0 0,7 0 0 0,-1-5 0 15,0 5 0-15,1-4 0 0,1 4 0 0,6 0 0 16,-9 0 0-16,9 0 0 0,0-4 0 16,0 4 0-16,-7 0-39 0,7 0-413 0,0-4-243 15,-7-1-322-15,7-3-319 0,0-4-42 16,7 2 105-16,0-2 233 0,2-1 350 16</inkml:trace>
  <inkml:trace contextRef="#ctx0" brushRef="#br0" timeOffset="54299.478">18673 3213 293 0,'0'4'477'0,"-6"-4"74"0,6 4 7 15,0-4-96-15,0 0-139 0,0 4-88 0,0-4-48 16,-9 5-32-16,9-5-20 0,0 3-16 16,0 2-10-16,0-1-1 0,0 4 6 0,9 5 16 15,-9-4 27-15,0 7 32 0,0-4 33 16,0 6 26-16,6 2 9 0,-6 0-9 0,0 1-23 15,7 5-33-15,-7-6-34 0,0 5-32 16,8 5-24-16,-8-6-19 0,0 1-14 16,0-1-15-16,7 1-7 0,-7-3 6 0,0 3 3 15,0 0 5-15,0-5 6 0,0 0 1 0,0 5-11 16,9-3 5-16,-9-2 0 0,0-3 5 16,0 4 7-16,0-1 3 0,-9-4-4 0,9 5-4 15,0-4-9-15,0 0-11 0,0-1-10 16,0-2-12-16,0 2-9 0,-7 1-8 0,7-5-4 15,0 4-2-15,0-3-3 0,0-1-1 0,-8 0-2 16,8 1 0-16,-7-1-1 0,7 1 1 16,0 0 0-16,-6-6 0 0,6 2 0 0,0-1-1 15,-9 1-2-15,9-5-8 0,0 0-31 16,0 1-53-16,0-5-76 0,0 0-105 0,0-5-174 16,0 1-189-16,9-4-325 0,-9-5-180 15,0 1-10-15,6-5 128 0,1-4 197 16,1 1 369-16</inkml:trace>
  <inkml:trace contextRef="#ctx0" brushRef="#br0" timeOffset="55949.24">17839 3470 144 0,'0'0'475'0,"0"0"104"16,0 0 73-16,0 0-63 0,0 5-162 0,0-5-99 16,0 0-50-16,7 5-16 0,-7-5 12 15,8 0 21-15,1 3 15 0,-2-3-3 0,7 0-24 16,-7 5-37-16,8-5-45 0,7 0-47 16,-8 0-36-16,2 0-22 0,6 0-19 15,-8 0-12-15,8 0-12 0,-7 0 4 0,8 0-2 16,-9 3-3-16,8-3 9 0,-6 0 4 15,5 4-3-15,2-4 8 0,-9 0 6 0,8 0 2 16,0 0 4-16,-7 0 9 0,8 0 6 16,-2-4 8-16,-5 4-2 0,5 0-3 0,-6 0-11 15,7 0-14-15,0 0-16 0,-7 0-11 0,7-3-1 16,-8 3-5-16,9 0-6 0,-8 0-6 16,0 0-4-16,7 0-10 0,-8 0-5 0,2 0-3 15,-2 0-1-15,1 0-1 0,0 0 3 0,-8 0 11 16,7 0 8-16,-6 0 3 0,6 3 2 15,-5-3-1-15,-2 0-11 0,1 0-3 16,-1 0 2-16,0 0 2 0,0 0 2 0,0 0-1 16,2 4-4-16,-3-4-6 0,1 0-6 0,1 0-3 15,-8 0-4-15,7 0 0 0,-7 0 0 16,9 0 0-16,-9 0 0 0,0 0 0 0,0 0 0 16,0 0-2-16,0-4-3 0,0 4-22 15,-9 0-50-15,9 0-109 0,-7 0-165 0,-8 0-270 16,0-3-391-16,-6-2-310 0,-1 2-54 0,-1-7 92 15,8-1 239-15,-7-1 398 0</inkml:trace>
  <inkml:trace contextRef="#ctx0" brushRef="#br0" timeOffset="65233.451">16252 3362 330 0,'-7'5'607'0,"0"-2"140"0,7-3 101 0,-8 5-138 15,8-5-90-15,0 0-93 0,0 4-56 16,8-4-36-16,-8 0-30 0,7 0-51 0,0 0-68 16,1 0-51-16,6 0-37 0,-7 4-27 0,10 0-17 15,-11 1-18-15,9-2-14 0,0 7-17 16,-8-7-19-16,7 1-17 0,1 6-16 16,1-7-12-16,-1 0-10 0,-9 3-8 0,9-3-6 0,1-3-5 15,-10 0-2-15,9 0-3 0,-6-3-2 16,-4 3 0-16,3-6-1 0,0 3-1 0,-1 0 1 15,1-2-1-15,-8 0 0 0,7 5 0 16,-7-4 0-16,0 1 1 0,0 3-1 0,7-5 1 16,-7 0 0-16,0 5 1 0,0-3 2 0,0-2-1 15,0-3-1-15,0 4 0 0,0-4-3 16,0-1-1-16,0 1 1 0,0 0-2 0,0-4-1 16,7 0 0-16,-7-6 1 0,8 3-1 15,-8-3 0-15,8 1 0 0,-8 0 0 0,6 1 0 16,-6-4 1-16,7 3 2 0,-7 0-1 15,9 5 1-15,-1-4 0 0,-8 4-1 0,7-6 0 16,0 6 1-16,0-1 0 0,0 1 1 0,-7 4-1 16,9-1 0-16,-3 5-1 0,-6-5 1 15,7 6 0-15,-7-2 1 0,7 5 2 0,1-4 4 16,0 4 0-16,-8-4 1 0,6 4 0 16,3-4-2-16,-2 4-3 0,0 0 0 0,2 0-1 15,-3 0 0-15,1 4 0 0,0-4 0 16,2 4-1-16,-2 0-1 0,7 1-1 0,-7-5 1 15,2 3-1-15,-2 2 0 0,7-1 0 0,-6 0 0 16,0 5 0-16,-2-6 0 0,1 2 0 16,9-2-1-16,-9 2 1 0,0-1 0 0,0 0-2 15,0 0 1-15,-7 4-1 0,10-8 2 16,-4 6 1-16,-6 2 0 0,0-3 2 0,7 3-1 16,-7-5 1-16,-7 9-2 0,7 1 1 0,0-1-1 15,-6 1 11-15,-4 3 10 0,10-3 6 16,-7 3 2-16,7 1 4 0,-7 0-4 0,7 0-29 15,0-4-2-15,-7 2 0 0,7-2 0 16,0 4 0-16,0-5 0 0,0 0 0 0,0 1 0 16,7-5 0-16,-7 0 0 0,0 1 0 0,7-6 0 15,-7 2 0-15,7 0 0 0,-7-5 0 16,10 3 0-16,-4-3 0 0,-6 0 0 0,7 0 0 16,0 0 0-16,1 4 0 0,0-4 0 15,-2 5 0-15,2-5 0 0,-1 0 0 0,10 0 0 16,-12 0 0-16,2 0 0 0,10 0 0 0,-4-5 0 15,2 5 0-15,0-4 0 0,-1 1 0 16,3-7 0-16,-4 7 0 0,2-6 0 0,0 5 0 16,-1-5 0-16,1 1 0 0,-8 0 0 0,9 4 0 15,-8-4 0-15,-2 4 0 0,2-1 0 16,-8-3 0-16,7 4 0 0,-7 1 0 0,0-2 0 16,7 2 0-16,-7-7 0 0,0 2 0 15,0 1 0-15,0-6 0 0,0 4 0 0,0-8 0 16,0 1 0-16,0-1 0 0,0 1 0 15,-7-1 0-15,7 0 0 0,0 2 0 0,0-3 0 16,0 6 0-16,0-1 0 0,0 1 0 0,0-1 0 16,0 4 0-16,0 1 0 0,7 5 0 15,-7-6 0-15,0 5 0 0,0 0 0 0,0 4 0 16,8-5 0-16,-8 5 0 0,7-3 0 16,0 3 0-16,0 0 0 0,-7-5 0 0,17 5 0 15,-12 0 0-15,4 0 0 0,-2 0 0 0,1 0 0 16,-2 5 0-16,9-5 0 0,-8 3 0 15,2 2 0-15,-3-1 0 0,1 0 0 0,8 0 0 16,-6 4 0-16,-2-3 0 0,0-2 0 16,0 6 0-16,1-1 0 0,-8 0 0 0,8 1 0 15,-2 1 0-15,-6-2 0 0,7 4 0 0,-7 1 0 16,0-1 0-16,0 4 0 0,0-4 0 16,0 5 0-16,0 3 0 0,0-3 0 0,0-1 0 15,0 6 0-15,0-5 0 0,0 4 0 0,0-1 0 16,0-4 0-16,8 0 0 0,-8 1 0 15,8-4 0-15,-2-1 0 0,-6-2 0 0,8-4 0 16,-1 3 0-16,0-4 0 0,2 0 0 16,-2-2 0-16,7-3 0 0,-6 0 0 0,6 0 0 15,1-3 0-15,0-2 0 0,0 5 0 0,1-5 0 16,-3 2 0-16,2-3 0 0,-1 0 0 16,1 1 0-16,2 0 0 0,-4-2 0 0,3 2 0 15,-10 0 0-15,9-3 0 0,0 4 0 16,-8 0 0-16,7 0 0 0,-5-1 0 0,5 2 0 15,-7-2 0-15,1 5-182 0,-8 0-683 0,0 0-487 16,-8 0-179-16,1 5 7 0,1 3 184 16,-11 0 412-16,3 1 507 0</inkml:trace>
  <inkml:trace contextRef="#ctx0" brushRef="#br0" timeOffset="66964.339">17676 3886 235 0,'0'8'533'0,"0"-5"151"0,0 7 105 15,9-7-75-15,-9 3-65 0,8-3-67 16,-8-3-75-16,6 5-45 0,1-5-46 0,9 4-68 16,-9-4-61-16,7 0-35 0,3 0-24 15,-5 0-22-15,4 4-24 0,-2-4-19 0,8 0-22 16,-7 0-19-16,9 0-18 0,-3-4-17 15,1 4-18-15,-8 0-15 0,8 0-13 0,1-4-11 16,-1 4-8-16,0 0-3 0,0-5-3 0,-8 5 0 16,9 0 4-16,-1 0 3 0,-6 0 2 15,5 0-1-15,-5 0-2 0,-2 0-7 0,0 0-3 16,1 0-1-16,0 0 7 0,7 0 7 16,-8 0 3-16,3 0-18 0,-4 0-10 0,3 0 0 15,-2 0 0-15,-7 0 0 0,8 0 0 0,-1 5 0 16,3-5 0-16,-4-5 0 0,2 5 0 15,-7 0 0-15,6-3 0 0,0 3 0 0,2 0 0 16,-1-6 0-16,-8 6 0 0,8 0 0 16,-8 0 0-16,8 6 0 0,-7-6 0 0,-2 3 0 15,1-3 0-15,2 5 0 0,-9-5 0 0,8 4 0 16,-2-4 0-16,2 0 0 0,-8 4 0 16,7-4 0-16,-7 0 0 0,7 0 0 0,-7 4 0 15,0-4 0-15,0 0 0 0,0 0 0 16,0 0 0-16,-7 0-118 0,0 0-428 0,-7 4-293 15,6-4-454-15,-14-4-145 0,6 4 60 16,-5-4 168-16,-9 0 301 0,7 4 493 0</inkml:trace>
  <inkml:trace contextRef="#ctx0" brushRef="#br0" timeOffset="67932.237">15986 3803 238 0,'0'-4'412'0,"0"0"39"0,0 0 9 16,8 0-16-16,-8-1-80 0,0 2-34 15,0-6 11-15,0 5-5 0,0 0 1 16,7-4 9-16,-7 3 7 0,0 0 6 0,-7 1-10 16,7 4-38-16,-8 0-51 0,2 0-37 15,6 4-26-15,-8 1-8 0,0 3-2 0,-6-3-1 16,7 7-10-16,-8-4-20 0,8 1-26 16,0 3-25-16,0-3-23 0,-10 3-21 0,10-5-16 15,7 6-13-15,-6-5-13 0,6 1-8 16,0-1-7-16,0 0-3 0,0 1-3 0,6-1 1 15,1-5 1-15,1 7-1 0,1-7 0 0,5 6 1 16,-7-4-2-16,8 3 2 0,-1-4 1 16,1 0 0-16,-1 5 1 0,1-6 0 0,1 2 1 15,-9 3-1-15,7 1 1 0,2-1-1 0,-10 0 0 16,2 0 0-16,-1 5 10 0,1-5 11 16,-8 4 9-16,0-4 10 0,0 5 10 0,0 0 1 15,-8-6-1-15,1 7-1 0,-1-2-3 16,2 1-4-16,-10-5-4 0,2 4-6 0,-2-4-4 15,9-3-5-15,-14 3-6 0,13-4-6 0,-7 0-4 16,1-4-4-16,-1 0-2 0,1 0-3 16,-2 0-2-16,1-4-1 0,9 0-2 0,-10 0-3 15,9 0-17-15,0-5-32 0,0 5-56 16,-1-4-96-16,8-1-107 0,0 1-135 0,0-4-166 16,0 4-194-16,0-1-254 0,0 1-109 15,0-5 55-15,15 1 153 0,-8-1 230 16,7-4 343-16</inkml:trace>
  <inkml:trace contextRef="#ctx0" brushRef="#br0" timeOffset="68351.829">16178 3744 96 0,'0'0'461'16,"0"5"116"-16,0-5 92 0,0 5-23 15,0-5-148-15,0 3-94 0,0 2-37 0,9-1-2 16,-9 4 3-16,0 0-4 0,0 1-19 16,0 3-46-16,0 0-54 0,0 1-39 0,0 3-21 15,0 4-11-15,0 2-5 0,0 2-10 16,0 2-18-16,0-1-25 0,-9 0-28 0,9 0-26 16,0 3-23-16,0-8-17 0,0 2-13 15,0-5-5-15,0-1-5 0,0-3-4 0,9-5-29 16,-9 1-53-16,8-5-62 0,-8-4-86 15,6-4-138-15,-6-1-114 0,0-3-107 0,0-4-117 16,7-1-169-16,-7 1-55 0,0-5 54 16,8-4 120-16,-8 4 161 0</inkml:trace>
  <inkml:trace contextRef="#ctx0" brushRef="#br0" timeOffset="68567.126">16252 3910 410 0,'-7'9'684'0,"7"0"153"0,0-1 132 15,0 0-104-15,0 0-171 0,0-3-128 0,0-1-89 16,7 4-82-16,1-8-83 0,-1 5-73 16,0-5-58-16,0 0-56 0,10-5-48 15,-11 5-37-15,2 0-22 0,7-4-13 0,-8 0-13 0,0 4-46 16,0-4-57-16,10 4-70 0,-17 0-108 16,5-5-132-16,2 2-87 0,-7-2-112 15,0 1-135-15,0 4-134 0,0-4-4 0,9-4 68 16,-9-4 140-16,0-2 193 0</inkml:trace>
  <inkml:trace contextRef="#ctx0" brushRef="#br0" timeOffset="68776.959">16355 3724 17 0,'0'-9'517'0,"-7"6"169"16,7-2 116-16,0 5 70 0,0-5-152 0,0 2-148 15,0 3-95-15,0 3-57 0,7 2-50 16,-7 0-43-16,0 7-38 0,0 1-34 0,10 7-27 15,-10 2-26-15,0 2-33 0,0 1-37 16,0 4-34-16,0 0-29 0,0 1-26 0,0-6-22 16,0 5-15-16,0 0-9 0,0-4-26 0,5-4-64 15,-5 0-88-15,0-9-140 0,0 0-199 16,0-3-251-16,0-9-330 0,0 0-90 16,0 0 64-16,0 0 163 0,7-4 258 0</inkml:trace>
  <inkml:trace contextRef="#ctx0" brushRef="#br0" timeOffset="69351.063">16547 4056 221 0,'-6'3'607'0,"-2"3"137"0,0-2 103 0,8-1-25 16,0-3-176-16,0 0-117 0,0 5-72 15,8-5-52-15,-8 4-54 0,8-4-63 0,-2 5-57 16,1-2-47-16,2 2-37 0,-1-5-34 0,6 4-33 16,-7 0-32-16,9 0-18 0,-3-4-16 15,-6 5-8-15,9-5-5 0,-1 3-5 0,-8-3-5 16,9 5-43-16,-10-5-58 0,1 0-83 15,0 0-131-15,2-5-137 0,-2 2-123 0,-7-2-150 16,6 1-199-16,-6-4-22 0,8-5 68 16,-8 1 135-16,7-1 195 0</inkml:trace>
  <inkml:trace contextRef="#ctx0" brushRef="#br0" timeOffset="69616.413">16755 3732 143 0,'0'-8'583'0,"0"3"143"0,0 1 99 16,7 1 0-16,-7-2-174 0,0 5-109 0,0 8-63 15,7-4-39-15,-7 9-33 0,0 4-67 16,0 0-75-16,0 4-56 0,0 4-39 0,8-1-37 16,-8 1-37-16,0-4-30 0,8 4-24 0,-8-4-19 15,6 3-11-15,-6-2-6 0,7-6-5 16,1 0-6-16,-8-3-40 0,8-5-61 0,-8 4-83 15,7-7-143-15,-7-5-155 0,7 0-158 16,-7-5-215-16,0-3-186 0,0 0 24 0,0-4 102 16,0-5 173-16,7 0 265 0</inkml:trace>
  <inkml:trace contextRef="#ctx0" brushRef="#br0" timeOffset="69835.801">16762 3737 525 0,'0'3'730'0,"0"1"122"0,0 1 117 0,0 0-159 16,7-5-179-16,-7 3-110 0,8 2-65 15,0-1-74-15,-2-4-88 0,9 4-77 0,-7-4-62 16,6 4-55-16,0-4-41 0,2 0-30 0,-2 0-18 16,2 0-11-16,5 0-23 0,-14 0-46 15,8 5-55-15,-8-5-82 0,1 0-120 0,1 3-103 16,-9 2-80-16,0-5-100 0,0 4-123 15,-9 4-106-15,1-4-9 0,1 0 65 16,2 4 127-16,-5 1 196 0</inkml:trace>
  <inkml:trace contextRef="#ctx0" brushRef="#br0" timeOffset="70034.645">16798 3910 338 0,'-7'9'670'0,"7"-4"162"0,-6 3 145 0,6-4-60 15,-8-4-186-15,8 4-138 0,0-4-95 0,0 0-95 16,8 0-87-16,-8 0-72 0,6-4-62 15,1 4-60-15,1-4-50 0,0 0-32 0,6 4-19 16,0-4-14-16,-4-1-8 0,3 2-2 0,2 3-4 16,-7-6-35-16,6 6-46 0,-7 0-56 15,0 0-75-15,3 6-118 0,-5-6-100 16,2 3-92-16,-7 2-115 0,0-5-168 0,0 0-107 16,0 4 29-16,0 4 95 0,0-4 150 15,0 5 234-15</inkml:trace>
  <inkml:trace contextRef="#ctx0" brushRef="#br0" timeOffset="70208.17">16828 4077 393 0,'-7'12'670'16,"0"-3"150"-16,-1-1 147 0,0-3-92 0,1-2-159 15,7-3-139-15,0 0-113 0,0 0-128 16,0 0-120-16,0-3-88 0,7-2-57 16,1 1-37-16,0 0-20 0,-1-5-17 0,7 1-27 15,3 4-46-15,-11-4-87 0,8-2-123 16,2 3-110-16,-10-1-126 0,9-2-131 0,-8 7-167 15,8-5-58-15,-8 4 33 0,10-1 112 16,-10 2 158-16</inkml:trace>
  <inkml:trace contextRef="#ctx0" brushRef="#br0" timeOffset="70616.29">17050 4047 84 0,'0'12'539'0,"0"-2"159"0,0-7 110 15,0 2 39-15,0-1-119 0,0-4-104 16,0 0-61-16,0 0-31 0,7 0-54 15,-7-4-97-15,0-1-93 0,8-2-84 0,-8-6-66 16,7-5-46-16,-7 3-31 0,7-2-18 0,-7-3-7 16,7 3-2-16,-7-4 0 0,0 5 0 15,0-5 1-15,0 0-5 0,8 9-5 0,-8-5-1 16,0 4 0-16,0 0 3 0,0 6 0 16,0 3-1-16,0-1-3 0,0 2-6 0,7 3-4 15,-7 0-1-15,7 3 0 0,-7 2-2 0,7 3 1 16,2 0-1-16,-1 0-1 0,-2 9-2 15,-6-4-1-15,15 2-3 0,-8 3 0 0,-7 3-1 16,15-5 0-16,-8 1 0 0,0-1 8 0,-7 1 13 16,10 0 15-16,2-5 16 0,-12-1 16 15,9-1 9-15,-2-2 2 0,1-4 3 0,-8-1 2 16,6-3-26-16,2-3-60 0,-8-1 0 16,7-4 0-16,-7-5 0 0,7-4 0 0,-7 1 0 15,0 0 0-15,9-9 0 0,-9 4 0 0,0-5 0 16,0-2 0-16,-9 3 0 0,9-4 0 15,0 4 0-15,0-4 0 0,9 9 0 0,-9-2-9 16,0 5-388-16,0 4-283 0,0 1-454 16,0 0-264-16,0 0-39 0,6 4 118 0,-6-5 262 15,0 5 477-15</inkml:trace>
  <inkml:trace contextRef="#ctx0" brushRef="#br0" timeOffset="79050.252">16983 5543 125 0,'-67'21'450'0,"16"-9"72"16,-8-4 36-16,1 0-72 0,-2-3-218 16,0-1-110-16,10 0-60 0,5-4-21 15,1 0-9-15,-1-8 4 0,8 3 6 0,7-6 2 16,1-2-4-16,8-4-7 0,6-3-11 15,1-2-12-15,7 2-10 0,7-1-6 0,7-4-5 16,7 1-4-16,8-1-3 0,-1-5-1 16,17 5-2-16,-1-8-1 0,14-1-1 15,1 2 8-15,14-11 8 0,1 3 4 0,6-7 7 16,16 2 10-16,-1-5-1 0,8-4-3 16,16 0 16-16,-9-5 8 0,8 2 5 0,6-1 11 15,8-5 8-15,1 1 11 0,1 0 0 16,5-4-8-16,9-1-12 0,-1-3-12 15,0 0-24-15,15-7 11 0,-8 0 3 0,9-3 2 16,6-2 0-16,-1-1-6 0,3-4-27 16,5-6-11-16,1 3-7 0,0 3-4 0,0-5-4 15,6 0-2-15,-6 5-1 0,0-4 1 16,0-1-1-16,0 2 1 0,-2 2 2 0,2-3 0 16,0 0-3-16,-7 2-1 0,8 3-1 15,-11-1 2-15,-4 0 1 0,-1 3 2 16,-8 2 2-16,2-1 0 0,-8 4 0 0,-2 3-2 15,-14 3 0-15,1 3-2 0,0-2 0 0,-9 2-1 16,-7-2 0-16,2 7 4 0,-2-2 2 16,-14 5-1-16,-6 1-3 0,-2 1-2 0,-14 6-3 15,-16 5-3-15,2 3 0 0,-17 4-9 16,-5 5-37-16,-9 0-49 0,-5 8-58 0,-19-1-59 16,-5 5-84-16,-5 1-94 0,-19-1-186 15,-5 4-169-15,-9 1-43 0,-12-5 46 0,-10 3 110 16,-12 6 226-16</inkml:trace>
  <inkml:trace contextRef="#ctx0" brushRef="#br0" timeOffset="79649.896">16533 880 254 0,'-52'-4'674'0,"-7"-13"87"0,7 1 41 15,16-5-51-15,0 4-399 0,12 4-179 0,10 0-81 16,6 6-38-16,16 2-18 0,-1 2-14 15,17-2-10-15,-3 5-5 0,15 5 0 0,2-2-2 16,14 2 0-16,-1 7-1 0,14 1 1 0,2 4-3 16,7 3 1-16,0 2-2 0,15 2 1 15,-1 5 2-15,8 4 0 0,8 0-1 0,-1 5 0 16,7 3-1-16,1 1-3 0,15 8 0 0,-8 0 2 16,7 3 1-16,9 5-1 0,6 1-1 15,1 3 0-15,-2-4 11 0,16 8 28 16,-8-3 14-16,8 4 7 0,9-2 7 0,-4 6-12 15,3 0-27-15,0 0 21 0,7 7 16 0,7-4 7 16,-7 6 8-16,6 3 3 0,1 0 18 16,10 0 13-16,-12 4 2 0,10-1-1 0,-1 6 0 15,2 0-54-15,-3-1-36 0,2 5-16 16,-8 3-6-16,0 1-5 0,0 1 2 16,2 6 1-16,-10-4 0 0,8 9-1 0,-8-4-1 15,-7 1-1-15,8-1 1 0,1-1 3 16,-9 2 0-16,7-1-2 0,-7-5 1 0,9-3 1 15,-9-1-4-15,0 1 3 0,-6-3 2 16,-2-4 0-16,-7 4-1 0,1 2-1 16,-15-8-3-16,0 6-4 0,-7-7-60 0,-2 2-106 15,-12-5-169-15,-1-4-377 0,-23-1-225 16,2-6-40-16,-24-14 58 0,-8-3 150 16,-22-9 368-16</inkml:trace>
  <inkml:trace contextRef="#ctx0" brushRef="#br0" timeOffset="99500.272">11788 14776 131 0,'7'10'581'16,"-1"-7"81"-16,-6-3 36 0,8 0-4 0,-1 0-350 16,2 0-158-16,5-3-58 0,1-3-4 15,6-2-1-15,2-5 32 0,8 5 40 0,5-9 32 16,2-3-4-16,12-5 31 0,3-3-4 16,4-6-28-16,10-8-42 0,0-3 6 0,14-9-30 15,1-5-50-15,5-3-7 0,9-8 5 16,7-5-24-16,1 0-4 0,7-4-2 15,-1 1-17-15,9-2-11 0,-9-2 14 0,8-1-5 16,8 0 7-16,-9-4 1 0,9-5-3 16,8 0-18-16,-3 1-9 0,3 0-10 0,5-5-7 15,-5-3-3-15,6-5-4 0,8 4-2 0,1-3-3 16,-10-1 0-16,8 0-2 0,0 0 2 16,1-4-1-16,0-1 3 0,1 3-1 0,-2-3 0 15,0 2 2-15,-7 2-3 0,7-7 13 16,-6 4 16-16,-1 1 11 0,1-6 8 0,-2 6 13 15,2-5-2-15,1 4-6 0,-11-6 1 0,2-1-4 16,7 3-6-16,-7-1-7 0,-6 3-9 16,4-7-11-16,-6 4-5 0,2-2-5 0,-2 2-3 15,1 1-1-15,-8-1 1 0,-1 2-1 16,-5-1-6-16,-3-5 0 0,-5 10 0 0,-1-5 1 16,-5 4 0-16,-12 0 4 0,10 0-2 0,-14 0-2 15,7-4 0-15,-8 4-2 0,0-1-2 16,1 1 1-16,-8 1 3 0,-2-1-2 0,2 0 3 15,-7 0 4-15,0 4-1 0,-1 0-2 0,-7 1 0 16,0-1-4-16,0 0-4 0,0 0 2 16,-8 5 0-16,1-1 3 0,0 5 2 0,-1 0 2 15,-5-2 0-15,-9 7-2 0,7-7-1 16,-8 10-1-16,1 0 0 0,0 4-1 0,-8 4-1 16,0 0 1-16,-7 9-2 0,1 0 0 15,-7 3 0-15,-3 5 0 0,10-1 0 0,-16 9-2 16,8 1-2-16,-7 1 0 0,0 12-27 15,-8-2-40-15,6 9-60 0,-6 5-68 0,-6 1-77 16,-2 7-101-16,0 4-98 0,0 7-70 0,1 1-116 16,0 4-218-16,-1 4-92 0,1 0 39 15,7 8 88-15,-8 1 163 0,8 3 290 16</inkml:trace>
  <inkml:trace contextRef="#ctx0" brushRef="#br0" timeOffset="99833.682">20770 5841 94 0,'-15'8'513'0,"7"-3"103"16,0-10 65-16,1-3 30 0,7 0-249 15,-6-1-114-15,6-7-59 0,6 4-42 0,-6-9-17 16,7 5-15-16,1-5-28 0,8-4-18 16,-9-1 49-16,7 2-21 0,2-5-29 15,-3 0-11-15,11 0-21 0,-10-4-44 0,8-1-2 16,8-4 0-16,0 2 8 0,7-2 13 15,-1 5-18-15,-8-1-26 0,11 5-12 0,-3 9-15 16,-6 4-17-16,-1 3-9 0,-7 8-3 16,8 5-5-16,-8 5-1 0,-8 3-1 0,8 9-1 15,-7 0-1-15,1 8 4 0,-8 3-4 16,-1 6 0-16,-1-1-1 0,-6 8 1 0,8 5-3 16,-8 0 1-16,0 4-4 0,0-1-1 0,0 1-2 15,7 5-21-15,1 2-89 0,-1-2-212 16,0-5-435-16,8-2-317 0,-6-6-123 15,-4 0 25-15,2-9 186 0,-7 4 422 0</inkml:trace>
  <inkml:trace contextRef="#ctx0" brushRef="#br0" timeOffset="114899.524">17647 3874 78 0,'0'0'458'16,"0"0"105"-16,0 3 92 0,-7-3-1 15,7 5-168-15,-8-1-100 0,1-1-49 0,7 2-37 16,-6-2-23-16,-2 2-21 0,0 0-26 16,8-2-26-16,-7 3-27 0,7-3-19 0,-6 2-8 15,6-1-7-15,-10 0-12 0,10 0-14 16,0 0-19-16,-7 0-17 0,7 1-9 16,0-2-5-16,0 2 2 0,0-5 2 0,0 8 4 15,0-4 5-15,0 1 5 0,0 3-2 16,7-4 2-16,-7 4-2 0,0 0-5 0,-7 1-3 15,7-1-3-15,0 0-3 0,0 4-2 16,0 1 0-16,0 0-3 0,0 3-1 0,0 1-4 16,0-1-6-16,0 1-5 0,0 4-5 0,7-1-5 15,-7 1-4-15,0 4-1 0,0-4 1 16,10 4 3-16,-10 0 4 0,6 0 3 0,-6 4 1 16,0-4 1-16,7 4-1 0,-7 4 1 15,0 0 7-15,0 0 7 0,-7 4-1 0,7 5 1 16,0-4-11-16,-6-1-49 0,-4 4 0 15,10-2 0-15,-7-3 0 0,0 5 0 0,-1-3 0 16,2-4 0-16,-2-6 0 0,-7 2 0 16,8-2 0-16,-8-7 0 0,1 0 0 0,-1-5 0 15,0 1 0-15,-7-5 0 0,7 1 0 0,-8-1 0 16,-5-2 0-16,5 2 0 0,-6-4 0 16,-1 0 0-16,0 0 0 0,8-3 0 0,-8 2 0 15,1-3 0-15,0 1 0 0,0-2 0 0,-1 2 0 16,1 0 0-16,-1-5 0 0,0 0 0 15,1 3 0-15,-1-3 0 0,0 0 0 0,8 0 0 16,0 0 0-16,2 0 0 0,-4 0 0 16,2 0 0-16,1 4 0 0,-2 4-172 0,-7 9-660 15,-7-1-513-15,-8 11-177 0,-13 1 21 16,-9 6 187-16,-7 2 327 0,0 11 539 0</inkml:trace>
  <inkml:trace contextRef="#ctx0" brushRef="#br0" timeOffset="116932.261">17942 4920 232 0,'0'-8'661'0,"0"-1"172"0,0 1 154 16,7-1 26-16,-7 2-213 0,9-2-146 15,-2 0-95-15,1 1-97 0,-1 3-90 16,7-3-70-16,-5 5-63 0,4-2-51 0,2 1-35 16,-1 0-28-16,9 0-22 0,-8 4-20 0,-1 0-19 15,2 4-17-15,5-4-12 0,-5 4-10 0,-2 5-9 16,-7-1-4-16,8 0-3 0,-8 4-3 15,1-4-2-15,-1 5 0 0,1 4-1 16,-8-5-1-16,-8 5 1 0,8 0-1 0,-7 3-1 16,-1 1-1-16,-5-1 1 0,4 2 0 0,-5-2-3 15,0 5-1-15,-2-3-2 0,2-6-5 16,7 4-31-16,-9-3-69 0,3 0-132 0,4-4-197 16,2-2-231-16,0-2-314 0,7 0-277 15,-9-1-23-15,18-3 128 0,-2 3 202 0,0 0 330 16</inkml:trace>
  <inkml:trace contextRef="#ctx0" brushRef="#br0" timeOffset="117035.443">18127 5309 143 0,'-14'21'894'0,"-9"1"261"15,1-7 119-15,8-1 54 0,5 2-424 16,-5-3-499-16,6-1-454 0,1-3-443 0,0 3-482 16,-8 0-212-16,8 1-40 0,-7-2 153 15,-1-1 305-15</inkml:trace>
  <inkml:trace contextRef="#ctx0" brushRef="#br0" timeOffset="162467.215">8148 1469 117 0,'0'0'432'0,"0"0"127"0,8 0 107 16,-8 0-37-16,0-4-115 0,0 0-39 0,0 4 10 16,8-5 22-16,-8 5 35 0,6-3 17 15,-6 3-15-15,7 0-73 0,1 0-70 0,-8 3-60 16,9-3-40-16,-2 5-30 0,0-5-26 0,0 0-113 15,0 4-132-15,2-4 0 0,4 4 0 0,-6-4 0 16,9 0 0-16,-1 0 0 0,-8 0 0 16,9 0 0-16,-3 0 0 0,3 0 0 0,-3 0 0 15,2 0 0-15,1 0 0 0,-2 0 0 0,2 0 0 16,-3 0 0-16,2 4 0 0,-7-4 0 16,6 0 0-16,2 5 0 0,-9-5 0 0,7 5 0 15,-6-5 0-15,6 3 0 0,-6-3 0 0,6 0 0 16,-4 4 0-16,-5-4 0 0,10 0 0 0,-6 0 0 15,4 0 0-15,-5 5 0 0,7-5 0 16,-8 0 0-16,7 0 0 0,-7 0 0 0,9 0 0 16,-9-5 0-16,8 5 0 0,-7 0 0 15,6 0 0-15,-7 0 0 0,9 0 0 0,-10 0 0 16,1 5 0-16,2-5 0 0,-1 0 0 0,6 0 0 16,-7 3 0-16,0-3 0 0,1 5 0 0,-1-5 0 15,0 0 0-15,0 5 0 0,1-5 0 16,1 0 0-16,5 0 0 0,-7 0 0 0,1 0 0 15,-1 0 0-15,0 0 0 0,7 3 0 0,-5-3 0 16,-3 0 0-16,1 0 0 0,1 0 0 0,-1 0 0 16,7 4 0-16,-5-4 0 0,-2 5 0 15,0-2 0-15,2 2 0 0,-3 0 0 0,9-2 0 16,-7 1 0-16,-2 0 0 0,1 0 0 0,1 0 0 16,8 5 0-16,-9-5 0 0,0 0 0 15,8-4 0-15,-7 4 0 0,6-4 0 0,-7 4 0 16,1-4 0-16,-1 4 0 0,8-4 0 15,-8 4 0-15,2-4 0 0,-3 5 0 0,1-2 0 16,1-3 0-16,-1 5 0 0,1-5 0 0,-2 4 0 16,2-4 0-16,-1 4 0 0,0-4 0 0,-7 0 0 15,10 4 0-15,-4-4 0 0,1 0 0 0,-7 0 0 16,8 0 0-16,0 0 0 0,-8 0 0 16,0 0 0-16,7 5 0 0,-7-5 0 0,0 0 0 15,6 0 0-15,-6 3 0 0,0-3 0 0,0 5 0 16,0-1 0-16,-6 4 0 0,-1 5 0 15,-9-1-95-15,3 1-1019 0,-4-1-385 0,2 1-136 16,1-1 53-16,7-8 311 0,-1-8 563 0</inkml:trace>
  <inkml:trace contextRef="#ctx0" brushRef="#br0" timeOffset="164568.789">9359 1486 162 0,'0'9'420'16,"0"-1"50"-16,7 0 50 0,-7-4-21 0,0 4-115 15,0 2-39-15,0-7 13 0,0 5-5 16,0-4 1-16,0 0 13 0,0 1 15 16,0-1 4-16,0 0-10 0,0 0-33 0,7-4-46 15,-7 4-42-15,0-4-29 0,0 0-20 0,10 0-11 16,-10 0-8-16,0 0-6 0,5-4-11 0,-5 0-12 16,7-4-18-16,0-1-15 0,-7 1-16 15,9-4-15-15,-1-1-13 0,-8-4-33 0,6 2-48 16,-6-7 0-16,8 1 0 0,-1-4 0 0,-7 1 0 15,7-6 0-15,-7 7 0 0,9-8 0 16,-9 2 0-16,6 4 0 0,-6-4 0 0,0 6 0 16,7-3 0-16,-7-3 0 0,0 4 0 0,7 0 0 15,-7 0 0-15,0 0 0 0,10 0 0 0,-10 5 0 16,0-1 0-16,0 0 0 0,0 0 0 16,0 0 0-16,7 5 0 0,-7-1 0 0,0-3 0 15,0 3 0-15,0 1 0 0,0-6 0 0,0 5 0 16,6 1 0-16,-6-5 0 0,0 5 0 0,0-1 0 15,8-3 0-15,-8 3 0 0,0 1 0 0,7-6 0 16,-7 5 0-16,0 1 0 0,8-1 0 0,-8 1 0 16,7-5 0-16,-7 9 0 0,0-4 0 0,7-1 0 15,-7 4 0-15,0 1 0 0,7-6 0 0,-7 6 0 16,0-1 0-16,7 2 0 0,-7-2 0 16,0 0 0-16,0 1 0 0,9 1 0 0,-9-2 0 0,0 1 0 15,6 3 0-15,-6-4 0 0,0 5 0 0,0-1 0 16,7 6 0-16,-7-7 0 0,0 2 0 15,0 1 0-15,0 2 0 0,0-3 0 0,0 3 0 16,0 1 0-16,0 0 0 0,0 0 0 0,0 0 0 16,0 0 0-16,8 4 0 0,-8-4 0 0,0 4 0 15,0 0 0-15,0-4 0 0,0 4 0 16,0 0 0-16,0 0 0 0,0 0 0 0,0 0 0 16,0 0 0-16,0 0 0 0,0 4 0 0,-8 0 0 15,8 0-384-15,0 0-263 0,0 0-285 0,-7 0-374 16,7 5-92-16,0-6 91 0,7 7 219 0,9-3 306 15</inkml:trace>
  <inkml:trace contextRef="#ctx0" brushRef="#br0" timeOffset="165436.106">9691 315 175 0,'0'0'540'0,"-7"5"130"16,7-5 92-16,0 3-54 0,-7-3-157 0,7 0-96 15,0 0-22-15,0 0 3 0,7 4 9 16,-7-4-10-16,7 0-40 0,2 5-63 0,-3-5-51 16,1 5-40-16,0-2-28 0,9 2-21 0,-10-5-18 15,9 4-18-15,1-4-15 0,-2 4-18 0,8-4-13 16,-7 0-10-16,7 4-5 0,-1-4-67 0,2 0-28 15,-1 0 0-15,0 0 0 0,8-4 0 0,-14 4 0 16,13 0 0-16,-15 0 0 0,10 0 0 0,-11 4 0 16,10-4 0-16,-9 5 0 0,0-5 0 15,1 3 0-15,1 2 0 0,-1-1 0 0,-1-4 0 16,-7 4 0-16,8 0 0 0,-8-4 0 0,8 5 0 16,-1-5 0-16,-5 3 0 0,6-3 0 0,-8 0 0 15,7 0 0-15,-7 0 0 0,8 0 0 0,0 0 0 16,-8 0 0-16,7 0 0 0,2 5 0 0,-9-5 0 15,8 0 0-15,0 0 0 0,0 0 0 0,-9 0 0 16,9 0 0-16,1 0 0 0,-9 0 0 0,8 0 0 16,-1-5 0-16,1 5 0 0,0 0 0 0,0 0 0 15,1-3 0-15,-3 3 0 0,2 0 0 0,-1 0 0 16,1-5 0-16,2 5 0 0,-4 0 0 0,-6 0 0 16,9 0 0-16,-2 0 0 0,-7 0 0 15,8 0 0-15,-8 0 0 0,9 0 0 0,-2 0 0 16,-7 0 0-16,8-4 0 0,-7 4 0 0,6 0 0 15,-7 0 0-15,10 0 0 0,-12-4 0 0,11 4 0 16,-2 0 0-16,-6 0 0 0,6 0 0 0,-5 0 0 16,4-4 0-16,2 4 0 0,-6 0 0 0,5 0 0 15,-7 0 0-15,8 0 0 0,-8 0 0 0,7 0 0 16,-5 0 0-16,-3 0 0 0,1 0 0 0,9 0 0 16,-8 0 0-16,-1 0 0 0,0 0 0 0,0 0 0 15,9 0 0-15,-10 0 0 0,1 0 0 0,1-5 0 16,6 5 0-16,-5 0 0 0,-2 0 0 15,0 0 0-15,1 0 0 0,-1 0 0 0,0 0 0 0,0 0 0 16,-7 0 0-16,8 0 0 0,0 0 0 16,-2 0 0-16,-6 0 0 0,8 0 0 0,-1 0 0 15,2 5 0-15,-9-5 0 0,7 0 0 0,0 4 0 16,-7-4 0-16,7 0 0 0,0 4 0 0,-7-4 0 16,9 0 0-16,-9 4 0 0,0-4-145 0,0 5-457 15,0-5-266-15,0 3-382 0,0-3-163 0,0 0 70 16,0 0 187-16,6 0 272 0,1 5 430 15</inkml:trace>
  <inkml:trace contextRef="#ctx0" brushRef="#br0" timeOffset="166200.063">11072 320 217 0,'0'0'567'0,"0"0"131"15,0 3 97-15,-9-3-48 0,9 4-111 0,0-4-64 16,0 0-2-16,9 5 2 0,-9-5-15 0,0 5-68 16,7-5-75-16,0 3-84 0,1-3-57 0,-1 5-41 15,0-1-23-15,8-4-20 0,-7 0-65 0,6 4-124 16,2-4 0-16,5 0 0 0,-5 0 0 0,5 0 0 16,1 0 0-16,-1 0 0 0,-5 0 0 0,7 4 0 15,-2-4 0-15,-6 0 0 0,7 0 0 0,-6 0 0 16,5 5 0-16,-6-5 0 0,-1 0 0 0,9 0 0 15,-8 0 0-15,0 0 0 0,-1 0 0 0,0 0 0 16,8 0 0-16,-5 0 0 0,-4 0 0 0,2 0 0 16,0 0 0-16,-1 0 0 0,3 0 0 0,-5 0 0 15,-3 0 0-15,6 0 0 0,-1 0 0 16,-7 0 0-16,9 0 0 0,-10 0 0 0,9 0 0 16,-6 0 0-16,5 0 0 0,0 0 0 0,-5 0 0 15,4 0 0-15,3 0 0 0,-3 0 0 0,2 0 0 16,1 0 0-16,-2 0 0 0,2 0 0 0,-3 0 0 15,2-5 0-15,0 5 0 0,0 0 0 0,-6 0 0 16,4 0 0-16,2 0 0 0,-1 0 0 0,-6-4 0 16,6 4 0-16,2 0 0 0,-2-4 0 0,-6 4 0 15,6-4 0-15,1 4 0 0,0-5 0 0,-8 5 0 16,0-3 0-16,10 3 0 0,-11 0 0 0,1 0 0 16,-7 3 0-16,0 2 0 0,0 3 0 15,0 1-358-15,-13-1-622 0,3 4-432 0,-4-4-135 0,0 5 59 16,-1-6 267-16,7-2 409 0,2-5 444 15</inkml:trace>
  <inkml:trace contextRef="#ctx0" brushRef="#br0" timeOffset="167051.193">12237 353 334 0,'0'0'455'15,"0"0"59"-15,8 0 26 0,-8 0-85 0,0 0-107 16,0-4-23-16,0 4-13 0,-8 0-19 0,8 0-9 16,0 0 14-16,0 0 20 0,0 4 22 0,0-4-3 15,0 4-21-15,-7 1-33 0,7-2-23 16,0 6-18-16,0-5-3 0,7 5-2 0,-7-1-8 15,0 0-19-15,0 4-20 0,0 5-26 0,8-5-17 16,-8 4-16-16,0 1-9 0,0 5-15 0,7-2-13 16,-7 1-27-16,7-1-67 0,-7 5 0 0,0-1 0 15,7 2 0-15,-7-1 0 0,0 4 0 0,8-4 0 16,-8 0 0-16,0 0 0 0,9 0 0 16,-9 0 0-16,0 0 0 0,5-5 0 0,-5 5 0 15,9-4 0-15,-9 3 0 0,0-2 0 0,7-2 0 16,-7 2 0-16,0-2 0 0,0-4 0 15,8 5 0-15,-8 0 0 0,0-1 0 0,0-3 0 16,0 4 0-16,0 0 0 0,0-5 0 0,0 6 0 16,0-6 0-16,0 4 0 0,0 1 0 0,0-5 0 15,0 1 0-15,0 4 0 0,0-4 0 0,0 0 0 16,0 3 0-16,0-2 0 0,0-3 0 0,0 2 0 16,0 3 0-16,0-3 0 0,0-1 0 15,0 1 0-15,0 0 0 0,0 1 0 0,0-3 0 16,0 2 0-16,0-5 0 0,0 5 0 0,0-1 0 15,7-3 0-15,-7 4 0 0,0-5 0 16,0-4 0-16,0 5 0 0,0-4 0 0,7-1 0 16,-7-3 0-16,0-2 0 0,0 2 0 0,0-5 0 15,0 0 0-15,0-5 0 0,7 2 0 16,-7-7 0-16,0 3 0 0,0-6-354 0,0 0-552 16,0 4-468-16,0-3-155 0,7-1 53 0,-7 1 238 15,15 0 355-15,8-9 483 0</inkml:trace>
  <inkml:trace contextRef="#ctx0" brushRef="#br0" timeOffset="167936.193">12444 1772 396 0,'-8'0'585'0,"8"-4"142"16,-7 4 74-16,7 0-74 0,0 0-29 16,-6 0-68-16,6 0-48 0,0 0-46 0,0 0-91 15,0 0-92-15,6 0-59 0,1 0-44 16,1 0-23-16,0-3 6 0,0 3 1 0,6 0-2 16,1-5-18-16,6 5-187 0,-5-5-27 0,5 2 0 15,9-2 0-15,-8 1 0 0,8 0 0 16,-2-4 0-16,3 4 0 0,-2-1 0 0,7-3 0 15,-6 4 0-15,0-3 0 0,1-3 0 0,-2 7 0 16,-1-2 0-16,3 2 0 0,-2-1 0 0,0-1 0 16,-5 5 0-16,4-3 0 0,1 3 0 15,-7 0 0-15,7 0 0 0,-6 0 0 0,6-5 0 16,-7 5 0-16,2 0 0 0,4 0 0 0,-6 0 0 16,8 0 0-16,-8 5 0 0,8-5 0 15,-8 0 0-15,8 0 0 0,-8 0 0 0,7 0 0 16,-7 0 0-16,8 0 0 0,-8 0 0 0,0-5 0 15,2 5 0-15,-3 0 0 0,1 0 0 16,0 0 0-16,-1 0 0 0,1 0 0 0,1 0 0 16,6 0 0-16,-7 0 0 0,2 0 0 0,-3 0 0 15,1 5 0-15,1-5 0 0,-1 0 0 0,0 0 0 16,0 0 0-16,-1 0 0 0,3 0 0 0,-3 0 0 16,1 0 0-16,1 0 0 0,-2 0 0 15,2 3 0-15,-1-3 0 0,-8 0 0 0,9 0 0 16,-2 0 0-16,2 5 0 0,-8-5 0 0,0 0 0 15,6 4 0-15,-4-4 0 0,-4 0 0 16,10 3 0-16,-9-3 0 0,8 5 0 0,-8-5 0 16,3 3 0-16,4-3 0 0,-5 0 0 15,-3 0 0-15,9 0 0 0,-6 0 0 0,6 0 0 16,-8 0 0-16,2 0 0 0,5 0 0 0,-5 0 0 16,5 0 0-16,-6 0 0 0,-1 0 0 0,8 0 0 15,-7-3 0-15,2 3 0 0,-4 0 0 0,3 0 0 16,5 0 0-16,-6 0 0 0,-8 3 0 15,15-3 0-15,-13 0 0 0,4 5 0 0,3-5 0 16,-2 5 0-16,0-5 0 0,-5 3 0 0,5-3 0 16,1 0 0-16,-1 4 0 0,1-4 0 15,0 0 0-15,-1-4 0 0,3 4 0 0,-10 0 0 16,-1 0 0-16,2 0 0 0,-1 0 0 0,-7 0 0 16,0 0 0-16,0 0 0 0,-7 4 0 0,-7 4-213 15,-10-4-1089-15,-5 5-286 0,-8-1-90 16,-7-4 120-16,1 5 381 0,-3-1 644 0</inkml:trace>
  <inkml:trace contextRef="#ctx0" brushRef="#br0" timeOffset="170691.913">8052 3292 116 0,'0'0'394'15,"0"0"63"-15,0 0 7 0,0 0-74 0,0 0-158 16,0 0-114-16,0 0-62 0,0 0-31 16,0 0-15-16,9 0-6 0,-9 0-1 0,0 0-3 15,0 0-11-15,0 0-46 0,0 0-153 16,0 0-167-16,0 0-74 0,0 0-23 15,0 5 30-15</inkml:trace>
  <inkml:trace contextRef="#ctx0" brushRef="#br0" timeOffset="182945.049">6105 767 373 0,'0'0'613'0,"0"0"145"15,0 5 124-15,0-5-137 0,0-5-23 16,0 2-85-16,0 3-39 0,0-5-40 0,0-3-58 16,0 4-84-16,0 0-71 0,0-4-71 15,0 8-49-15,-9-4-35 0,2 4-19 0,0 0-11 16,0 0-136-16,-8 4-24 0,-1 4 0 0,4 4 0 16,-12 5 0-16,2 0 0 0,1 3 0 0,-3 5 0 15,2 0 0-15,8 5 0 0,-8-6 0 0,1 5 0 16,4 0 0-16,3 1 0 0,7-5 0 0,-8-1 0 15,15 1 0-15,0-4 0 0,0-1 0 16,15 1 0-16,-8-4 0 0,7-5 0 0,9 1 0 16,0-1 0-16,-2-2 0 0,8-7 0 0,-5 1 0 15,4 0 0-15,1-4 0 0,-7 0 0 0,9 0 0 16,-10 0 0-16,1-4 0 0,2 4 0 16,-10-4 0-16,8 1 0 0,-8 3 0 0,2-5 0 15,-2 0 0-15,-7 2-511 0,0-6-286 0,2 1-317 16,-2-5-266-16,0 1 16 0,-7-10 140 15,16 6 254-15,-9-9 351 0</inkml:trace>
  <inkml:trace contextRef="#ctx0" brushRef="#br0" timeOffset="183337.343">6429 560 17 0,'0'-8'572'0,"0"-4"225"16,0 4 214-16,7-1 141 0,-7 1-177 0,8 4-145 15,-8-2-137-15,8 3-148 0,-8 0-91 16,6 3-83-16,-6 0-62 0,8 3-43 0,-8 6-67 16,7-1-199-16,-7 0 0 0,0 9 0 0,0 4 0 15,0 3 0-15,0 4 0 0,-7 2 0 0,7 0 0 16,0-1 0-16,-8 0 0 0,8 0 0 0,-6 4 0 16,6-5 0-16,-8-2 0 0,8-1 0 0,0 0 0 15,0 0 0-15,0-5 0 0,0 5 0 16,0-3 0-16,0-2 0 0,0 1 0 0,0-5 0 15,8 1 0-15,-8-5 0 0,6 5 0 0,-6-5 0 16,8-4 0-16,-1 5 0 0,0-5 0 0,1-4 0 16,-1 5 0-16,0-5 0 0,10-4 0 0,-10 4 0 15,7-4 0-15,1 0 0 0,-8 0 0 16,7-4 0-16,3 0 0 0,-12 4 0 0,11-4 0 16,-1-1 0-16,-9 1 0 0,9 0 0 0,-7 0 0 15,6-1 0-15,-7 2 0 0,1-2 0 0,1 1 0 16,-4 0-399-16,3 0-339 0,-8-4-263 0,8-1-335 15,-8 1-28-15,7-4 101 0,-7-1 229 16,8 1 295-16</inkml:trace>
  <inkml:trace contextRef="#ctx0" brushRef="#br0" timeOffset="183597.563">6910 585 561 0,'-9'-8'965'16,"9"-4"297"-16,-7 4 185 0,7-1-178 0,0 1-217 15,0 0-330-15,0 3-244 0,0 1-154 0,7 4-213 16,-7 0-111-16,9 4 0 0,-3 9 0 0,1 4 0 16,-7 7 0-16,8 4 0 0,0 2 0 0,-8 8 0 15,0-1 0-15,6 0 0 0,-6 1 0 16,0-2 0-16,0 3 0 0,0-2 0 0,7-4 0 16,-7 4 0-16,0-7 0 0,0 3 0 0,0-8 0 15,0-1 0-15,0-3 0 0,8-9 0 0,-8 1 0 16,0-5 0-16,7-8-132 0,2-4-426 0,-9-8-211 15,14-5-223-15,-7-8-226 0,1-4-51 16,6-4 109-16,9-4 193 0,-9-5 258 16,10 1 317-16</inkml:trace>
  <inkml:trace contextRef="#ctx0" brushRef="#br0" timeOffset="183837.454">7233 664 255 0,'0'-4'648'0,"0"8"288"0,-7 1 197 15,0-2-2-15,7 6-69 0,-15-1-165 0,7 0-213 16,-5 1-135-16,-4 4-116 0,5-1-101 0,-5 0-201 15,-4 0-131-15,5 0 0 0,-4 5 0 0,3-4 0 16,3 4 0-16,-9 0 0 0,10-5 0 0,-3 4 0 16,2 1 0-16,7-1 0 0,-2 1 0 0,2 0 0 15,7-1 0-15,0 1 0 0,7 4 0 16,2 0 0-16,5-1 0 0,9-3 0 0,-10 4 0 16,10-5 0-16,-2-4 0 0,2 5 0 0,6-5 0 15,-7 1 0-15,0-5 0 0,-5 1 0 0,4-5 0 16,-6 4-710-16,-8-3-558 0,0-2-255 15,7 2-42-15,-4 3 179 0,3 1 332 0,10 4 515 16</inkml:trace>
  <inkml:trace contextRef="#ctx0" brushRef="#br0" timeOffset="184563.642">4627 3387 3 0,'-7'-17'454'0,"7"5"190"0,7 4 148 15,-7 0 133-15,-7 4-121 0,0-1-47 16,7 5-75-16,-6 5-60 0,-10-1-85 15,9 4-101-15,-1 0-79 0,-6 1-75 0,5 3-54 16,-5 1-33-16,8 0-21 0,-10 4-17 0,9-2-15 16,0 3-142-16,0-3 0 0,7-2 0 15,0 4 0-15,0 0 0 0,0-5 0 0,7 4 0 16,0-4 0-16,0 1 0 0,9 1 0 0,-3-3 0 16,11-2 0-16,-10 4 0 0,9-5 0 15,-3-1 0-15,2 3 0 0,2 2 0 0,-10-5 0 16,1 6 0-16,-1 0 0 0,1-1 0 15,-6 1 0-15,-9 2 0 0,0-2 0 0,0 4 0 16,-9 0 0-16,1-4 0 0,1 3 0 16,-7-4 0-16,6 1 0 0,-6-1 0 0,-8-3 0 15,6-1 0-15,-6-1 0 0,9-2 0 0,-3 0 0 16,-5-5 0-16,4-5 0 0,3 0 0 16,8-2 0-16,-10-1 0 0,9-5 0 0,7-3-487 15,0-5-332-15,0-4-409 0,7 0-207 16,9-5 31-16,-3-2 170 0,11-1 281 0,5-4 444 15</inkml:trace>
  <inkml:trace contextRef="#ctx0" brushRef="#br0" timeOffset="184802.546">4886 3313 34 0,'0'0'651'0,"7"0"318"0,-7 0 208 0,8 0 121 15,-8 0-193-15,0 5-254 0,0-2-252 16,7 6-154-16,-7 3-97 0,0 4-63 0,0 5-48 15,0 0-45-15,0 7-192 0,-7 6 0 16,7-1 0-16,-8 1 0 0,8 2 0 0,-7 3 0 16,1-6 0-16,6 0 0 0,0-4 0 0,0-1 0 15,0-1 0-15,0-7 0 0,0 1 0 16,6-4 0-16,1-5 0 0,-7 0 0 0,8-8-435 16,-8 0-274-16,7-8-300 0,1 0-333 15,-8-8-40-15,7 0 114 0,8-5 232 0,-8 1 319 16</inkml:trace>
  <inkml:trace contextRef="#ctx0" brushRef="#br0" timeOffset="185135.146">5020 3642 517 0,'0'-5'879'0,"0"5"237"16,0 0 169-16,0-5-142 0,7 2-187 15,7-1-263-15,-6-1-190 0,6 2-139 0,-6-2-112 16,6 5-85-16,1 0-63 0,-1 0-44 15,3 0-31-15,-3 0-16 0,1 5-11 0,-1-5-6 16,-7 3-21-16,10 2-61 0,-12-1-134 16,2-4-167-16,2 0-232 0,-9 0-269 0,7 0-310 15,-7-4-79-15,8-1 70 0,-1 2 190 16,0-7 268-16,0-2 363 0</inkml:trace>
  <inkml:trace contextRef="#ctx0" brushRef="#br0" timeOffset="185335.652">5255 3285 1 0,'-7'-5'618'0,"0"5"345"0,7 0 251 16,-7 0 158-16,7 0-205 0,0 0-247 0,0 5-282 16,0 2-193-16,0 1-106 0,7 5-58 15,-7 7-48-15,0 1-233 0,7 8 0 0,-7 0 0 16,0 6 0-16,0-2 0 0,0 4 0 16,0-5 0-16,0 6 0 0,0-5 0 0,0 1 0 15,0-6 0-15,-7 2 0 0,7-5 0 0,7 0-175 16,-7-8-511-16,0-9-407 0,0 0-324 15,7-8-55-15,8-4 131 0,7-5 267 16,1-3 400-16</inkml:trace>
  <inkml:trace contextRef="#ctx0" brushRef="#br0" timeOffset="185637.709">5550 3840 425 0,'-6'9'947'0,"-2"-6"323"15,8 2 159-15,-8-5-101 0,16 0-258 0,0 0-360 16,-2 0-279-16,1 0-133 0,8 0-83 15,1 0-147-15,-2-5-68 0,2 5 0 0,-3-3 0 16,3-2 0-16,5 5 0 0,-4 0 0 16,-11-4 0-16,8 4-183 0,-6 0-334 0,0 0-287 15,-8-4-381-15,6 4-213 0,2-5 41 16,-1-2 177-16,0-2 262 0,8-3 399 0</inkml:trace>
  <inkml:trace contextRef="#ctx0" brushRef="#br0" timeOffset="185919.892">5759 3387 432 0,'0'-12'700'0,"0"-1"175"16,0 1 171-16,0 4-107 0,5-4-120 16,-5 3-100-16,7 6-98 0,-7-2-119 0,9 5-95 15,-9 0-94-15,8 5-75 0,-8 2-47 0,0 1-25 16,6 9-18-16,-6 3-73 0,0 2-75 15,7 8 0-15,-7-2 0 0,0 10 0 0,0-6 0 16,8 1 0-16,-8 6 0 0,0-6 0 16,0-4 0-16,0-1 0 0,-8-3 0 0,8 0 0 15,0-8 0-15,0 0 0 0,0-4 0 0,0-5-185 16,8-4-269-16,-8-8-210 0,0-1-235 16,0-3-282-16,0-4-98 0,0-6 55 15,0-2 186-15,0-5 257 0,7 0 351 0</inkml:trace>
  <inkml:trace contextRef="#ctx0" brushRef="#br0" timeOffset="186109.941">5764 3358 177 0,'0'0'757'15,"0"4"290"-15,7-4 223 0,-7-4 93 16,9 4-242-16,5 0-269 0,-7 0-233 0,8-4-178 16,0 4-128-16,-1-4-89 0,3 4-217 0,4 0-7 15,-6-4 0-15,-1 4 0 0,2 0 0 16,-3 0 0-16,3 0 0 0,-2 0 0 0,-6 4 0 15,-1 0 0-15,0 0-270 0,2 5-291 16,-9-1-221-16,0 0-239 0,-9 1-267 0,9-1-1 16,-7 0 151-16,7 6 206 0,-7-2 273 15</inkml:trace>
  <inkml:trace contextRef="#ctx0" brushRef="#br0" timeOffset="186267.161">5868 3565 671 0,'-15'13'1053'0,"7"1"286"0,1-6 176 16,0-4-207-16,7-1-329 0,0-3-348 0,0 0-271 15,7 0-169-15,0-3-87 0,10-1-64 0,-4-1-40 16,3 2 0-16,-2-5 0 0,9 2 0 16,-10 3-36-16,-6-2-135 0,10 0-154 0,-11 5-225 15,2 0-226-15,-1 0-262 0,-7 5-225 16,0 3 7-16,7-2 159 0,-7 5 206 16,9-2 296-16</inkml:trace>
  <inkml:trace contextRef="#ctx0" brushRef="#br0" timeOffset="186413.439">5883 3782 568 0,'-15'17'799'16,"9"-4"165"-16,-3-1 103 0,1-5-238 16,1-2-261-16,7-1-210 0,7-4-159 0,-7 0-101 15,8-4-53-15,7-1-29 0,-8-2-77 16,9-2-116-16,-9 1-142 0,7-4-223 0,2-1-320 16,-10 1-99-16,17-1 38 0,-9 0 105 15,8 1 206-15</inkml:trace>
  <inkml:trace contextRef="#ctx0" brushRef="#br0" timeOffset="186799.746">6185 3762 114 0,'-7'12'569'15,"7"-4"168"-15,0 1 161 0,0-1 105 0,0-4-113 16,7-4-95-16,-7 4-62 0,7-4-81 16,1-4-120-16,0 4-106 0,-2-8-93 0,2 0-74 15,-1-5-58-15,9 1-152 0,-9-1-49 16,0-4 0-16,-7-3 0 0,7-2 0 0,2 2 0 15,-9-5 0-15,7 0 0 0,-7 0 0 16,0-5 0-16,0 7 0 0,6-7 0 0,-6 6 0 16,0 6 0-16,0-2 0 0,8 7 0 0,-8 4 0 15,7 6 0-15,-7 0 0 0,8 3 0 16,-1 3 0-16,-7 6 0 0,8-1 0 0,-1 9 0 16,0-1 0-16,2 4 0 0,-3 9 0 0,1-4 0 15,1 4 0-15,-1 0 0 0,-7 1 0 16,8-1 0-16,-1-5 0 0,0 1 0 0,0-8 0 15,2 0 0-15,-2-9 0 0,0 1 0 16,8-9 0-16,-7-4 0 0,-2-1 0 0,2-8 0 16,-1-4 0-16,0-8 0 0,1-3 0 0,-8-4 0 15,7-3 0-15,-7-10 0 0,0 3 0 16,0-3 0-16,-7-2 0 0,-1 2 0 0,1 0-803 16,0-1-668-16,-7 4-183 0,-2-3-23 15,2 3 236-15,7-6 651 0</inkml:trace>
  <inkml:trace contextRef="#ctx0" brushRef="#br0" timeOffset="190849.704">8082 3221 56 0,'0'4'443'0,"0"-4"160"16,0 5 130-16,0-5 54 0,0 3-99 0,9-3-4 15,-9-3-47-15,0 3-25 0,7 0-18 0,-1 0-65 16,2 0-71-16,-1 3-56 0,8-3-55 16,-1 0-47-16,2-3-39 0,-3 3-204 0,11 0-57 15,-3 0 0-15,-6 0 0 0,7 0 0 0,1 0 0 16,6 3 0-16,-6-3 0 0,5 0 0 15,-5 0 0-15,6 0 0 0,-7 0 0 16,0 0 0-16,8 0 0 0,-7 0 0 0,-2 0 0 16,-4 0 0-16,3 0 0 0,2 0 0 0,-7 0 0 15,7 0 0-15,-8-3 0 0,2 3 0 16,-1 0 0-16,7 0 0 0,-8 0 0 0,2 0 0 16,-3-5 0-16,4 5 0 0,4 0 0 15,-6 0 0-15,-8 0 0 0,15 0 0 0,-13 0 0 16,5 0 0-16,1-4 0 0,-1 4 0 15,0 0 0-15,1-4 0 0,0 4 0 0,1-4 0 16,-2 4 0-16,0 0 0 0,1-5 0 0,0 5 0 16,-1 0 0-16,1 0 0 0,1 0 0 15,-2 0 0-15,9 0 0 0,-9 0 0 0,1 0 0 16,-1 0 0-16,1 0 0 0,0 0 0 16,0 0 0-16,0 0 0 0,-1 0 0 0,0 0 0 15,2-3 0-15,-1 3 0 0,0 0 0 0,-1-5 0 16,1 5 0-16,-1-3 0 0,-7 3 0 15,10-5 0-15,-4 5 0 0,2 0 0 0,-7 0 0 16,6 0 0-16,3 0 0 0,-12 0 0 0,9 0 0 16,3 0 0-16,-11 0 0 0,9 5 0 15,-8-5 0-15,8 0 0 0,-1-5 0 0,3 5 0 16,-11 0 0-16,9 0 0 0,0 0 0 16,-8-4 0-16,7 4 0 0,1 0 0 0,-8 0 0 15,9 0 0-15,-8 0 0 0,6 0 0 0,-7 0 0 16,9 0 0-16,-10 0 0 0,9 0 0 15,-7 0 0-15,7 0 0 0,-1 0 0 0,1 0 0 16,-8 0 0-16,9 0 0 0,-3-4 0 16,2 4 0-16,8-4 0 0,-9 4 0 0,1 0 0 15,0-4 0-15,0 4 0 0,-1-4 0 0,0 4 0 16,-4 0 0-16,3 0 0 0,-5 0 0 16,6 0 0-16,-6 0 0 0,-1 0 0 0,8 0 0 15,-8 0 0-15,0 0 0 0,9 0 0 16,-8 0 0-16,6 0 0 0,-7-4 0 0,1 4 0 15,6 0 0-15,-7 0 0 0,0 0 0 0,3 0 0 16,-4 0 0-16,1 0 0 0,1 0 0 16,-8 0 0-16,7 0 0 0,-7 0 0 0,8 0 0 15,-8 4 0-15,0-4 0 0,0 0 0 16,6 0 0-16,-6 0 0 0,0-4 0 0,0 4 0 16,0 0 0-16,0-5 0 0,0 2 0 0,0-2 0 15,0 1 0-15,0 1 0 0,-6-2 0 16,6-3 0-16,-8-1 0 0,1 1 0 0,-1 0 0 15,-5 0-274-15,-4-1-808 0,3 0-397 16,-1 1-105-16,0 0 102 0,1 3 284 0,-2 2 436 16</inkml:trace>
  <inkml:trace contextRef="#ctx0" brushRef="#br0" timeOffset="191384.516">10023 3233 69 0,'-7'5'299'0,"0"3"56"16,7-8-15-16,-8 4-57 0,8 1-86 16,0-5-76-16,0 3-47 0,0-3-23 0,-7 0-14 15,7 0-11-15,7-3-12 0,-7 3-8 16,0-5-2-16,8-3-3 0,-8 4 2 0,0-4-1 15,7-1 0-15,0 1 3 0,-7 0 20 16,7-5 28-16,-7 5 42 0,7 0 50 16,-7 0 57-16,0 0 53 0,10-1 37 0,-10 6 25 15,0-7 36-15,0 2 41 0,0 1 19 16,0-1 3-16,0 3-3 0,6-3-16 0,-6 2-31 16,0 3-23-16,0 3-13 0,0-5-12 15,7 5-26-15,-7 0-31 0,0 5-30 16,0-2-20-16,8 6-31 0,-8 1-180 0,0 5 0 15,-8 6 0-15,8 0 0 0,0 7 0 0,-7 2 0 16,7 3 0-16,-6 9 0 0,6-1 0 0,-10 0 0 16,10 6 0-16,0-1 0 0,0-2 0 15,0 2 0-15,10-4 0 0,-10 0 0 16,0-6 0-16,6 1 0 0,-6-2 0 0,0-2 0 16,0-8 0-16,7-1 0 0,-7 1 0 0,0-8 0 15,0-1 0-15,0 1 0 0,0-8 0 0,0-1 0 16,0 0 0-16,0-3 0 0,8-5 0 15,-8 0 0-15,0-5 0 0,0-3 0 16,0 0-111-16,7-1-337 0,-7-8-138 0,0-3-135 16,8-5-135-16,-8-4-141 0,6-4-134 0,2-8 56 15,-1-1 138-15,9-9 193 0,-3 7 260 16</inkml:trace>
  <inkml:trace contextRef="#ctx0" brushRef="#br0" timeOffset="192166.94">10120 3325 122 0,'-9'-20'481'0,"9"3"93"16,-7 4 50-16,7 1-62 0,0-1-198 15,0 5-138-15,0-1-84 0,7 1-45 0,-7 0-34 16,9 4-30-16,-3-4-17 0,1 3 2 16,2-3 21-16,-1 4 36 0,-1 0 49 0,-7 0 71 15,7 4 95-15,-7 0 72 0,7 0 36 16,-7 0 5-16,0 0-30 0,0 0-67 16,7 0-69-16,-7 0-48 0,0 0-35 0,0 0-22 15,8 0-17-15,-8 0-11 0,7 0-2 0,0 0 9 16,-7 0 13-16,0 0 15 0,7 4 15 15,-7-4 13-15,8 4 5 0,-8 0-2 0,0 4-8 16,0 0-90-16,0 5-72 0,0-1 0 16,0 1 0-16,0 8 0 0,-8 0 0 0,8 4 0 15,0 0 0-15,-7 4 0 0,7 4 0 0,0 1 0 16,0 2 0-16,-7-2 0 0,7 4 0 16,0-2 0-16,0 3 0 0,0-6 0 0,-7-1 0 15,7 1 0-15,0-4 0 0,0-3 0 16,-8-1 0-16,8-5 0 0,0-4 0 0,-7 2 0 15,7-6 0-15,0-4 0 0,0-3 0 0,-7-2 0 16,7-3 0-16,0-3 0 0,0-7 0 16,0-2 0-16,0-9 0 0,7-3 0 0,-7-9 0 15,7-4 0-15,1-6 0 0,-1-9 0 0,0-6 0 16,0-2 0-16,1-5 0 0,1 1 0 16,-4 2 0-16,4 9 0 0,-2-2 0 0,-7 10 0 15,8 0 0-15,-8 6 0 0,7 3 0 16,-7 6 0-16,7 10 0 0,-7 3 0 0,7 5 0 15,-7 9 0-15,7 3 0 0,-7 3 0 16,0 5 0-16,9 9 0 0,-9 7 0 0,6 1 0 16,-6 8 0-16,7 5 0 0,-7 8 0 0,0-5 0 15,8 9 0-15,-8 5 0 0,0-6 0 16,-8 6 0-16,8-2 0 0,0-4 0 0,0 2 0 16,-7-9 0-16,7-1 0 0,-6-9 0 15,6-3 0-15,0-4 0 0,0-3 0 0,0-6 0 16,0-7 0-16,0-1 0 0,0-4 0 0,6-4 0 15,-6-8 0-15,7-5 0 0,-7-3 0 16,8-10 0-16,8-2 0 0,-11-10 0 0,4-4 0 16,-2-6 0-16,0-7 0 0,2 1 0 0,-3-4 0 15,1 3 0-15,-7 11 0 0,0 1 0 16,0 10 0-16,0 8 0 0,0 8 0 16,0 5 0-16,0 8 0 0,0 4 0 0,0 8 0 15,0 8 0-15,0 6 0 0,0 6 0 0,0 11 0 16,0 2 0-16,0 8 0 0,-7 1 0 15,7 1 0-15,0-2 0 0,0-2 0 0,-6 1 0 16,6-6 0-16,0-4 0 0,-9-6 0 16,9-2 0-16,0-9 0 0,0-1 0 0,0-7 0 15,0-5 0-15,0-4 0 0,0 0 0 0,0-8-422 16,0 0-225-16,0-8-205 0,0 0-319 16,0-9-136-16,0-8 36 0,15-1 176 0,-8-12 236 15,16-3 385-15</inkml:trace>
  <inkml:trace contextRef="#ctx0" brushRef="#br0" timeOffset="193184.553">10570 3026 319 0,'-16'-4'640'0,"9"8"164"16,-6-4 176-16,4 4-43 0,2 1-128 16,-1-5-106-16,1 3-77 0,-1-3-102 15,1 5-83-15,-1-5-55 0,8 4-56 0,0-4-46 16,0 0-33-16,0 0-94 0,0 4-157 0,8-4 0 15,-1 0 0-15,8 0 0 0,-7 4 0 16,14-4 0-16,-8 5 0 0,8-2 0 0,0 2 0 16,1-2 0-16,0 2 0 0,6-1 0 15,-8 0 0-15,9 0 0 0,0 1 0 0,-6-2 0 16,4-3 0-16,-6 0 0 0,7 0 0 0,2 6 0 16,-10-6 0-16,8 0 0 0,-7 0 0 15,1 0 0-15,-1 3 0 0,1-3 0 0,-2 5 0 16,2 0 0-16,-1-5 0 0,7 3 0 0,-7-3 0 15,8 0 0-15,-1 0 0 0,-7 0 0 16,7-3 0-16,1 3 0 0,0 0 0 0,-8-5 0 16,8 5 0-16,-8 0 0 0,7-5 0 15,-5 5 0-15,-3 0 0 0,0 0 0 0,1 0 0 16,0 5 0-16,-5-5 0 0,4 5 0 16,1-5 0-16,0 3 0 0,-1 2 0 0,3-5 0 15,-10 3 0-15,9 1 0 0,-2 1 0 0,2-5 0 16,0 3 0-16,-2-3 0 0,0 0 0 15,3 5 0-15,-3-5 0 0,1 0 0 0,0 0 0 16,1 5 0-16,0-5 0 0,-2 3 0 16,1-3 0-16,2 4 0 0,-11-4 0 0,10 5 0 15,-2-5 0-15,-6 0 0 0,6 3 0 0,2-3 0 16,-8 0 0-16,7 0 0 0,2 0 0 16,-3 0 0-16,-6 0 0 0,6 0 0 0,1 0 0 15,2 0 0-15,-10 0 0 0,8 0 0 0,-8 0 0 16,8 0 0-16,-7 0 0 0,8 0 0 15,-9 0 0-15,2 0 0 0,-3 0 0 0,3-3 0 16,-1 3 0-16,-1 0 0 0,8 0 0 16,-7 0 0-16,-1-5 0 0,8 5 0 0,1 0 0 15,-1 0 0-15,0 0 0 0,0-4 0 0,2 4 0 16,-3 0 0-16,8 0 0 0,-7 0 0 16,9 0 0-16,-10 0 0 0,8 0 0 0,-5 0 0 15,-3 0 0-15,1-3 0 0,7 3 0 16,-6-5 0-16,-1 5 0 0,7-5 0 0,-5 2 0 15,4 3 0-15,-6-5 0 0,7 1 0 0,-5 4 0 16,4 0 0-16,-6 0 0 0,1 0 0 16,-2 0 0-16,-4 4 0 0,3-4 0 0,-5 5 0 15,7-2 0-15,-7-3 0 0,0 0 0 16,1 5 0-16,-3-5 0 0,3 0 0 0,-9-5 0 16,7 5 0-16,2-3 0 0,-2-2 0 0,-7 1 0 15,9 1 0-15,-10-2 0 0,9 2 0 16,-8 3 0-16,2-5 0 0,-9 5 0 0,6 0 0 15,1 0 0-15,0 0 0 0,-7 0 0 16,10 0 0-16,3 5 0 0,-5-5 0 0,7 0 0 16,-8 0 0-16,7 0 0 0,3 0 0 0,-12 0 0 15,11 3 0-15,-1-3 0 0,-8 5 0 16,0-5 0-16,0 3 0 0,1 1 0 0,-8-4 0 16,-8 5 0-16,1-2 0 0,-7 7-616 15,-1-7-794-15,-6-3-210 0,-10 4 2 0,-6-8 202 16,1-4 425-16,-9-9 543 0</inkml:trace>
  <inkml:trace contextRef="#ctx0" brushRef="#br0" timeOffset="207010.687">14872 2047 55 0,'0'0'369'0,"-7"0"82"0,7-4 33 0,0 4-41 15,0 0-121-15,0 0-102 0,0 0-66 0,0 0-40 16,0 0-32-16,0 0-27 0,0 0-22 16,0-5-15-16,0 5-10 0,0-4-5 0,7 4-1 15,-7-4-1-15,0 4 3 0,7-4 7 16,-7 4 5-16,0 0 6 0,0 0 8 0,0 0 1 15,0 0-5-15,0 4-5 0,0-4-5 16,0 4-9-16,0 0-7 0,-7-4-13 0,7 5-18 16,7-1-27-16,-7-4-37 0,0 0-52 15,0 3-81-15,0-3-133 0,0 0-121 0,0 0-27 16,0 0 22-16,0 0 80 0</inkml:trace>
  <inkml:trace contextRef="#ctx0" brushRef="#br0" timeOffset="207516.981">15168 1892 296 0,'0'-8'550'0,"0"4"115"0,0 4 80 15,-8-3-131-15,8 3-160 0,0 0-102 16,0 0-46-16,0 3 0 0,0 1 29 0,0 9 25 16,8 3 17-16,-8 1-5 0,0 8-19 0,8 5-30 15,-8-1-16-15,0 7-20 0,0 1-33 16,6 6-43-16,-6-1-46 0,8-1-48 0,-8 0-42 16,7 1-29-16,-7-1-21 0,7-3-11 0,-7 3-6 15,9-3-5-15,-9-1-2 0,0 0-1 16,0-4-3-16,-9 0-1 0,9-3-1 0,-7-1-2 15,7-4-3-15,-7 0-12 0,7-5-26 0,-8-4-39 16,8-7-51-16,-6 4-78 0,6-10-73 16,0-3-90-16,0-3-120 0,-8-6-96 0,8-4-102 15,0-3-160-15,0-1-144 0,8-3 45 16,-8-5 97-16,6 0 159 0,9 0 235 16</inkml:trace>
  <inkml:trace contextRef="#ctx0" brushRef="#br0" timeOffset="208049.759">15271 1922 511 0,'-7'-5'689'0,"-2"1"108"16,9 0 90-16,-5 0-176 0,10 1-134 0,-5-2-72 15,0 0-40-15,9 2-29 0,-2-2-56 0,9 1-69 16,-10-3-50-16,9 2-33 0,6 1-32 16,-6 4-29-16,8-4-26 0,0 4-26 0,-2 0-27 15,8 0-25-15,1 0-20 0,-1 0-16 0,8 4-12 16,-7 0-7-16,0 1-2 0,-1 2-2 16,1 2 1-16,6 4 9 0,-7-2 15 0,9 6 33 15,-2 0 24-15,2 3 11 0,-2 5-6 0,3-3-15 16,-11 2-32-16,1 0-26 0,1 1-10 0,-7 5-6 15,-2-5-1-15,-5 5 0 0,-2-2 0 16,-7 1 0-16,1-1 0 0,-2 7 0 0,-6-6 0 16,-6 0 0-16,-2 4 0 0,1 0 1 0,-7-5 3 15,-9 7 5-15,9-6-8 0,-9-1-2 16,1 2 0-16,0-2 0 0,-7 2 0 0,-9-5 0 16,9 4 0-16,-9-4 0 0,2-1 0 0,-1-3 0 15,0 4 0-15,-6-4 0 0,-3 0 0 16,10-5 0-16,-9 1 0 0,2-5 0 0,7 4 0 15,-2-7 0-15,9-1 0 0,-1 0 0 16,7-3 0-16,2-1 0 0,5-4 0 0,3-4 0 16,5 4 0-16,0-5 0 0,1 2 0 15,7-2 0-15,0 1 0 0,7-4 0 0,1 3 0 16,0-3 0-16,-2 0 0 0,9 0-231 0,-1 0-256 16,1-5-211-16,8 1-262 0,7-4-310 15,-1-1-43-15,9-5 85 0,4 2 217 0,10-5 304 16</inkml:trace>
  <inkml:trace contextRef="#ctx0" brushRef="#br0" timeOffset="208565.93">16334 2321 4 0,'-15'0'451'0,"0"-4"158"0,2 4 117 15,-4 0 42-15,3 0-116 0,6 0-56 0,1 0-32 16,0 0-5-16,-1 0 13 0,2 0-24 0,6 0-76 16,0 0-73-16,6 0-62 0,-6 0-53 15,8 0-31-15,6-5-15 0,-6 5-79 0,6 5-159 16,3-5 0-16,4 0 0 0,1 0 0 0,-1 0 0 16,10 0 0-16,-2 0 0 0,0 0 0 15,8 0 0-15,0 0 0 0,8-5 0 0,0 5 0 16,-3-3 0-16,3 3 0 0,-1-5 0 15,8 5 0-15,-1-4 0 0,1 4 0 0,0 0 0 16,-7 0 0-16,-1 0 0 0,-14 4 0 0,-1-4 0 16,1 0 0-16,-16 5 0 0,8-5 0 0,-14 0 0 15,-1 0 0-15,0-5 0 0,0 5 0 16,-7 0 0-16,0 0 0 0,-7 0 0 0,-7 0 0 16,6 0-202-16,-14 5-681 0,8-2-481 15,-9-3-161-15,8 0 43 0,1-8 189 0,-1 0 340 16,8-6 521-16</inkml:trace>
  <inkml:trace contextRef="#ctx0" brushRef="#br0" timeOffset="211533.82">17220 1727 442 0,'0'0'594'0,"-9"0"104"0,9 0 41 16,0 0-175-16,0 0-129 0,0 0-54 0,9-5 17 15,-9 5 38-15,7 0 53 0,1 0 35 16,-2 0-4-16,2 0-48 0,6 0-47 16,-5 5-55-16,-3-5-48 0,9 4-45 0,1 0-172 15,-2 0-105-15,1 0 0 0,6 0 0 0,-5 4 0 16,5-3 0-16,9 0 0 0,-7-2 0 0,6-3 0 16,0 0 0-16,8 0 0 0,-1 0 0 0,3-3 0 15,-3-2 0-15,-6-3 0 0,7 3 0 16,1 1 0-16,-19 0 0 0,12 0 0 0,-8 4 0 15,-2 0 0-15,-5 0 0 0,-2 0 0 0,1 4 0 16,-1-4 0-16,1 4 0 0,-7 0 0 16,-2 1 0-16,1-5 0 0,9 3 0 0,-8 2 0 15,-1-5 0-15,-7 5 0 0,7-5 0 0,0 0 0 16,2 0 0-16,-9 3 0 0,6-3 0 16,1 0 0-16,-7 0 0 0,7 4 0 0,-7-4 0 15,0 0 0-15,0 0 0 0,0 0 0 0,8 0 0 16,-8 0 0-16,0 0 0 0,0 0 0 15,0 0 0-15,0-4 0 0,0 1 0 0,0-2 0 0,0-3 0 16,0-1 0-16,8 1 0 0,-8-5 0 16,0-3 0-16,6 0 0 0,-6-1 0 0,0-3 0 15,9 2 0-15,-9-7 0 0,0 5 0 16,0-1 0-16,0-8 0 0,0 4 0 0,7-4 0 16,-7-1 0-16,0-3 0 0,0 1 0 0,0-1 0 15,7 0 0-15,-7-6 0 0,0 6 0 0,0 0 0 16,0 4 0-16,0-4 0 0,0 4 0 15,0-4 0-15,0 4 0 0,9 0 0 0,-9 4 0 16,0-4 0-16,0 4 0 0,0 0 0 0,0 0 0 16,6 0 0-16,-6 5 0 0,0-1 0 15,7-5 0-15,-7 6 0 0,7-1 0 0,-7 0 0 0,0 1 0 16,9 4 0-16,-9-6 0 0,7 6 0 16,-7-1 0-16,0-5 0 0,6 7 0 0,-6 2 0 15,0-4 0-15,0 5 0 0,8-4 0 0,-8 4 0 16,0 3 0-16,0-4 0 0,0 5 0 0,0 0 0 15,0 0 0-15,0 2 0 0,7 0 0 0,-7 0 0 16,0 3 0-16,0-2 0 0,0 0 0 0,0 2 0 16,0 3 0-16,0-5 0 0,9 5 0 0,-9-3 0 15,0 3 0-15,0 0 0 0,0 0 0 0,0 0 0 16,0 0 0-16,7 0 0 0,-7 0 0 16,0 0 0-16,0 0 0 0,0 0 0 0,0 0 0 15,7 0 0-15,-7 3 0 0,0-3 0 0,7 0 0 16,-7 0 0-16,7 5 0 0,-7-5 0 0,9 0 0 15,-3 0 0-15,1 0 0 0,1 0 0 0,-1 3 0 16,1-3 0-16,-1 0 0 0,0 0 0 0,0 0 0 16,10 0 0-16,-11 0 0 0,9 0 0 0,-1 0 0 15,1 5 0-15,0-5 0 0,-1 0 0 0,10 0 0 16,-10 0 0-16,8 5 0 0,-1-5 0 0,-5 3 0 16,6-3 0-16,7 6 0 0,-7-6 0 0,2 3 0 15,-3 0 0-15,1-3 0 0,0 0 0 0,1 0 0 16,-1 0 0-16,-8 0 0 0,8 0 0 0,0 0 0 15,-8-3 0-15,9 0 0 0,-8 3 0 0,8-6 0 16,-10 3 0-16,2-2 0 0,1 0 0 16,-2 5 0-16,2-3 0 0,-3-2 0 0,3 5 0 15,-1 0 0-15,-8-3 0 0,9 3 0 0,-3-4 0 16,-5 4 0-16,7 0 0 0,-9-5 0 0,9 5 0 16,-8 0 0-16,3 0 0 0,-4 0 0 0,9 0 0 15,-7 0 0-15,-1 5 0 0,-1-5 0 0,2 0 0 16,-8 4 0-16,7-4 0 0,1 0 0 0,-1 0 0 15,0 0 0-15,-7 3 0 0,7-3 0 0,-7 0 0 16,9 0 0-16,-9 0 0 0,0 0 0 0,0 0 0 16,0 0 0-16,0 0 0 0,0 0 0 0,0 0 0 15,-9 5 0-15,2-5 0 0,0 3 0 16,0 2 0-16,-8 0-628 0,1 4-551 0,-1-3-270 16,0 0-68-16,-8 2 126 0,8 0 292 0,1 5 453 15</inkml:trace>
  <inkml:trace contextRef="#ctx0" brushRef="#br0" timeOffset="213333.415">19131 515 297 0,'7'-4'419'16,"-7"-2"57"-16,0 3 9 0,0 3-82 0,0-3-102 16,0 3-16-16,-7 0-11 0,7 0-20 0,0 0-23 15,-7-6-20-15,7 6-18 0,0 6-1 0,0-6 20 16,0 3 44-16,0 6 39 0,0 3 36 0,0 5 19 16,0 0 7-16,0 3-20 0,0 5-20 0,0 3-20 15,0 6-22-15,0-4-30 0,0 7-27 16,0-4-33-16,0 8-29 0,0-3-29 0,0 8-27 15,7-1-25-15,-7 5-38 0,0 0-37 0,7 3 0 16,-7 6 0-16,0-1 0 0,0-1 0 16,0 1 0-16,-7 5 0 0,7-5 0 0,-7-3 0 15,7-2 0-15,-8-8 0 0,8 2 0 0,-7-5 0 16,7-10 0-16,0-3 0 0,0-7 0 16,0-11 0-16,0-2 0 0,7-6 0 0,-7-11 0 15,8-4 0-15,-1-4 0 0,0-14 0 0,10-2 0 16,-12-10 0-16,9-4 0 0,-5-12 0 15,5-3 0-15,1-11 0 0,1 2 0 0,-3-5 0 16,4 5 0-16,-4 3 0 0,2 5 0 0,0 8 0 16,-1 3 0-16,-7 6 0 0,8 4 0 0,-8 4 0 15,2 7 0-15,-2 0 0 0,-7 6 0 0,8 4 0 16,-8 7 0-16,7 1 0 0,-7-1 0 0,0 5 0 16,7 4 0-16,-7 4 0 0,0 4 0 15,0 1 0-15,7 7 0 0,-7 4 0 0,8 9 0 16,-8 4 0-16,0 4 0 0,0 5 0 0,0 7 0 15,0 5 0-15,-8 1 0 0,1 6 0 0,7-3 0 16,-7 5 0-16,-8-6 0 0,15 1 0 0,-7-5 0 16,-2-2 0-16,2-10 0 0,7-9 0 15,0-3 0-15,0-3 0 0,0-10 0 0,0-4 0 16,7-3 0-16,-7-10 0 0,9-3 0 0,-2-9 0 16,1-3 0-16,-1-13 0 0,7-9 0 0,2-3 0 15,-3-10 0-15,3-3 0 0,-1-8 0 16,-1 3 0-16,1-2 0 0,-1 1 0 0,-6 7 0 15,6-1 0-15,-6 8 0 0,-1 0 0 0,9 5 0 16,-9 3 0-16,-7 4 0 0,7 10 0 0,0 3 0 16,-7 8 0-16,0 5 0 0,9 4 0 0,-9 8 0 15,0 3 0-15,0 6 0 0,0 4 0 0,0 7 0 16,0 9 0-16,0 4 0 0,0 5 0 0,0 7 0 16,0 0 0-16,-9 5 0 0,9 9 0 15,-7-1 0-15,0 4 0 0,0 1 0 0,-9 7 0 16,9 2 0-16,-1 1 0 0,8-2 0 0,-6 4 0 15,6-9 0-15,0 0 0 0,0-12 0 0,0-7 0 16,0-7 0-16,0-11 0 0,6-8 0 16,2-9 0-16,-8-2 0 0,7-10 0 0,-7-13 0 15,9-4 0-15,-2-8 0 0,7-12 0 0,-7-13 0 16,2-8 0-16,-3-9 0 0,9-8 0 16,-8-3 0-16,8-6 0 0,-8 6 0 0,7-1 0 15,2 9 0-15,-1 7 0 0,-7 9 0 0,6 4 0 16,0 5 0-16,-6 12 0 0,6-1 0 0,-6 6 0 15,0 7 0-15,0 4 0 0,-8 5 0 0,0 7 0 16,0 2 0-16,6 3 0 0,-6 3 0 0,0 6 0 16,0 4 0-16,0 3 0 0,0 5 0 15,0-1 0-15,0 5 0 0,0-4 0 0,0-1 0 16,0 6 0-16,-6-10 0 0,6 1 0 0,0-1 0 16,0-3 0-16,0-1 0 0,0-3 0 0,0-6 0 15,0-3 0-15,0 0 0 0,0 0 0 16,0-8 0-16,0 0 0 0,0-4 0 0,0-9 0 15,0 0 0-15,0-4 0 0,0 0 0 0,0 0 0 16,0 0 0-16,0 1 0 0,0-1 0 0,0 4 0 16,-8 4 0-16,8 0 0 0,-8 1 0 0,8 4 0 15,-8-1 0-15,8 5 0 0,0-1 0 0,0 6 0 16,-7-2 0-16,14 1 0 0,-7 0 0 0,0 0 0 16,8 0 0-16,0 0 0 0,0 0 0 0,6-1 0 15,1 2 0-15,-1 3 0 0,0-5 0 0,2 5 0 16,6 0 0-16,0 0 0 0,1 5 0 0,-1-5 0 15,7 3 0-15,-7 2 0 0,0-1 0 16,8-4 0-16,-8 4 0 0,7 0 0 0,7 0 0 16,2 0 0-16,-2-4 0 0,9 0 0 0,-8 4 0 15,9-4 0-15,-10 5 0 0,2-5 0 0,4 3 0 16,2-3 0-16,-6 0 0 0,5 5 0 0,-4-5 0 16,-2 0 0-16,0 0 0 0,-1 0 0 0,-6-5 0 15,-1 5 0-15,-7-3 0 0,1-2 0 0,6 1 0 16,-14 4 0-16,7-4 0 0,-8 0 0 0,1 0 0 15,-1 4 0-15,1-4 0 0,-6 4 0 0,-2 0 0 16,0 0 0-16,0 0 0 0,0 0 0 0,2 0 0 16,-9 0 0-16,6 0 0 0,-6 0 0 15,0-4 0-15,0 4 0 0,0 0 0 0,7 0 0 16,-7 0 0-16,0 0 0 0,0 0 0 0,0 0 0 16,-7-5 0-16,7 5 0 0,0 0 0 0,-6 0 0 15,-3 0 0-15,2 5 0 0,0-1 0 0,0-4-360 16,7 4-365-16,-7-4-214 0,-2 0-312 0,9 0-82 15,0 0 67-15,0 0 206 0,0 0 259 0,9 4 388 16</inkml:trace>
  <inkml:trace contextRef="#ctx0" brushRef="#br0" timeOffset="-212282.841">18911 2337 16 0,'-9'5'460'0,"9"3"146"16,-7-4 112-16,7 0 47 0,0 0-151 0,0-4-78 16,0 4-28-16,0-4-16 0,0 0-5 15,0 5-15-15,7-5-47 0,-7-5-71 0,9 1-57 16,-3 0-52-16,1-4-51 0,1-5-43 0,7 1-37 16,-1-4-33-16,-7-1-24 0,10 0-11 15,-4-4-6-15,3 1-2 0,-3 3 3 0,2-4 0 16,7 0-5-16,-6 5-6 0,-8-4-5 0,5 1-6 15,2 4-4-15,0 2-2 0,-1-4-1 0,1 4-2 16,-8 5 0-16,9 1-2 0,-8-2 0 16,-2 1-1-16,2 4 0 0,-1 0-2 0,-7 4-1 15,7-4-2-15,-7 4-1 0,9 4-3 0,-9-4 0 16,0 4-1-16,6 0-2 0,-6 4-2 16,0-3 0-16,0 6-2 0,0-3-2 0,0 5-12 15,-6-1-31-15,6 1-52 0,-9-1-87 16,9-4-111-16,-7 6-156 0,0-6-168 0,7-3-190 15,-8 3-262-15,2-4-94 0,-2-4 78 0,8 0 158 16,0 0 225-16,0 0 343 0</inkml:trace>
  <inkml:trace contextRef="#ctx0" brushRef="#br0" timeOffset="-211790.675">19191 2067 3 0,'6'0'296'0,"-6"0"90"0,8 0 49 0,-1 0-11 16,-7 0-47-16,0 0-49 0,0 0-31 15,0 5-21-15,0-5-14 0,0 3-19 0,0-3-25 16,0 4-25-16,-7-4-16 0,7 5-12 16,0-5-11-16,0 3-19 0,7-3-6 0,-7 5-6 15,0-5-10-15,0 5-8 0,0-5 7 16,0 0-7-16,7 3-14 0,-7 2 19 0,0-1 29 15,0-4 16-15,9 8 14 0,-3-5 18 16,-6 3 2-16,7 2-9 0,-7-3-5 0,7 7-5 16,3-4-3-16,-3 5-9 0,-1-1-10 0,2 4-10 15,-1 1-15-15,-7 3-23 0,8 0-29 16,-1 2-23-16,0-1-20 0,-7 0-13 0,7-5-10 16,0 1-3-16,2 0-3 0,-3-1-8 0,-6-9-36 15,7 6-78-15,2-4-109 0,-9-6-155 16,7-3-179-16,-7 0-173 0,-7 0-172 0,7-3-181 15,0-1 15-15,-9-4 120 0,9 3 179 16,0-3 238-16</inkml:trace>
  <inkml:trace contextRef="#ctx0" brushRef="#br0" timeOffset="-211562.484">19234 2164 25 0,'-6'-5'577'0,"6"1"185"15,-9 0 157-15,9 4 144 0,-7 0-184 16,0 0-154-16,7 8-96 0,-8 0-84 0,2 5-91 16,-2 7-68-16,-8 1-66 0,9 7-58 15,2 5-50-15,-5 6-48 0,3 2-46 0,0 4-37 16,0 2-30-16,-1 3-32 0,8-5-19 0,8 0-40 16,-8-3-117-16,7-4-190 0,0-6-294 15,10-2-478-15,-12-2-249 0,9-6-50 16,3-2 118-16,4-3 265 0,1 0 473 0</inkml:trace>
  <inkml:trace contextRef="#ctx0" brushRef="#br0" timeOffset="-210227.903">19155 2815 291 0,'0'4'503'0,"0"0"120"0,0-4 94 15,0 5-143-15,5-5-89 0,-5 0-29 16,7 0-2-16,0 3 13 0,2-3 22 16,-1 5 10-16,6-1-22 0,-7 4-55 0,9 0-49 15,-10 0-42-15,8 4-43 0,3 1-38 0,-3-1-34 16,1 5-32-16,-1 0-92 0,0-4-92 15,8 4 0-15,-6-4 0 0,6 2 0 0,7-2 0 16,-6-1 0-16,6-4 0 0,0 1 0 16,1-6 0-16,7 2 0 0,0-1 0 0,-1 0 0 15,2-4 0-15,6-4 0 0,0 4 0 0,7-4 0 16,1-1 0-16,1 5 0 0,-2-3 0 16,1-2 0-16,-1 5 0 0,-6-4 0 0,7 0 0 15,-8 4 0-15,-8-4 0 0,9 4 0 16,-16-4 0-16,0 4 0 0,-7 0 0 0,1 0 0 15,-7 0 0-15,-3 4 0 0,-5 0 0 0,-1-4 0 16,1 4 0-16,-8 0 0 0,7 1 0 16,-14-2 0-16,7 6 0 0,0-5-204 0,0 0-566 15,0 1-370-15,0-5-277 0,0 3-23 16,0 2 134-16,0 3 262 0,0 0 404 16</inkml:trace>
  <inkml:trace contextRef="#ctx0" brushRef="#br0" timeOffset="-171647.069">11272 16961 268 0,'13'-33'418'0,"-5"3"81"0,0 5 29 16,-8 0-69-16,0 0-81 0,-8 4 4 15,8 5 21-15,-8 0 52 0,-5 4 33 16,3 2 1-16,-4 3-24 0,0 2-42 0,-1 2-67 15,-6 6-49-15,5 2-20 0,-5 7-7 16,-3 1-14-16,-5 4-16 0,7 6-19 16,-1 2-19-16,1 12-24 0,9 2-29 0,-3 7-159 0,2 3 0 15,7 4 0-15,-1 2 0 0,0 3 0 16,16-5 0-16,-8 2 0 0,8-6 0 16,-1-4 0-16,0-2 0 0,7-1 0 0,1-10 0 15,-8-2 0-15,9-1 0 0,-1-8 0 0,-8-1-1 16,0-3-320-16,1-5-156 0,-8-8-176 15,0 5-197-15,0-9-239 0,-8-4-130 16,8-1 40-16,-7-3 157 0,0-4 226 0,-2-4 313 16</inkml:trace>
  <inkml:trace contextRef="#ctx0" brushRef="#br0" timeOffset="-171479.898">10924 17409 64 0,'-7'0'695'15,"7"0"292"-15,-8-4 172 0,8-1 98 16,8 2-271-16,-8-2-280 0,7-4-250 0,7 6-142 15,2-7-89-15,-3 7-65 0,3-1-55 0,6-1-39 16,1 5-28-16,6 0-18 0,-7 0-13 16,7 5-16-16,0-5-82 0,2 4-124 0,-10-1-223 15,1-3-282-15,1-3-367 0,5-1-145 16,-5-1 21-16,0-3 178 0,6 0 261 16,1 0 369-16</inkml:trace>
  <inkml:trace contextRef="#ctx0" brushRef="#br0" timeOffset="-171262.073">11528 17297 129 0,'0'8'672'0,"-7"0"282"0,7 1 196 16,-6-1 97-16,-3 4-189 0,9 1-214 16,-7-1-221-16,7 4-152 0,-7 6-117 0,7-2-90 15,7 1-62-15,-7-4-46 0,7 3-89 0,8 1-67 16,1-5 0-16,-1 1 0 0,-1-4 0 16,8-1 0-16,0-3 0 0,-8-9 0 0,9 0 0 15,-1 0 0-15,-6-9 0 0,-3 1 0 16,2-4 0-16,-1-1 0 0,2-4 0 0,-9 0 0 15,2 1-132-15,-9 0-240 0,6-9-207 0,-6 4-231 16,0-7-325-16,-6 2-169 0,6-3 26 16,-9-4 169-16,9 0 244 0,0 0 369 15</inkml:trace>
  <inkml:trace contextRef="#ctx0" brushRef="#br0" timeOffset="-171049.876">11780 16840 208 0,'0'-5'742'0,"0"1"292"15,0 4 190-15,0 0 36 0,8 0-222 0,-8 4-258 16,7 1-236-16,-1 8-143 0,-6 2-92 0,8 12-62 16,-8 1-41-16,0 5-39 0,0 1-136 15,0 6-31-15,0 3 0 0,0-1 0 0,0-2 0 16,0 2 0-16,0 0 0 0,0-5 0 0,0 0 0 16,0-3 0-16,0-1 0 0,0-8 0 0,0 0-125 15,0-5-318-15,0-3-247 0,0-5-263 16,0-8-323-16,0-4-56 0,0 0 91 15,0-8 211-15,7-8 287 0</inkml:trace>
  <inkml:trace contextRef="#ctx0" brushRef="#br0" timeOffset="-170811.638">11993 16748 259 0,'10'-20'738'0,"3"3"290"15,-6 9 191-15,1-1-5 0,-8 9-167 0,8 4-241 16,-8 4-227-16,0 5-138 0,6 9-87 15,-6-2-81-15,0 5-62 0,0 8-189 0,8 4-22 16,-8 2 0-16,-8 6 0 0,8 0 0 16,0 5 0-16,-6 5 0 0,6-2 0 0,0-3 0 15,0-4 0-15,0 0 0 0,0-6 0 0,6 2 0 16,-6-9 0-16,8 1 0 0,-1-9 0 16,1-1 0-16,-1-7-164 0,-7-5-338 0,7-7-235 15,0-5-265-15,-7-5-304 0,7-3-16 16,3-9 118-16,3-7 214 0,-5-9 299 15</inkml:trace>
  <inkml:trace contextRef="#ctx0" brushRef="#br0" timeOffset="-170621.476">12216 17106 483 0,'0'4'925'0,"0"1"296"16,0 3 190-16,0-4-122 0,7 0-215 16,-7 4-317-16,7 0-253 0,0 5-168 0,1-1-145 15,6 4-191-15,-7 1 0 0,10-1 0 0,-12 6 0 16,11-2 0-16,-8 2 0 0,6-2 0 15,-7 0 0-15,9 5 0 0,-10-5 0 0,9 2 0 16,-7-5 0-16,0-1-333 0,6-3-259 16,-7-1-261-16,9-7-319 0,-3-5-175 0,3 0 43 15,6-9 185-15,0-3 260 0,8-5 360 16</inkml:trace>
  <inkml:trace contextRef="#ctx0" brushRef="#br0" timeOffset="-170430.229">12673 17143 9 0,'-6'-8'683'0,"-11"8"399"0,10 4 282 15,-7 4 176-15,-1 5-191 0,0-1-307 0,0 4-364 16,1 6-259-16,-2 7-394 0,2 4-25 16,0 4 0-16,-9 9 0 0,9 8 0 0,-1 0 0 15,-7 0 0-15,6 4 0 0,3 0 0 0,-3 0 0 16,2-4 0-16,7-4 0 0,-1-5 0 16,0-7 0-16,0-5-91 0,1-4-708 0,1-8-535 15,6-13-213-15,6 0-13 0,1-12 189 16,9-8 392-16,13-9 536 0</inkml:trace>
  <inkml:trace contextRef="#ctx0" brushRef="#br0" timeOffset="-169781.303">13891 17051 11 0,'14'-21'453'0,"2"4"189"16,-10 6 157-16,9-1 152 0,-15 3-112 0,7 5-33 15,-7 0-82-15,0 4-72 0,-7 4-112 16,-1 4-106-16,-5 0-90 0,-3 9-78 0,-5-1-56 16,6 1-40-16,-7 0-34 0,-1 4-24 0,1-4-20 15,1 0-82-15,5 3-10 0,-5-4 0 16,12 1 0-16,-5 0 0 0,-1-2 0 0,8-2 0 16,7 1 0-16,-7-2 0 0,14 1 0 15,-7-5 0-15,15 0 0 0,-8-4 0 0,16 0 0 16,-10-4 0-16,17 0 0 0,-8-4 0 0,8 0 0 15,-9-1 0-15,3 5 0 0,-3-3 0 16,1 3 0-16,-7 0 0 0,-8 3 0 0,2 2 0 16,-2 3 0-16,-7 1 0 0,-7 3 0 15,-2 0 0-15,2 4 0 0,-8 1 0 0,1-1 0 16,-1 2 0-16,1-2 0 0,-10 5 0 0,11-4 0 16,-10-1 0-16,8-3 0 0,-7-1 0 15,16 0 0-15,-10-3 0 0,8-6 0 0,8 2 0 16,-6-1-17-16,6-4-387 0,6-9-276 15,-6-3-382-15,8-4-304 0,8-5-39 0,12-3 104 16,2-6 246-16,7-4 398 0</inkml:trace>
  <inkml:trace contextRef="#ctx0" brushRef="#br0" timeOffset="-169591.022">14201 17093 617 0,'7'13'1091'0,"-7"-1"253"0,7 1 146 0,0-5-137 16,-7 4-392-16,0 0-348 0,10 0-224 15,-3 6-131-15,6-1-183 0,-5 0-75 0,7 3 0 16,-1 1 0-16,2-1 0 0,4 1 0 16,-3 0 0-16,4-1 0 0,-5-3 0 0,4-1 0 15,-5 1 0-15,-8-4-251 0,9-1-250 0,-1-3-228 16,-15-9-269-16,7 0-292 0,0-4-17 16,0-4 120-16,2-1 207 0,4-7 297 15</inkml:trace>
  <inkml:trace contextRef="#ctx0" brushRef="#br0" timeOffset="-169380.356">14652 17090 420 0,'-9'0'1033'0,"2"3"298"0,-6 2 169 0,3-1-45 15,3 4-350-15,-8 0-412 0,9 9-271 16,-10 3-190-16,2 5-232 0,-1 8 0 0,-6 6 0 16,5 2 0-16,-5 3 0 0,-2 2 0 0,9 5 0 15,-10 2 0-15,2-3 0 0,8 0 0 16,0 0 0-16,-1-5 0 0,1-3 0 0,-3 0 0 15,10-9 0-15,0-5 0 0,1 2 0 0,6-9-41 16,-9-8-521-16,2-1-353 0,7-12-437 16,7-9-136-16,2-3 84 0,4-13 219 0,11-8 341 15,13-13 461-15</inkml:trace>
  <inkml:trace contextRef="#ctx0" brushRef="#br0" timeOffset="-169023.991">14850 17073 24 0,'0'4'735'0,"0"0"353"0,0 5 232 16,0-1 141-16,0-4-229 0,0 4-341 0,0 5-287 16,0-1-194-16,0 4-117 0,0 5-160 0,0 0-133 15,0-1 0-15,0 6 0 0,0-5 0 16,0 4 0-16,0-1 0 0,0-3 0 0,0-4 0 16,0-1 0-16,0-3 0 0,0-6 0 15,0 2 0-15,0-4 0 0,0-5 0 0,0-5 0 16,7 2 0-16,1-6 0 0,-1-4 0 15,0-4 0-15,10-3 0 0,-4-5 0 0,2 0 0 16,-1-3 0-16,8-3 0 0,-7 3 0 0,1 3 0 16,-1 0 0-16,-1 9 0 0,1 4 0 15,-1-1 0-15,-7 9 0 0,1-1 0 0,1 5 0 16,-4 9 0-16,4-1 0 0,-9 5 0 0,7 3 0 16,-7 5 0-16,0-1 0 0,0 5 0 15,0-3 0-15,0 3 0 0,0-5 0 0,0 1 0 16,0-5 0-16,0-3 0 0,0-1 0 15,0-4-315-15,0 0-363 0,0-8-357 0,7-8-334 16,1 0-52-16,6-4 107 0,15-1 246 16,16-8 362-16</inkml:trace>
  <inkml:trace contextRef="#ctx0" brushRef="#br0" timeOffset="-168795.742">15588 16985 14 0,'-15'0'681'0,"2"8"338"16,-4-3 256-16,5 2 170 0,-12 1-205 15,2 2-289-15,7-3-280 0,-8 11-216 0,9-6-147 16,0 9-176-16,-2 0-132 0,9 0 0 16,1 3 0-16,-2 4 0 0,0-3 0 0,8 2 0 15,0-2 0-15,8-1 0 0,0-3 0 0,5-5 0 16,3 1 0-16,-2-5 0 0,0-4 0 16,9 0 0-16,-8-3 0 0,7-10-163 0,-8-3-414 15,1-5-283-15,9-2-342 0,-11-6-188 16,2-4 51-16,7-4 190 0,-7-5 263 15,7 1 380-15</inkml:trace>
  <inkml:trace contextRef="#ctx0" brushRef="#br0" timeOffset="-168442.032">15737 16583 200 0,'0'-9'799'0,"0"-2"249"16,0 5 140-16,6-2 70 0,-6 8-297 15,8 0-256-15,-1 4-179 0,-7 6-89 0,7 1-68 16,-7 11-60-16,9-2-62 0,-9 9-103 0,0 7-144 15,0 2 0-15,-9 4 0 0,9 3 0 16,-7 2 0-16,0 7 0 0,-1-5 0 0,2 5 0 16,-2-4 0-16,-1 0 0 0,2-5 0 15,7-3 0-15,-7-4 0 0,7-5 0 0,0-4 0 16,0-4 0-16,0-10 0 0,0-2 0 0,7-5 0 16,0-3 0-16,2-13 0 0,-1 0 0 15,6-14 0-15,-7-2 0 0,15-5 0 0,-8-4 0 16,3-6 0-16,-3-1 0 0,1 3 0 15,-1 4 0-15,0 3 0 0,1 8 0 0,0 7 0 16,-6 2 0-16,-2 8 0 0,0 2 0 0,0 6 0 16,-7 5 0-16,0 9 0 0,7 1 0 0,-7 2 0 15,-7 5 0-15,7 5 0 0,0-6 0 16,-7 4 0-16,7 2 0 0,-7-5 0 16,0 0 0-16,7 0-385 0,0-8-330 0,-9-5-326 15,9-4-323-15,0-3-37 0,9-10 119 0,5 1 246 16,0-8 343-16</inkml:trace>
  <inkml:trace contextRef="#ctx0" brushRef="#br0" timeOffset="-168177.98">16149 17055 338 0,'0'10'687'0,"0"6"209"0,0 1 188 16,0 0-42-16,0 3-136 0,0 0-116 0,0 5-124 15,-7 0-120-15,7 0-81 0,-8 5-93 16,8-5-90-16,-7 3-165 0,7-4-117 0,-6-3 0 15,6 1 0-15,-9-10 0 0,9 1 0 0,-7-5 0 16,7 1 0-16,0-9 0 0,7-5 0 16,-7-3 0-16,9-4 0 0,-9-5 0 0,6-5 0 15,-6-2 0-15,7-1 0 0,1-4 0 16,-1 1 0-16,1-6 0 0,-2 4 0 0,9-3 0 16,-6 9 0-16,-1-1 0 0,-2 4-87 0,1 9-411 15,1-6-229-15,0 6-227 0,6-1-255 16,-7 9-77-16,8-4 85 0,-1 3 193 0,10 5 256 15,-10 0 331-15</inkml:trace>
  <inkml:trace contextRef="#ctx0" brushRef="#br0" timeOffset="-167895.141">16415 17023 8 0,'7'7'536'15,"-7"1"224"-15,0 2 230 0,-7 2 145 0,7 1-81 16,-8-5-131-16,2 4-132 0,-2 1-159 16,-8 4-116-16,9-1-116 0,2 0-103 0,-12 4-148 15,10 2-149-15,0 2 0 0,0-2 0 16,7 3 0-16,0-5 0 0,7-3 0 0,0 0 0 15,0-5 0-15,15-9 0 0,-6 2 0 0,5-5 0 16,2-5 0-16,-2-2 0 0,1-6 0 16,1-3 0-16,6-5 0 0,-13 1 0 0,6-5 0 15,-7 0 0-15,-1 0 0 0,-7-5 0 16,-7 2 0-16,0-6 0 0,0 6 0 0,-7-2 0 16,0 0 0-16,-7 10 0 0,-3 0 0 0,-4 8 0 15,6 2 0-15,-7 3 0 0,7 7 0 16,2 4 0-16,-4 4-297 0,4-3-275 0,5 3-251 15,8-4-359-15,8 4-178 0,-2-4 37 16,9-4 169-16,-1 0 263 0,9-4 405 16</inkml:trace>
  <inkml:trace contextRef="#ctx0" brushRef="#br0" timeOffset="-167524.958">16842 17038 394 0,'0'0'594'0,"0"5"117"15,0-5 36-15,0 5-135 0,10-5-144 0,-10 0-78 16,0 3-5-16,6-3 18 0,-6 4 31 16,0 1 39-16,7 0 11 0,-7 3-31 0,0 0-26 15,0 4-27-15,-7 5-48 0,7 0-70 16,-6 3-100-16,6 1-182 0,-10-1 0 0,3 5 0 16,7 1 0-16,-7-5 0 0,0-1 0 0,0-3 0 15,7-1 0-15,0-4 0 0,0-3 0 16,-8-1 0-16,8-3 0 0,0-5 0 0,8-5 0 15,-8-3 0-15,7-4 0 0,0-1 0 16,0-8 0-16,10 1 0 0,-4-5 0 0,-6 0 0 16,9 0 0-16,-2 0 0 0,0 0 0 0,-4 0 0 15,2 9 0-15,-4-1 0 0,1 9 0 16,-2 4 0-16,-1 4 0 0,-6 0 0 0,0 8 0 16,8 4 0-16,-8 1 0 0,0 4 0 0,0-1 0 15,-8 5 0-15,8-6 0 0,0 7 0 16,0-6 0-16,-6 6 0 0,6-10-159 0,0 1-358 15,0-10-233-15,6 2-272 0,2-5-293 16,7-8-6-16,-1 0 126 0,0-5 216 16,17 1 304-16</inkml:trace>
  <inkml:trace contextRef="#ctx0" brushRef="#br0" timeOffset="-167245.985">17211 17060 221 0,'-5'8'802'0,"-12"1"271"15,10-1 211-15,-7 5 73 0,-1 4-266 16,8-5-284-16,-7 8-216 0,6 1-166 0,-1 4-117 15,2-5-85-15,0 6-214 0,7-2-9 16,0-2 0-16,0-2 0 0,7-3 0 0,9-5 0 16,-8-4 0-16,6-3 0 0,0-2 0 15,8-3 0-15,-5-8 0 0,4-4 0 0,0-1 0 16,-6-3 0-16,1-5 0 0,-3-4 0 0,2 0 0 16,1-5 0-16,-9 2 0 0,0-5 0 15,1 0 0-15,-8 0 0 0,0-2 0 0,0 2 0 16,-8 5 0-16,-6 4 0 0,7 7 0 15,-9-1 0-15,8 11 0 0,-5-3 0 0,-3 10 0 16,9 6 0-16,-7-2-141 0,14 0-373 0,0 4-269 16,0-3-365-16,0-2-228 0,14 2 22 15,0-5 147-15,1 4 253 0,7-4 399 0</inkml:trace>
  <inkml:trace contextRef="#ctx0" brushRef="#br0" timeOffset="-167030.023">17485 17055 434 0,'-15'22'920'0,"0"3"212"0,9-9 143 0,-2 5-61 16,0-5-285-16,8 1-288 0,-7-1-167 16,14-4-110-16,-7 6-94 0,8-6-83 0,0 1-60 15,-2-1-34-15,9-4-17 0,0 1-21 0,-7-5-55 16,6-4 0-16,1 0 0 0,0-4 0 0,-8 0 0 16,7-4 0-16,-6 0 0 0,6-1 0 15,-4-4 0-15,-4-4 0 0,1 4 0 0,1-2 0 16,0-2-229-16,-8-4-399 0,6-3-331 15,1-6-373-15,8 2-102 0,-7 1 94 16,13-1 232-16,-4 8 323 0,4-1 415 0</inkml:trace>
  <inkml:trace contextRef="#ctx0" brushRef="#br0" timeOffset="-166760.475">17810 16943 33 0,'-8'13'660'0,"8"-4"311"16,-6 3 226-16,-2-4 172 0,-1 0-209 15,2 1-258-15,0 2-265 0,2 2-200 0,-5-4-161 16,3 4-111-16,0-1-70 0,0 1-45 0,7-1-25 15,0 5-13-15,0-4-7 0,0-1-4 16,7 0-2-16,0-4 1 0,0 5-1 16,3-5 0-16,-5-1-1 0,9 6 0 0,3-4-1 15,-11-1 1-15,9 0-1 0,1 6 1 0,-3-2 0 16,4 4 2-16,-4 1 1 0,-5-1 2 16,-1 5 3-16,-7-5 5 0,0 6 25 0,-7-2 30 15,-7 2 26-15,-2-2-92 0,-5-4 0 16,-10-3 0-16,1-1 0 0,1 1 0 0,-8-9 0 15,7-4 0-15,1 0 0 0,-7-8-516 0,5-5-665 16,9-8-319-16,8-4-87 0,7-12 117 16,22-9 304-16,6-8 580 0</inkml:trace>
  <inkml:trace contextRef="#ctx0" brushRef="#br0" timeOffset="-166071.101">18888 17018 241 0,'0'-13'613'0,"7"1"193"16,-7 0 194-16,-7 4-9 0,7 0-83 0,0 4-125 15,-8-4-104-15,8 3-127 0,-15 5-105 16,0 5-95-16,1-2-74 0,-1 6-58 0,-8 3-37 15,2 1-45-15,-9 2-138 0,8 6 0 16,1 1 0-16,-3 3 0 0,11 4 0 0,-10-4 0 16,16-1 0-16,0 0 0 0,7-2 0 0,7-1 0 15,0-4 0-15,7 0 0 0,8-9 0 16,7 0 0-16,3-4 0 0,-3 0 0 0,8-4 0 16,0 4 0-16,-8-4 0 0,0 0 0 15,-7 0 0-15,1 5 0 0,-9 3 0 0,-7 0 0 16,0 0 0-16,-7 5 0 0,0 2 0 0,-7 3 0 15,-8-3 0-15,1 7 0 0,-1-1 0 16,2-4 0-16,-10 3 0 0,0-3 0 16,2-1 0-16,-2 1 0 0,0-5 0 0,2-4 0 15,6 1 0-15,0-5 0 0,9-4 0 0,-3-4 0 16,2 0 0-16,7-9 0 0,0 1-84 0,7-9-413 16,2-8-309-16,-3-4-420 0,1-4-198 15,16-13 29-15,-2-8 165 0,9-4 291 16,7-5 452-16</inkml:trace>
  <inkml:trace contextRef="#ctx0" brushRef="#br0" timeOffset="-165676.988">19155 16624 570 0,'5'-3'998'0,"-5"3"222"0,0 3 142 0,0 5-121 16,-5 9-315-16,-5 3-299 0,3 5-170 16,0 4-99-16,-8 9-88 0,8 0-108 0,-1 6-162 15,1 2 0-15,1 5 0 0,-11-1 0 0,10-2 0 16,0-1 0-16,0 3 0 0,-1-13 0 15,1 1 0-15,7-5 0 0,0-4 0 0,0-4 0 16,0-5 0-16,0-3 0 0,0-4 0 16,0-5 0-16,0-5 0 0,7 2 0 0,-7-5 0 15,8 0 0-15,-1-8 0 0,-7-5 0 0,7-4 0 16,9-3 0-16,-2-5 0 0,1-8 0 16,0-1 0-16,-1-4 0 0,8 2 0 0,-8 3 0 15,3 4 0-15,-11 7 0 0,9 2 0 16,-8 8 0-16,2-1 0 0,-3 8 0 0,1 2 0 15,0 6 0-15,-7 2 0 0,10 8 0 0,-10-1 0 16,7 4 0-16,-7 6 0 0,6-2 0 16,-6 5 0-16,0 0 0 0,0 0 0 0,0 4 0 15,0-5 0-15,0 2 0 0,0-1 0 16,0 0 0-16,0 0 0 0,0-10 0 0,8 3 0 16,-8-3 0-16,0-2-123 0,0-7-262 0,0-3-180 15,0-3-182-15,7-9-228 0,-7-4-245 16,8-2-21-16,6-6 123 0,-7-4 190 15,15-4 278-15</inkml:trace>
  <inkml:trace contextRef="#ctx0" brushRef="#br0" timeOffset="-165411.828">19529 17085 9 0,'0'5'635'0,"0"3"319"0,0 4 207 0,0 5 146 16,-7-1-204-16,-1 1-254 0,2 3-275 16,6 0-182-16,-8 7-135 0,0-7-102 0,1 1-70 15,7-4-45-15,0-1-27 0,0 0-14 16,7-8-39-16,-7 1-66 0,8-6-84 0,0-3-90 15,-8-3-140-15,6-9-120 0,2-5-94 16,-8 0-88-16,7-8-87 0,-7-3-17 0,9-2 51 16,-9-7 105-16,0 0 174 0,0-4 277 15,-9-1 313-15,2-1 227 0,-1 7 143 0,2 3 61 16,-2 4-51-16,-7 7-114 0,8 5-99 16,-8 2-77-16,8 5-56 0,7 2-45 15,-7 4-38-15,14 1-27 0,-7 3-37 0,7 0-62 16,8 3-95-16,-8-3-144 0,8 0-214 15,7 0-128-15,1 0-12 0,-2 0 61 0,9-3 129 16</inkml:trace>
  <inkml:trace contextRef="#ctx0" brushRef="#br0" timeOffset="-165207.857">20104 16474 594 0,'0'-15'900'0,"-5"5"219"0,-4 2 166 15,-13 5-156-15,7 3-206 0,-6 3-230 0,-1 2-172 16,-9 8-134-16,10 7-112 0,-2 4-76 15,-7 5-50-15,8 8-132 0,0 10-17 0,1-2 0 16,6 5 0-16,-1 5 0 0,2-6 0 0,7 4 0 16,0 2 0-16,-1-1 0 0,8-8 0 15,0-1 0-15,8 2 0 0,-1-11 0 16,-7-2-155-16,7-9-327 0,0 0-249 0,0-13-301 16,-7 1-290-16,10-10-15 0,-4-3 118 15,9-3 223-15,-8-5 330 0</inkml:trace>
  <inkml:trace contextRef="#ctx0" brushRef="#br0" timeOffset="-165008.305">19825 17002 141 0,'-23'8'867'0,"2"0"265"16,-2-8 167-16,17 0 99 0,-2 0-370 0,8 0-367 16,0 0-226-16,14-5-144 0,1 5-86 15,7-3-68-15,8-5-56 0,0 4-40 0,7-1-24 16,0-3-14-16,-1 0-9 0,0 4-48 0,-5-4-99 15,-1-1-111-15,-9 1-163 0,0 3-171 16,2-2-136-16,-8 2-95 0,0 2-125 0,0-2-28 16,-9 5 68-16,2 0 134 0,-8 0 171 15,7 5 228-15</inkml:trace>
  <inkml:trace contextRef="#ctx0" brushRef="#br0" timeOffset="-164879.191">20193 16936 78 0,'0'0'402'0,"0"0"199"0,0-5 152 0,0 10 81 16,9-1-33-16,-9-1-93 0,7 2-117 15,0-5-108-15,0 0-122 0,9 0-139 0,-3-5-101 16,2 2-58-16,-7-1-35 0,14-4-28 15,-6-2-50-15,-3 3-107 0,-5-6-132 16,6 0-157-16,-6 1-194 0,6-5-243 0,-4-4-80 16,-4 5 49-16,8-9 118 0,2-3 190 15</inkml:trace>
  <inkml:trace contextRef="#ctx0" brushRef="#br0" timeOffset="-164719.911">20459 16404 23 0,'-14'-17'743'0,"6"4"340"0,-7 10 232 16,9 3 146-16,-10 3-227 0,9 10-348 0,0 4-276 15,1 8-191-15,-4 5-122 0,3 10-177 0,0 5-120 16,-1 10 0-16,-6 4 0 0,6-2 0 16,1 1 0-16,1 4 0 0,-1-2 0 15,-2-7 0-15,2 1 0 0,-1-8 0 0,1-4-535 0,7-9-528 16,0-5-377-16,0-11-111 0,0 0 99 16,7-14 276-16,1-3 479 0</inkml:trace>
  <inkml:trace contextRef="#ctx0" brushRef="#br0" timeOffset="-163844.911">21367 16956 62 0,'-7'-3'465'0,"0"-2"175"0,7 5 144 0,0 0 88 16,0 0-112-16,0 0-44 0,0 0-76 15,-8 5-58-15,8 3-70 0,0 4-79 0,-7 5-68 16,-1 6-58-16,2 7-55 0,-1 4-47 16,-1 4-38-16,-1-2-28 0,-4 1-24 0,4-4-17 15,2 1-21-15,0-4-77 0,7-10 0 16,-8-3 0-16,8-5 0 0,0-4 0 0,0-3 0 15,0-5 0-15,0-10 0 0,8 3 0 16,-1-10 0-16,0-3 0 0,-7-1 0 0,9-4 0 16,-3-4 0-16,10-1 0 0,-8 2 0 15,5-1 0-15,2 0 0 0,0 4 0 0,-1-1 0 16,3 5 0-16,-5 9 0 0,4-1 0 0,6 6 0 16,-6 2 0-16,4 5 0 0,2 5 0 15,1-1 0-15,-8 4 0 0,7 0 0 0,0 0 0 16,1 1 0-16,-2-1 0 0,1 0 0 15,1 1 0-15,-1-4 0 0,0-2 0 0,-7-3 0 16,-1 0 0-16,-6-3 0 0,6-2 0 0,-14 0 0 16,10-2 0-16,-10-3 0 0,-10 2 0 15,10 1 0-15,-14-6 0 0,6 5 0 0,-6-1 0 16,-1 6 0-16,2-6 0 0,-3 9 0 16,-7 0 0-16,8 4 0 0,-7 4 0 0,8 1 0 15,0 7 0-15,-10 4 0 0,10 2 0 0,-1 8 0 16,2-2 0-16,4 5 0 0,2-4 0 15,0 4 0-15,7-3 0 0,7-1 0 0,0-4 0 16,2-5 0-16,4 0 0 0,10-7 0 16,-9 0 0-16,9-6-342 0,-2-1-255 0,1-6-276 15,8-9-355-15,1-3-148 0,-2-6 59 16,-1 3 203-16,10-6 279 0,-1 0 392 0</inkml:trace>
  <inkml:trace contextRef="#ctx0" brushRef="#br0" timeOffset="-163508.775">22017 17106 14 0,'0'-13'620'0,"0"5"288"0,-8 0 211 15,1-1 158-15,-7 6-189 0,-1-2-219 16,-1 5-228-16,1 0-172 0,-6 5-134 0,6-2-108 16,0 6-77-16,-8 4-53 0,9 3-31 15,9-4-21-15,-4 5-15 0,1-1-9 0,8-4-9 16,0 0-6-16,0 1-4 0,17-4 0 16,-12-6-2-16,9 2-1 0,9 0-1 0,-8-10 0 15,7 0 0-15,2 2-1 0,-12-1 0 0,5-1 0 16,-3 2-1-16,0 3 0 0,-6 0 1 15,6 3 0-15,-7 6 2 0,-7 4 1 0,8 7 2 16,-8 2 0-16,9 6 2 0,-18 5 1 16,9 4 0-16,0 2 1 0,-8 2 2 0,-6 4 13 15,7 0 20-15,-8 6 19 0,-6-2 10 0,-3 1-70 16,2 1 0-16,1-6 0 0,-2-4 0 16,-7-4 0-16,1-7 0 0,8-5 0 0,-2-5 0 15,-7-10 0-15,9-3 0 0,5-7 0 16,-4-4 0-16,11-9 0 0,2-3 0 0,-1-9 0 15,8-4-174-15,8-4-280 0,-1-9-243 0,2-8-303 16,11 0-315-16,-4-4-30 0,12 1 105 16,2-2 227-16,7 2 328 0</inkml:trace>
  <inkml:trace contextRef="#ctx0" brushRef="#br0" timeOffset="-163341.692">22246 17030 97 0,'15'-4'737'0,"-8"4"291"0,0 4 185 0,0 4 126 16,-7 9-298-16,0 5-280 0,-7 3-250 15,7 0-163-15,-7 3-117 0,7 2-88 0,-7-2-61 16,7 2-41-16,0-5-23 0,-8 0-14 16,8-5-11-16,0-8-48 0,0 0-79 0,8-7-97 15,-1-5-146-15,-7-8-175 0,7-9-159 0,0-3-166 16,1-1-179-16,0-3-12 0,-8-7 110 16,6-5 171-16,9-2 229 0</inkml:trace>
  <inkml:trace contextRef="#ctx0" brushRef="#br0" timeOffset="-163061.997">22439 16835 210 0,'6'0'639'16,"-6"0"168"-16,7 0 168 0,-7 5 48 15,0-2-191-15,0 2-158 0,0 3-120 16,-7 4-141-16,7 5-142 0,-6-1-103 0,6 1-73 16,-10 1-51-16,10 2-27 0,0-3-11 0,10 0-6 15,-4-2-31-15,9-2-35 0,0-1-28 16,-1 1-15-16,1-1-6 0,7 1 25 0,-6 0 36 15,-10-1 38-15,9 5 39 0,-8-4 45 16,-7 3 43-16,-7 0 41 0,7 4 31 16,-15-2 9-16,9 2-13 0,-10 2-27 0,1-5-35 15,0-1-36-15,8 1-34 0,-7-1-25 0,7-4-17 16,-1-3-11-16,8-9-48 0,0 3-88 16,0-6-112-16,0-10-195 0,8-8-221 0,-1-4-266 15,-1-3-223-15,9-10-28 0,0-4 135 16,8-7 196-16,6-9 298 0</inkml:trace>
  <inkml:trace contextRef="#ctx0" brushRef="#br0" timeOffset="-162609.767">22836 16520 600 0,'7'-17'969'15,"-7"9"207"-15,0 8 128 0,-7 4-178 0,0 5-272 16,0 3-276-16,-1 9-159 0,1 4-95 16,-9 8-67-16,11 0-63 0,-4 8-50 0,1 1-37 15,1 9-30-15,0-6-24 0,0 0-44 0,-1 0-9 16,8-3 0-16,-7 0 0 0,7-1 0 15,-8-7-5-15,2-1-83 0,6-8-83 0,-8 0-116 16,8-8-115-16,-9-5-140 0,2-9-115 16,0 2-100-16,1-5-66 0,-10-8-91 0,9-1 20 15,-7 1 96-15,6-4 219 0,-7 0 374 16,9-1 399-16,-1 5 315 0,-3 0 267 16,3-1 153-16,7 6-35 0,-7-2-83 0,7 1-92 15,7 4-141-15,-7 0-144 0,17-4-121 16,-4 4-88-16,2 0-65 0,14-4-50 0,-7-1-43 15,9 2-32-15,5-7-19 0,-5 3-11 0,5-3-4 16,-6-2-2-16,-2-1 0 0,2 2-1 16,-8-1 2-16,8-1 1 0,-16-3 1 0,10 3 1 15,-11 1 1-15,-6-1 0 0,2 1 1 16,-3 2-1-16,-6 4 0 0,0 0 0 0,0 2 0 16,-6 4 0-16,-3 4-1 0,-5 5 0 0,0 0-1 15,5 7 0-15,-6 1 7 0,9 4 3 16,-10 3 3-16,9 1 2 0,0 3 0 0,1 2-7 15,6-5-6-15,0 5-4 0,6-6-3 16,1 1-2-16,-7-9-5 0,15 1-24 0,-7-1-63 16,6-7-127-16,2-9-185 0,-2-3-255 0,0-6-360 15,1-4-262-15,7-7-20 0,1-2 121 16,6-6 228-16,1-1 372 0</inkml:trace>
  <inkml:trace contextRef="#ctx0" brushRef="#br0" timeOffset="-162409.164">23309 17139 220 0,'-15'36'1023'0,"-6"-1"296"0,-3-15 159 16,2 2 107-16,7-6-429 0,1-4-449 16,-1-4-266-16,8-3-179 0,7-10-262 0,-7 2 0 15,7-14 0-15,7 1 0 0,0-9 0 0,8-9 0 16,7 1 0-16,-8-9 0 0,15-3 0 16,-6-2 0-16,7-2 0 0,1 3 0 0,-2 4 0 15,-1 6 0-15,-6 2 0 0,2 6 0 16,-3 10 0-16,-6 3-144 0,-1 5-649 0,-7 7-535 15,9-1-210-15,-2-1-9 0,2-3 184 16,5 3 390-16,1 1 533 0</inkml:trace>
  <inkml:trace contextRef="#ctx0" brushRef="#br0" timeOffset="-160515.441">19071 17953 560 0,'-7'-5'849'0,"0"1"235"16,7-4 164-16,-7-4-160 0,7-1-201 15,-8 1-198-15,8-1-183 0,-7 1-128 16,-1 3-94-16,-5 5-78 0,-3 4-56 0,3 4-37 16,-4 5-24-16,-4 3-29 0,-2 1-60 0,1 7 0 15,8 1 0-15,-1 0 0 0,-1 4 0 0,9-5 0 16,1 5 0-16,6-8 0 0,6 4 0 15,9-4 0-15,0-1 0 0,0-4 0 0,7 5 0 16,0 0 0-16,0-5 0 0,2 4 0 16,-3-2 0-16,0-1 0 0,-6-1 0 0,0-1 0 15,-1 2 0-15,-5-1 0 0,-9 6 0 0,0-7 0 16,-9 7 0-16,2-3 0 0,-15 2 0 0,7-1 0 16,-6 1 0-16,6 1 0 0,-15-1 0 15,8-5 0-15,0-4 0 0,7 0 0 0,1-4 0 16,-1-4 0-16,7-4 0 0,0-4 0 15,8-9 0-15,8-3-224 0,0-6-333 0,-1-8-280 16,8-7-389-16,1 0-175 0,5-8 42 0,8-6 196 16,1-2 280-16,14-2 423 0</inkml:trace>
  <inkml:trace contextRef="#ctx0" brushRef="#br0" timeOffset="-160130.435">19389 17587 94 0,'0'0'730'16,"0"0"291"-16,0 0 194 0,0 9 148 15,0-1-278-15,-7 8-250 0,0 5-230 0,0 4-143 16,-1 8-106-16,-8 9-90 0,3-1-107 0,4 9-159 16,-5 0 0-16,-8 4 0 0,15-1 0 15,-14 2 0-15,11-5 0 0,-4-5 0 0,-1 0 0 16,8-3 0-16,0-4 0 0,-1-9 0 0,8-1 0 16,0-3 0-16,0-8 0 0,0-4 0 15,8-4 0-15,-8-1 0 0,7-8 0 0,9-5 0 16,-3-2 0-16,4-6 0 0,-4-4 0 15,2-4 0-15,7 0 0 0,-8-3 0 0,1-5 0 16,1 4 0-16,-1-3 0 0,-1 1 0 0,-7 7 0 16,1-1 0-16,6 0 0 0,-7 9 0 0,-7 4 0 15,8 0 0-15,0 8 0 0,-8 0 0 16,6 3 0-16,-6 7 0 0,0 5 0 0,0-2 0 16,0 8 0-16,0-1 0 0,0 5 0 15,0 0 0-15,0 0 0 0,0 1 0 0,0-2 0 16,0-4 0-16,0 1 0 0,0-4 0 15,0 0 0-15,0-4 0 0,0-1-28 0,0-4-335 16,0-3-165-16,9-5-181 0,-9-8-206 0,0-2-242 16,7-2-74-16,-7-1 88 0,16-7 174 15,-3-5 241-15,2 0 334 0</inkml:trace>
  <inkml:trace contextRef="#ctx0" brushRef="#br0" timeOffset="-159971.299">19625 18118 95 0,'0'9'650'0,"-7"-1"265"0,7 8 205 16,0-3 118-16,-7 4-230 0,7-1-218 15,0 2-228-15,-8 3-182 0,8-6-138 0,0 10-98 16,8-3-64-16,-8-2-38 0,7-4-23 0,-7 1-16 16,7 0-47-16,0-4-80 0,-7-9-90 15,7-1-145-15,3-6-155 0,-4-9-140 0,1-6-127 16,1 1-165-16,0-8-51 0,-2-3 71 16,2-1 141-16,-1-9 186 0</inkml:trace>
  <inkml:trace contextRef="#ctx0" brushRef="#br0" timeOffset="-159845.759">19728 17932 496 0,'-7'-33'813'0,"7"3"251"15,-15 10 169-15,8 3-128 0,0 1-220 0,-1 7-218 16,2 1-224-16,-2 4-155 0,0 4-114 16,1 0-79-16,7 4-53 0,7 4-28 0,1 1-44 15,0-1-93-15,6 0-152 0,0 0-228 16,8-4-286-16,2 4-350 0,-3-3-103 0,1-5 64 16,15 4 188-16,0-8 271 0</inkml:trace>
  <inkml:trace contextRef="#ctx0" brushRef="#br0" timeOffset="-159624.64">20209 17703 206 0,'-7'-12'692'0,"-2"-5"228"0,2 5 184 16,-7-1 66-16,-1 5-212 0,-6 4-169 15,5 0-160-15,-5 4-139 0,-3 4-115 0,2 4-100 16,8 9-76-16,-8 3-47 0,6 6-26 16,-6 7-20-16,15 4-106 0,-7 9 0 0,6-1 0 15,1 5 0-15,7 4 0 0,0-4 0 16,7 5 0-16,-7-6 0 0,15-4 0 0,-8 1 0 15,8-8 0-15,-6-6 0 0,5-7 0 16,0 0-250-16,-6-8-248 0,6-9-209 0,-7-3-222 16,2-5-258-16,-9-5-78 0,6-7 90 0,-6-1 186 15,0-4 250-15,0-3 328 0</inkml:trace>
  <inkml:trace contextRef="#ctx0" brushRef="#br0" timeOffset="-159470.475">19869 17977 204 0,'-22'4'895'0,"15"1"334"15,-8-5 215-15,9 0 76 0,6 0-346 0,0 0-389 16,6 0-308-16,1 0-201 0,16 0-113 0,-2 0-139 16,8 0-24-16,9-5 0 0,-2 1 0 15,9 4 0-15,-7-4-154 0,-1 0-437 0,0-4-583 16,-1 0-299-16,1-5-84 0,6-3 125 16,11-1 316-16,3-8 572 0</inkml:trace>
  <inkml:trace contextRef="#ctx0" brushRef="#br0" timeOffset="-158877.245">21204 18135 583 0,'-7'-4'913'0,"0"4"227"15,0 0 139-15,7 0-177 0,7-4-267 0,0 4-252 16,0-4-185-16,9-1-109 0,-1 1-72 0,0 0-53 16,6 0-41-16,1 0-35 0,2-4-28 15,4 0-21-15,-6 0-17 0,7-1-11 0,2-4-6 16,-1 5-3-16,-10-4-3 0,11-5 0 15,-8 4-1-15,-10 1-1 0,2-5 2 0,-7 5 1 16,-8 0 2-16,0-1 0 0,0 2 1 0,-16 6-1 16,2-3 0-16,-8 8 2 0,1 0 12 15,-9 3 13-15,0 7 15 0,-1 1 17 0,-5 6 15 16,7 3 4-16,0 5-55 0,7 0-25 16,-1 4 0-16,9 1 0 0,-1-2 0 0,15 1 0 15,-8 0 0-15,8-4 0 0,8 1 0 0,-1-6 0 16,7 1 0-16,1-5 0 0,7-3 0 0,2-1 0 15,-11-8 0-15,17 0 0 0,-8-4-158 16,-1-4-318-16,3-4-233 0,-3-5-246 0,-5-3-277 16,5-5-73-16,2 6 103 0,-9-10 198 15,8 4 269-15,1-1 344 0</inkml:trace>
  <inkml:trace contextRef="#ctx0" brushRef="#br0" timeOffset="-158563.595">21551 18078 75 0,'0'0'590'15,"0"0"200"-15,0 3 214 0,0 2 135 16,0 3-138-16,0 0-151 0,8 0-125 0,-8 5-156 15,8-1-138-15,-8 4-114 0,0 1-79 0,0 5-51 16,0 3-33-16,0-1-33 0,-8 1-121 0,8-1 0 16,-8 1 0-16,8 0 0 0,0-3 0 15,0-6 0-15,0-4 0 0,0 1 0 0,8-4 0 16,-8-6 0-16,8-3 0 0,-2-3 0 16,9-9 0-16,-6-1 0 0,-2-4 0 0,7-5 0 15,2 2 0-15,-10-5 0 0,9 0 0 0,0 0 0 16,-8 0 0-16,8 2 0 0,1 4 0 15,-10 3 0-15,9 4 0 0,-7-1 0 0,-2 9 0 16,2 4 0-16,6 0 0 0,-4 9 0 0,-10-1 0 16,6 4 0-16,1 4 0 0,0 3 0 15,1 1 0-15,-8-4 0 0,8 5 0 0,-2-5 0 16,2 1 0-16,-8-1 0 0,7-4 0 0,10-3-334 16,-12-1-194-16,9-3-174 0,2-5-188 15,-1-9-204-15,0 1-118 0,6-5 77 0,8-2 157 16,2-3 219-16,5-2 289 0</inkml:trace>
  <inkml:trace contextRef="#ctx0" brushRef="#br0" timeOffset="-158265.143">22164 18139 1 0,'8'-21'511'0,"-1"5"216"0,0 0 236 16,-14 8 173-16,0-1-61 0,-7 6-134 15,-2-2-122-15,1 5-170 0,-7 5-155 0,8 2-125 16,-8 6-85-16,8 0-68 0,-3 6-210 16,3 2-6-16,-8 0 0 0,15 9 0 0,-7-5 0 15,6 3 0-15,8-2 0 0,0-2 0 0,0-4 0 16,8-3 0-16,6-1 0 0,0-7 0 15,1-1 0-15,7-8 0 0,8-3 0 0,-8-6 0 16,7-4 0-16,2-4 0 0,-3-3 0 16,-6-1 0-16,2 1 0 0,-10-4 0 0,1 3 0 15,-8-1 0-15,0 5 0 0,-7 1 0 0,7 4 0 16,-7 3 0-16,0 1 0 0,0 4 0 0,0 8 0 16,-7 0 0-16,7 4 0 0,0 0 0 15,0 9 0-15,0-1 0 0,0 3 0 0,0 1 0 16,0-4 0-16,7 1 0 0,1-1 0 15,0-3-283-15,-8-5-214 0,14-3-191 0,-7-10-232 16,-7 0-285-16,16-3-71 0,-9-8 88 0,0 0 183 16,9-9 265-16,-3-5 363 0</inkml:trace>
  <inkml:trace contextRef="#ctx0" brushRef="#br0" timeOffset="-157847.314">22622 17517 266 0,'0'-17'683'0,"0"4"195"0,0 1 179 0,-6 8 21 15,6 4-206-15,0 4-138 0,0 4-116 16,0 1-117-16,-7 6-88 0,7 7-79 16,0 8-62-16,0-2-42 0,0 5-38 0,0 9-129 15,0-1-63-15,0 5 0 0,-10 0 0 0,3 3 0 16,7-2 0-16,-7 2 0 0,0-3 0 0,7-5 0 16,-8 1 0-16,1-9 0 0,7-4 0 15,0-4 0-15,0-5 0 0,0-6 0 0,0-7 0 16,7-1 0-16,1-6 0 0,-1-6 0 15,0-7 0-15,10 1 0 0,-4-9 0 0,2 1 0 16,7-5 0-16,1 0 0 0,-3-3 0 0,11 6 0 16,-9 2 0-16,9-2 0 0,-10 10 0 15,1 4 0-15,1 0 0 0,-10 8 0 0,11 0 0 16,-10 8 0-16,-7 4 0 0,0 1 0 16,-7 7 0-16,0 2 0 0,-7-2 0 0,0 5 0 15,-7 0 0-15,-3 4 0 0,-3-4 0 0,-3-1 0 16,-8-2 0-16,10-2 0 0,-8 2 0 0,0-1 0 15,-2-10 0-15,9-3 0 0,-7 2 0 16,14-10 0-16,2 0 0 0,-4-5 0 0,10-8 0 16,7 2 0-16,0-10 0 0,7-4-169 15,0-14-485-15,10-2-367 0,-4-3-358 0,9-14-87 16,15-10 108-16,0-2 256 0,7-1 368 16</inkml:trace>
  <inkml:trace contextRef="#ctx0" brushRef="#br0" timeOffset="-157427.519">23160 17363 576 0,'-7'4'994'0,"0"9"254"0,0-1 164 0,-8 5-138 16,7 4-289-16,1 4-308 0,-8 3-205 15,8 6-134-15,-8 3-123 0,8 5-215 0,-1 3 0 16,1 1 0-16,-1 4 0 0,8 0 0 0,-7 3 0 16,7-2 0-16,0-2 0 0,0 0 0 15,0-2 0-15,0-5 0 0,0-6 0 0,0-2 0 16,7-6 0-16,-7-1 0 0,8-7 0 0,-1-4 0 15,-7-7-221-15,8-6-251 0,-1-6-184 16,8-6-166-16,-8-7-134 0,8-4-108 0,0-2-26 16,0-3 101-16,6-4 165 0,-5 4 209 15,-9 4 368-15,8 6 448 0,-1 5 343 0,-6 2 240 16,-1 4 204-16,0 1 30 0,1 3-146 16,6-5-139-16,-7 0-119 0,9 1-137 0,-9-4-100 15,8 0-75-15,0-1-56 0,-1 1-43 16,3 0-39-16,-12-5-34 0,11 1-31 0,-8 4-23 15,-1-5-13-15,0 2-3 0,-7-2-55 16,0 0-5-16,-7 4 0 0,0 6 0 0,-1-2 0 16,-8 5 0-16,1 5 0 0,8 7 0 0,-7 1 0 15,-1 7 0-15,0 1 0 0,8 8 0 0,-9-1 0 16,9 2 0-16,7 4 0 0,0-2 0 16,7 1 0-16,3-4 0 0,-4 2 0 0,9-8 0 15,0-1 0-15,-1-10-435 0,0-3-590 16,1-6-409-16,9-6-127 0,4-2 90 0,9-8 280 15,0-2 439-15</inkml:trace>
  <inkml:trace contextRef="#ctx0" brushRef="#br0" timeOffset="-157312.872">23950 18131 740 0,'0'17'1375'16,"0"3"222"-16,8-7 101 0,-8-4-104 0,0 4-732 16,0-5-537-16,-8 4-378 0,1 1-465 15,1-6-687-15,-2 1-307 0,0-3-89 0,-14-5 117 16,7 4 328-16,-14-4 630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1:46:42.245"/>
    </inkml:context>
    <inkml:brush xml:id="br0">
      <inkml:brushProperty name="width" value="0.05292" units="cm"/>
      <inkml:brushProperty name="height" value="0.05292" units="cm"/>
      <inkml:brushProperty name="color" value="#FF0000"/>
    </inkml:brush>
  </inkml:definitions>
  <inkml:trace contextRef="#ctx0" brushRef="#br0">22733 4044 95 0,'0'-5'565'0,"0"0"183"16,-8 10 172-16,2 0 86 0,-2 7-95 16,-8 4-145-16,3 10-98 0,-3 3-100 0,1 4-114 15,-7 13-88-15,2-1-73 0,-4 9-59 16,-6 4-51-16,9 5-42 0,-9-1-38 0,7 0-30 15,2-4-25-15,0 0-20 0,4-4-14 0,2-8-10 16,1 0-9-16,7-10-35 0,7-5-80 16,-8-10-165-16,8-6-283 0,-6-2-414 0,-1-13-355 15,-2-3-97-15,9-10 88 0,0-4 248 16,0-8 402-16</inkml:trace>
  <inkml:trace contextRef="#ctx0" brushRef="#br0" timeOffset="916.102">23109 4516 121 0,'-6'-8'472'15,"6"0"144"-15,0 0 105 0,0-4-19 16,0 3-129-16,0-3-11 0,0-1-20 0,0 5-6 15,-9-4 1-15,9 4-31 0,-7 3-85 16,0 2-81-16,-8 3-62 0,7 0-49 0,-14 8-40 16,7 0-32-16,1 9-30 0,0-5-27 0,5 4-24 15,2 1-20-15,-1-1-16 0,8 5-11 16,0-5-10-16,0 6-5 0,8-5-5 0,-8 3-3 16,7-3-1-16,2-1 0 0,-1 1-1 15,-8-1 0-15,6-4-1 0,-6-3-1 0,7 4 1 16,-7-10 13-16,0 2 11 0,0-1 7 0,0 1 7 15,0-5 4-15,0 0-21 0,7-5-24 16,-7 5 0-16,0-9 0 0,0 6 0 0,0-6 0 16,0 5 0-16,0-5 0 0,0 6 0 15,0-6 0-15,0 5 0 0,0 0 0 0,-7 0 0 16,0 4-33-16,7 0-140 0,-6 0-156 0,-2 4-251 16,-1 0-299-16,2-4-392 0,-1 0-106 15,8 0 68-15,0 0 213 0,8-8 306 16</inkml:trace>
  <inkml:trace contextRef="#ctx0" brushRef="#br0" timeOffset="1461.849">23109 4621 77 0,'-15'0'279'15,"8"-4"54"-15,0 0-15 0,-1-1-43 16,8 2-65-16,-7-2-65 0,7-3-49 0,0 4-33 16,7-4-22-16,-7-1 29 0,8 5 41 15,-8-5 54-15,0 1 68 0,0-1 71 16,0 6 32-16,0-6 61 0,0 5 86 0,0 0 48 15,0-1 16-15,-8 5-6 0,8 0-53 16,-7 0-92-16,-1 9-69 0,1-5-49 0,-1 8-38 16,1 5-28-16,7 0-27 0,-6 4-26 0,-3-4-23 15,2 3-23-15,7 1-25 0,-7 3-74 16,14-7-14-16,-7 5 0 0,7-6 0 0,2-4 0 16,4 1 0-16,2-9 0 0,8 4 0 15,0-8 0-15,6 0 0 0,-1-8 0 0,2 1 0 16,0-6 0-16,-1-5 0 0,-5-3 0 0,-3 1 0 15,1-1 0-15,-8 0 0 0,3-3 0 16,-12-1 0-16,-5 4 0 0,0-4 0 0,0 4 0 16,-15 4 0-16,8 1 0 0,-14-1 0 0,6 9 0 15,-6 0 0-15,-10 4 0 0,9 0 0 16,-8 8 0-16,9-4 0 0,-2 4 0 0,1 4 0 16,7 0 0-16,0-3 0 0,8 3 0 15,7 0 0-15,0 4-129 0,0-4-216 0,7 1-236 16,2-1-241-16,4-3-354 0,10-2-161 15,-2-3 43-15,9 0 189 0,7-8 248 16,-8 4 395-16</inkml:trace>
  <inkml:trace contextRef="#ctx0" brushRef="#br0" timeOffset="1694.894">23450 4451 2 0,'0'16'569'16,"0"1"230"-16,0-5 208 0,0 0 154 0,0 5-185 15,0-1-179-15,0 1-170 0,0 0-163 0,0-4-115 16,0 4-82-16,0-5-55 0,6 0-34 15,-6-4-21-15,0 0-17 0,8-3-10 0,-8-1-4 16,0-4-12-16,7-4-16 0,-7-1-80 16,7-7-18-16,1 0 0 0,-1-4 0 0,0-6 0 15,0 2 0-15,2-5 0 0,4 0 0 16,-5 0 0-16,8 0 0 0,-10 0 0 0,9 5 0 16,-8-1 0-16,2 3 0 0,-3 7 0 0,1 2 0 15,1 5-152-15,-1 4-295 0,2 0-314 16,-9 0-439-16,5 0-218 0,4 0 8 15,6 0 167-15,-1 0 293 0,15-4 452 0</inkml:trace>
  <inkml:trace contextRef="#ctx0" brushRef="#br0" timeOffset="2296.75">24828 4455 323 0,'-7'-12'491'15,"-7"7"169"-15,6 1 96 0,-7 0 13 0,1 0 62 16,-2 4-15-16,4 0-61 0,-5 0-71 16,2 0-129-16,1 4-113 0,-1 0-97 0,-8 5-75 15,2-1-55-15,-1 0-48 0,8 4-55 0,-9 5-112 16,9-1 0-16,-9 1 0 0,16 0 0 16,-8-1 0-16,7-3 0 0,8 3 0 0,0-3 0 15,0-4 0-15,8-1 0 0,0 0 0 16,6-4 0-16,0-4 0 0,2-4 0 0,6 0 0 15,7-5 0-15,-7-7 0 0,9-1 0 0,-2-8 0 16,-8 0 0-16,8-4 0 0,-5-4 0 16,5-4 0-16,-8-1 0 0,1-4 0 15,-6-3 0-15,-1 0 0 0,-1-2 0 0,2-2 0 16,-9 3 0-16,-1 1 0 0,-6 3 0 0,7 9 0 16,-7 0 0-16,-7 4 0 0,7 7 0 0,-6 1 0 15,6 9 0-15,-7 4 0 0,7 3 0 16,-9 5 0-16,2 5 0 0,0 3 0 15,0 1 0-15,-1 7 0 0,1 6 0 0,-1 3 0 16,-5 3 0-16,4 6 0 0,1 2 0 0,1 6 0 16,0 0 0-16,0-1 0 0,7 1 0 15,0-5 0-15,0 1 0 0,7-5 0 0,0-4 0 16,0-4 0-16,10 0-201 0,-4-8-191 16,2-5-224-16,0 1-242 0,8-10-304 0,-3-3-137 15,11-3 47-15,-2-6 187 0,2-4 253 16,-2 2 356-16</inkml:trace>
  <inkml:trace contextRef="#ctx0" brushRef="#br0" timeOffset="2550.62">25191 4281 166 0,'0'0'571'16,"0"3"213"-16,-8 6 219 0,0-1 48 15,1 5-80-15,1 3-121 0,-10-3-137 0,9 7-161 16,0-4-124-16,0 6-109 0,7-2-80 0,-9-3-60 16,9 0-47-16,9-1-40 0,-2-3-30 0,0-1-24 15,0-4-16-15,9-4-9 0,-3 1-7 16,10-10-6-16,-9 1 0 0,9-4 0 15,-9 0 0-15,8-5 0 0,-7 1 0 0,-8-5 0 16,8 1 0-16,-15-1 0 0,0 1 0 0,0 3 0 16,-5-8 0-16,-12 9 0 0,2-5 0 15,1 1 0-15,-8 3 0 0,-1 1 0 0,-6 0 0 16,8 4 0-16,-2 3 0 0,0 1 0 0,1 4-29 16,8 0-256-16,-1 0-269 0,9 4-358 15,-2-4-404-15,8 0-126 0,8-4 69 16,5-4 232-16,9-9 354 0</inkml:trace>
  <inkml:trace contextRef="#ctx0" brushRef="#br0" timeOffset="3030.304">25819 4379 295 0,'0'-11'681'0,"7"2"224"0,-7 1 179 0,0 0-46 15,0 3-166-15,6 1-189 0,-6 0-180 16,8 4-137-16,-8 0-83 0,7 8-54 15,1 0-34-15,-2 9-21 0,3 4-26 0,-2 0-32 16,0 8-33-16,8 0-29 0,-8 0-23 0,8 0-15 16,-1 4-10-16,-6-7-4 0,8 2-25 15,-2-7-58-15,1 4-109 0,-1-9-141 0,-7-3-225 16,8-1-263-16,-7-7-341 0,6-2-96 16,-7-6 51-16,10-6 184 0,-3 1 267 15,1-9 388-15</inkml:trace>
  <inkml:trace contextRef="#ctx0" brushRef="#br0" timeOffset="3246.204">26276 4218 25 0,'7'-17'691'16,"-7"0"327"-16,7 1 202 0,-7 4 129 15,-7 8-237-15,7 0-294 0,-7 4-269 0,-8 4-156 16,7 8-93-16,-5 8-59 0,-11 5-48 16,2 8-41-16,1 1-33 0,-10 12-108 0,9 0-11 15,-7-1 0-15,-9 9 0 0,9-5 0 16,1 2 0-16,-1-5 0 0,5-1 0 0,2-3 0 15,7-5 0-15,8-8 0 0,1 0 0 0,-3-4-121 16,2-8-239-16,7-6-246 0,0-6-317 16,7-10-374-16,8-6-85 0,0-6 75 0,14-4 212 15,8-8 329-15</inkml:trace>
  <inkml:trace contextRef="#ctx0" brushRef="#br0" timeOffset="3554.059">26784 4148 584 0,'-7'-4'960'0,"-7"8"226"0,-9 0 140 0,1 4-180 16,2 0-227-16,-12 0-294 0,10 9-180 15,2-4-107-15,-4 7-78 0,2 2-62 0,1-2-53 16,5 1-86-16,2 4-59 0,-2-1 0 0,16-3 0 16,-7-1 0-16,7 2 0 0,7-5 0 15,2-1 0-15,5-4 0 0,0-3 0 0,1-5 0 16,8 0 0-16,-2-4 0 0,2-4 0 15,-1 0 0-15,0-8 0 0,-8-1 0 0,8-4 0 16,-5 1 0-16,-4-5 0 0,-5 0 0 0,-1-4 0 16,1 4 0-16,-8-4 0 0,-8 5 0 15,1-2 0-15,-1 2 0 0,-5 4 0 0,4-1 0 16,-6 4 0-16,0 5 0 0,8 4-14 0,-8 0-221 16,9 4-116-16,6-4-165 0,-8 4-190 15,16-4-238-15,-8 0-265 0,14 0-34 16,0-5 114-16,8 5 189 0,8-4 282 0</inkml:trace>
  <inkml:trace contextRef="#ctx0" brushRef="#br0" timeOffset="3762.74">26887 4094 343 0,'0'17'699'0,"0"-1"261"15,-7 5 180-15,7 3-86 0,-7-3-122 16,0 4-189-16,-1-1-203 0,8-2-139 0,0 3-92 16,0 0-77-16,8-5-59 0,-1-3-45 15,7 0-33-15,3-6-23 0,-3-2-16 0,0 0-15 16,8-9-11-16,-5-5-7 0,4-3-9 15,1 0-6-15,-8-5-5 0,8 1-3 0,-7-5-1 16,-8 1-1-16,7-5-2 0,-5 0-19 0,-2-4-41 16,1 5-84-16,0-10-125 0,-8 5-197 15,0-3-230-15,0-6-335 0,0 6-221 0,-8-6-13 16,8 5 135-16,8-4 221 0,-2 4 364 16</inkml:trace>
  <inkml:trace contextRef="#ctx0" brushRef="#br0" timeOffset="4047.288">27184 3650 207 0,'-9'-5'867'0,"2"2"270"0,7-7 167 15,0 3 42-15,0-1-295 0,7-2-359 16,9 3-224-16,-2 2-135 0,2 2-85 0,5-2-67 16,2 5-50-16,0-3-37 0,5 6-23 0,-6-3-18 15,8 5-45-15,-7-2-8 0,-2 6 0 16,-6-6 0-16,-1 10 0 0,2-1 0 0,-8 6 0 15,-2-2 0-15,-6 0 0 0,0 4 0 16,-6 5 0-16,-2 2 0 0,-1-2 0 0,-5-1 0 16,-1 1 0-16,0-1 0 0,2 6 0 0,-3-5 0 15,3 0 0-15,-4-5 0 0,10 5 0 16,-7-4 0-16,6-5-155 0,1 1-403 0,-1-4-362 16,1-5-418-16,7 5-133 0,7-6 76 15,8 2 231-15,7 4 349 0,8-1 446 16</inkml:trace>
  <inkml:trace contextRef="#ctx0" brushRef="#br0" timeOffset="4165.551">27589 4330 42 0,'0'41'846'0,"0"1"392"16,-7-12 208-16,-1-6 113 0,-6-7-273 0,5-1-466 15,2-3-376-15,0-1-199 0,2-4-114 0,-5 0-88 16,3 1-118-16,7-1-199 0,-7 1-333 16,-7-5-543-16,-2 0-275 0,3-4-55 0,-11 0 120 15,-13 0 299-15,1 0 532 0</inkml:trace>
  <inkml:trace contextRef="#ctx0" brushRef="#br0" timeOffset="83568.941">19234 15126 280 0,'7'-21'535'15,"10"4"100"-15,-10-5 69 0,-1 10-135 16,2 0-168-16,-1 3-95 0,1 5-43 0,-1 0 6 16,0 8 44-16,-7 5 47 0,7 3 24 15,-7 9-6-15,7 4-27 0,-7 9-51 0,0-1-51 16,0 8-34-16,0 4-21 0,0 9-24 15,0 1-27-15,0-2-28 0,0 11-28 0,0 1-24 16,0 2-22-16,0 3-14 0,0 5 3 0,0-4 7 16,0 3 13-16,0 1 16 0,9 0 19 15,-3 0 6-15,-6 3 6 0,16 1 4 0,-9 4 5 16,1 1-4-16,6-2-28 0,1 6-74 0,-1-1 0 16,-7 4 0-16,9 4 0 0,-10 1 0 15,10 0 0-15,-9-2 0 0,2-1 0 0,-3-11 0 16,-6-2 0-16,0-6 0 0,0 1 0 15,-6 3 0-15,-3-2 0 0,-5-2 0 0,5 1 0 16,-5-4 0-16,-1-1 0 0,1 1 0 16,-1-5 0-16,1 0 0 0,6 1 0 0,-15-5 0 15,8 5 0-15,1-1 0 0,0-3 0 0,6-2 0 16,-7 2 0-16,2-5 0 0,-4-1 0 0,10-2 0 16,-8 0 0-16,8-3 0 0,0-6 0 15,-1 1 0-15,8-2 0 0,0-3 0 0,0-5 0 16,0 1 0-16,8-5 0 0,-8-1 0 0,14-2 0 15,-5-1 0-15,4-4 0 0,4-4 0 0,-10-1 0 16,14 1 0-16,-6-8 0 0,6 3 0 0,1-4 0 16,2 1 0-16,-3-5 0 0,8 1 0 0,2 0 0 15,5-1 0-15,1-8 0 0,0 5 0 16,7-5 0-16,8-5 0 0,-1 0 0 0,16 2 0 16,0-10 0-16,15 4 0 0,-3-8 0 0,10 1 0 15,14-5 0-15,1-4 0 0,8 1 0 0,5-1 0 16,8-1 0-16,8-2 0 0,0 3 0 0,7 4 0 15,0 0 0-15,8 5 0 0,1-1 0 16,4 5 0-16,3-1 0 0,-2 4 0 0,1-4 0 16,8 6 0-16,1-1 0 0,-4 0 0 0,10-1 0 15,-7 1 0-15,-1 0 0 0,0 3 0 16,1-3 0-16,-1 0 0 0,-6 4 0 0,-2-5 0 16,2 6 0-16,-1-6 0 0,-8 5 0 0,-7-5 0 15,0 1 0-15,-6-4 0 0,-2 2 0 0,-14-5 0 16,1 2 0-16,-2-4 0 0,-13 4 0 15,-8-2 0-15,1-2 0 0,-10 1 0 0,2 4 0 16,-15-1 0-16,-9 1 0 0,3 3 0 0,-17 1 0 16,-7-2 0-16,2 7 0 0,-17-1 0 0,-8-1 0 15,1 5 0-15,-15-3 0 0,2-2 0 16,-9 5 0-16,-9-5 0 0,-3 2 0 0,-5-6 0 16,3 1 0-16,-8-5-122 0,1 2-159 15,-10-10-158-15,8-4-234 0,-6-12-330 0,16-9-282 16,-11-8-32-16,16-12 100 0,8-6 227 15,0-15 353-15</inkml:trace>
  <inkml:trace contextRef="#ctx0" brushRef="#br0" timeOffset="84181.49">26173 14834 50 0,'-15'5'466'16,"6"3"95"-16,2 0 75 0,-8 5 12 0,1 3-195 15,7 4-116-15,-8 5-53 0,8 5-21 16,-7 4 5-16,14 2 29 0,-7 6 38 0,7 5 34 15,0 1 3-15,7 11-18 0,-1-6-43 16,9 6-55-16,0-1-57 0,-1 0-39 0,8 0-27 16,-6 4-11-16,5 5 8 0,1 3 18 15,-7 10 17-15,9 2 21 0,-11 10 11 0,10 7-19 16,-9 9-24-16,1 13-30 0,-7 3-89 16,-2 4-35-16,1 1 0 0,2 4 0 0,-9 1 0 15,0-6 0-15,-9 1 0 0,2-1 0 0,1-3 0 16,-17 0 0-16,9-5 0 0,-9-8 0 0,1-3 0 15,1-6 0-15,-10-8 0 0,1-6 0 16,8-4 0-16,-6-5 0 0,-1-6 0 0,5-3 0 16,2-8 0-16,0-6 0 0,8-2 0 15,-1-10 0-15,1-7 0 0,5-6 0 0,9-2 0 16,0-9-90-16,0 0-66 0,0-9-106 0,9-4-109 16,-1-3-187-16,-2-5-207 0,1-5-300 15,9-7-155-15,-10 4 3 0,9-5 157 0,7-4 219 16,2 5 356-16</inkml:trace>
  <inkml:trace contextRef="#ctx0" brushRef="#br0" timeOffset="84300.882">26422 18867 579 0,'16'20'1165'0,"-16"-3"223"15,0 7 101-15,0-7-106 0,-7 0-554 16,-7-5-430-16,5-4-235 0,1-3-160 0,1-2-159 16,-6-3-218-16,-3-3-330 0,-5-2-459 15,-3-3-154-15,-5-9 15 0,0-3 156 0,-9-5 300 16,-12-12 462-16</inkml:trace>
  <inkml:trace contextRef="#ctx0" brushRef="#br0" timeOffset="85852.879">19463 9932 9 0,'0'-8'614'15,"0"2"313"-15,0 2 188 0,9 1 113 0,-3-2-221 16,-6 1-234-16,14-1-259 0,-6 5-157 16,6-3-97-16,1 3-80 0,1 0-69 0,-2 0-49 15,8-5-31-15,-7 5-17 0,0 5-24 0,-1-5-53 16,0 0-77-16,2 3-93 0,-1-3-165 15,-7 0-162-15,-8 5-169 0,0-1-229 0,0 1-128 16,0-2 65-16,-8 7 132 0,8-2 199 16,-8-1 293-16</inkml:trace>
  <inkml:trace contextRef="#ctx0" brushRef="#br0" timeOffset="89461.84">19463 10031 48 0,'0'-5'438'16,"0"1"186"-16,9 4 139 0,-9 0 28 15,0 0-57-15,6 4-56 0,-6 1-103 0,0 3-78 16,7 4-60-16,-7 1-73 0,0 3-88 16,0 1-72-16,0 5-44 0,0 2-39 0,0 0-35 15,0 1-19-15,0 4-9 0,0 6-13 0,0-7-15 16,0 5-13-16,0 1-8 0,0-1-3 16,0 1-4-16,0-1-1 0,0-5 0 0,0 6-2 15,0-6-3-15,-7 2-15 0,7-5-43 0,0-5-67 16,0-3-114-16,0-9-179 0,7 0-204 15,-7-8-280-15,0-4-205 0,7-8-10 16,1-5 125-16,0-3 196 0,-2-5 312 0</inkml:trace>
  <inkml:trace contextRef="#ctx0" brushRef="#br0" timeOffset="89662.896">19500 10229 538 0,'-8'5'826'0,"1"0"228"0,7-1 78 15,-7-4-102-15,7 3-243 0,7-3-240 16,-7 5-199-16,7-5-119 0,1 0-77 0,6 0-55 16,1 0-43-16,1-5-26 0,-2 5-28 15,2-3-45-15,-3-1-63 0,-5 4-110 0,7 0-168 16,-8-5-149-16,0 10-166 0,0-5-211 16,-7 0-113-16,7 0 64 0,3 4 118 0,-10-4 182 15,6 3 263-15</inkml:trace>
  <inkml:trace contextRef="#ctx0" brushRef="#br0" timeOffset="90121.912">19714 10613 147 0,'-8'-5'582'0,"8"-3"178"16,-7-1 151-16,7 6 32 0,7-6-149 0,-7 5-174 15,8 0-141-15,-1-1-132 0,0 0-124 16,9 2-93-16,-8 0-59 0,6 3-33 0,1-6-17 16,-8 6-10-16,7 6-3 0,-7-3-1 15,3 0-2-15,-10 11 2 0,6-6 6 0,-6 5 8 16,-6-1 9-16,6 9 11 0,-10-5 20 16,3 5 20-16,-7-1 26 0,7 5 29 0,-1-5 28 15,-7 7 16-15,9-7 0 0,6 1-19 16,0-5-28-16,0-3-38 0,6-1-34 0,9-4-27 15,-7-3-17-15,13-1-11 0,2-8-6 16,-1-1-20-16,0-3-47 0,1 0-91 0,-1 0-141 16,-1-1-255-16,-13-3-391 0,-1 4-293 15,1-4-62-15,-1 3 71 0,0-3 227 0,8 0 393 16</inkml:trace>
  <inkml:trace contextRef="#ctx0" brushRef="#br0" timeOffset="90949.777">19478 11202 84 0,'-6'-9'387'0,"6"5"114"0,-9-5 109 16,9 6-24-16,-7-2-42 0,7 1-12 0,0 0 18 16,-7 4-2-16,-2 0-21 0,9 4-30 0,-6 0-58 15,-2 4-89-15,0 5-68 0,1-1-47 16,1 5-32-16,-2 5-29 0,8 2-20 16,-8 1-20-16,8-1-20 0,8 1-22 0,-8 5-21 15,14-5-22-15,1-5-16 0,8 1-11 0,0-8-9 16,5-1-6-16,1-8-3 0,1 0 0 15,-1-8-3-15,8-4 0 0,-7-4-1 0,-7-1 0 16,-2-7 1-16,1-2 1 0,-7 2 1 16,-7-5 0-16,0 4 2 0,-8-4-1 0,0 1 0 15,-8-1-1-15,-8 0-1 0,2 3-1 0,-1 2-2 16,-6 3 0-16,-2 4-2 0,0 1-11 16,2 4-18-16,-2 4-31 0,1 4-55 0,1 4-94 15,5 0-120-15,-5 4-181 0,13 0-216 0,-7 5-315 16,8 4-152-16,1 0 19 0,-3 0 150 15,9 8 222-15,9-1 363 0</inkml:trace>
  <inkml:trace contextRef="#ctx0" brushRef="#br0" timeOffset="91379.239">19559 11998 6 0,'-7'-12'517'15,"0"4"182"-15,7-1 137 0,-7 1 92 16,-2 4-113-16,2 4-152 0,-1 0-121 0,2 9-101 16,-10-2-100-16,9 6-98 0,-6 4-69 15,4 4-37-15,2 4-10 0,-9 4-6 0,10-4-5 16,-2 8-7-16,8-1-11 0,-8-2-14 0,8 0-17 15,8-2-16-15,0-4-16 0,-2 2-13 16,10-6-10-16,-9-3-5 0,15-4-5 0,-7-1 0 16,7-7-2-16,1 3 0 0,-2-8-2 15,1-8 1-15,1 0 0 0,-2-9 1 0,2-5 1 16,-8 2 1-16,-1-9 2 0,1 0 1 16,-8-4 0-16,-7-6 2 0,0 3-2 0,0-1-2 15,-7 4-2-15,-8-1-1 0,1 4-1 0,-1 5-2 16,-8 5 0-16,2 8-18 0,-2 3-30 0,-6 6-44 15,8 3-65-15,-3 3-104 0,10 6-175 16,-8 8-207-16,0-2-310 0,6 10-182 16,2 2-6-16,-1-2 141 0,9 3 215 0,6 5 344 15</inkml:trace>
  <inkml:trace contextRef="#ctx0" brushRef="#br0" timeOffset="91882.009">19596 12966 369 0,'-8'-17'608'0,"8"5"174"15,-7 4 87-15,-8 3 66 0,8 1-108 0,0 0-134 16,0 8-117-16,-9 5-135 0,1 3-119 15,9 4-77-15,-10 9-48 0,2 2-29 0,-1 1-21 16,8 5-15-16,-9 0-18 0,10 4-15 0,6-3-20 16,0 3-17-16,0-8-16 0,6 0-14 15,10-4-12-15,-9-8-7 0,15 0-7 0,1-4-1 16,-2-10-3-16,2-3 1 0,0-3-1 16,5-7 1-16,-6-7-2 0,2 1 0 0,-11-5 1 15,3-4 1-15,-2 1-1 0,0-5 1 0,-14-4-2 16,8-1 1-16,-16 1-1 0,8 0-1 15,-14-1 1-15,0 5-1 0,-2 0-2 0,3 9-16 16,-11 7-25-16,10 5-41 0,-9 8-74 16,1 4-109-16,8 0-157 0,-9 9-186 0,8 3-215 15,1 1-302-15,6-1-74 0,8 10 89 16,0-6 173-16,8 1 240 0</inkml:trace>
  <inkml:trace contextRef="#ctx0" brushRef="#br0" timeOffset="92233.902">19699 13519 39 0,'-21'7'565'0,"5"6"302"0,3-4 231 0,-11-1 93 16,10-4-100-16,-1 4-223 0,0 1-254 16,0-1-196-16,8 3-134 0,0 2-79 0,0-1-50 15,0 10-36-15,-2-2-23 0,2 2-18 16,7 7-15-16,0 0-14 0,0 4-11 0,7 1-10 15,2-1-10-15,-2 0-7 0,7-4-4 0,2 4-3 16,-3-8-2-16,2 0-1 0,7-5 0 16,2-3 0-16,-11-4 0 0,9-5 0 0,0-4-1 15,0-4 1-15,-6-4 0 0,-2-9 0 16,1 1 1-16,0-4 2 0,-8-1 0 0,0-5 0 16,-7-3 1-16,7 1-1 0,-14-1-1 15,7 1-1-15,-14 2 1 0,7 2-1 0,-8-2-1 16,-7 6-2-16,-1 4-1 0,-6-1-3 0,-1 5-20 15,0 8-39-15,-6 0-94 0,6 8-172 16,-7 0-288-16,8 1-477 0,1 4-236 16,-4 4-44-16,3-5 110 0,0 1 262 0,0-5 483 15</inkml:trace>
  <inkml:trace contextRef="#ctx0" brushRef="#br0" timeOffset="92750.31">19721 15325 154 0,'0'-12'569'0,"0"2"196"16,7 3 196-16,-7 2 37 0,0 2-80 15,8 3-147-15,-8 3-126 0,8 2-141 0,-8 7-123 16,0 5-93-16,0 8-77 0,0-1-61 15,0 10-50-15,0-1-38 0,0 4-30 0,0 5-20 16,0-2-58-16,0 3-131 0,0-1-244 0,0-1-322 16,8-4-447-16,-8 0-155 0,0 1 34 15,6-5 200-15,2 4 303 0,7-8 442 0</inkml:trace>
  <inkml:trace contextRef="#ctx0" brushRef="#br0" timeOffset="93132.701">19752 16462 380 0,'-8'-21'745'0,"0"6"269"0,8-4 154 15,-8 8-9-15,8 2-196 0,0 5-228 16,0 0-227-16,0 8-156 0,0 0-103 0,0 8-74 15,0 10-46-15,8 3-38 0,-8 8-33 16,0 4-28-16,8 0-15 0,-8 6-21 0,8-3-44 16,-2 2-101-16,-6-1-160 0,8-2-261 0,-1-3-316 15,-7-2-350-15,8-2-81 0,-1-3 82 16,0 0 222-16,7-4 313 0</inkml:trace>
  <inkml:trace contextRef="#ctx0" brushRef="#br0" timeOffset="93556.806">19781 17507 228 0,'0'0'663'0,"0"5"273"16,-8 0 201-16,8-2-13 0,0 6-160 16,-7-1-211-16,7 5-225 0,-8 4-166 0,8 3-108 15,-6 5-74-15,6 4-57 0,-8 4-48 16,8 5-31-16,-8-1-20 0,8 1-13 0,0-1-36 16,0 0-66-16,0-4-116 0,8 2-207 15,-8-11-267-15,8 0-341 0,-8 1-204 0,6-4-9 16,2-3 152-16,7-3 243 0,-8-2 357 15</inkml:trace>
  <inkml:trace contextRef="#ctx0" brushRef="#br0" timeOffset="93880.238">19832 18596 506 0,'0'0'842'0,"0"0"262"16,0 0 140-16,0 5-37 0,0-1-222 15,0 3-253-15,0 1-223 0,0 5-166 0,8 7-113 16,-8 2-74-16,0 3-52 0,0 8-37 0,7 1-27 15,-7-1-19-15,0 4-11 0,0 1-8 0,0 3-5 16,0-5-20-16,0 2-33 0,0 1-65 0,0-6-130 16,0-1-194-16,0-2-246 0,-7-7-365 15,-1-1-246-15,8-1-10 0,0-12 134 16,8-6 234-16,7-6 386 0</inkml:trace>
  <inkml:trace contextRef="#ctx0" brushRef="#br0" timeOffset="94405.262">21256 16047 245 0,'-14'-8'918'16,"-1"-1"250"-16,8 1 113 0,-9 4-13 0,2 0-384 16,7-1-420-16,-1 10-239 0,-6-1-110 15,6 4-51-15,2 5-58 0,6 3-104 0,-8 1-211 16,8 5-265-16,0 1-367 0,8-1-221 16,-2 2-29-16,2-3 151 0,14-1 236 0,-1 1 356 15</inkml:trace>
  <inkml:trace contextRef="#ctx0" brushRef="#br0" timeOffset="94544.892">21256 16690 11 0,'-14'51'668'16,"-1"-6"316"-16,2-8 176 0,3-4 80 15,-4-8-274-15,14 1-340 0,0-10-323 0,0 1-238 16,0-1-239-16,7 1-245 0,0-5-268 16,3 5-326-16,-10-1-87 0,13 1 90 15,-5 8 177-15,7-4 238 0</inkml:trace>
  <inkml:trace contextRef="#ctx0" brushRef="#br0" timeOffset="94715.875">21264 17409 299 0,'-8'46'690'0,"-6"-6"212"0,-1 2 173 0,8-4-28 16,1-5-193-16,-4-4-194 0,10 0-189 15,10-8-159-15,-4 0-123 0,1-5-91 0,1 1-54 16,7-4-22-16,-9-1-13 0,2 4-4 16,-1 1 1-16,-7 0 17 0,-7 3 28 0,-1 1 39 15,2 4 39-15,-9 4 25 0,0 0-3 16,-8 0-24-16,9 0-38 0,-1 4-67 0,0 2-139 15,1-7-283-15,-9 5-535 0,8 4-351 0,-13 5-132 16,-11 8 40-16,-12 12 238 0,-15 5 514 16</inkml:trace>
  <inkml:trace contextRef="#ctx0" brushRef="#br0" timeOffset="115361.351">23847 15516 237 0,'0'0'425'0,"0"8"72"0,0 0 6 16,0 8-160-16,0 1-129 0,0 3-176 0,0 7-261 16,0-3-182-16,0 1-81 0,8 4-13 15,-1-4 47-15</inkml:trace>
  <inkml:trace contextRef="#ctx0" brushRef="#br0" timeOffset="115529.965">24097 16487 289 0,'-7'41'436'0,"0"-3"24"0,7-5-22 0,-6 0-186 15,6 0-161-15,6 0-84 0,1-3-58 0,0 3-69 16,10-3-91-16,-11-2-81 0,9 1-63 16,1-1-16-16,-3 7 48 0,4-6 86 15</inkml:trace>
  <inkml:trace contextRef="#ctx0" brushRef="#br0" timeOffset="-194443.734">9049 17716 117 0,'0'0'454'0,"0"5"95"15,0-5 66-15,0 0-36 0,0 3-154 0,0-3-71 16,0 0-28-16,7 5 18 0,1-1 33 16,0 0 24-16,-2 4 18 0,2 4 2 0,7 1-29 15,-8-1-53-15,8 1-57 0,1-1-55 16,-3 0-42-16,2 1-31 0,-1-5-22 0,1 4-19 15,8 1-13-15,0-4-15 0,-10-1-13 16,10 4-9-16,-2-3-10 0,2-1-7 0,-1-3-10 16,0 3 5-16,7-3 3 0,1 2 13 0,1 1 19 15,-1-4 21-15,6 5 6 0,1-5 9 16,7 4-111-16,-1-4-1 0,11 0 0 0,-4 0 0 16,9 1 0-16,-8-5 0 0,1 0 0 15,0 0 0-15,0-5 0 0,-15 5 0 0,7-4 0 16,-15 4 0-16,2-4 0 0,-10 4 0 15,1 0 0-15,-15-4 0 0,10 4 0 0,-12-4 0 16,-5 0 0-16,0 0 0 0,0 0 0 0,0-1 0 16,-5-3 0-16,5 0 0 0,-17 0 0 0,10 3-76 15,-7-3-636-15,-1 4-244 0,1 0-340 16,-1 4-123-16,-7-4 85 0,6 4 223 0,-5 0 283 16,-2 4 413-16</inkml:trace>
  <inkml:trace contextRef="#ctx0" brushRef="#br0" timeOffset="-193771.359">9064 17882 66 0,'0'0'422'16,"0"0"96"-16,0 0 69 0,0 0-26 16,0-4-151-16,8 4-85 0,-8 0-49 0,0 4-24 15,0-4-5-15,6 4 4 0,-6 1 14 16,8-2 27-16,-8 6 31 0,7 4 13 0,-7-5 0 15,8 4-20-15,-1 0-32 0,0 1-36 16,8-1-30-16,-6 1-30 0,-3 3-22 0,9-4-22 16,0 5-21-16,-1-4-14 0,0 4-10 15,2-5-8-15,7 1-9 0,-2 3-8 0,-6-4-12 16,6-3-4-16,9-1-5 0,-7 4 7 0,8-4 12 16,-3-3 21-16,8 3 20 0,10 0-42 0,-10-4-71 15,15 4 0-15,2-2 0 0,-2-3 0 16,1-3 0-16,6 0 0 0,1-3 0 0,-6-3 0 15,5 3 0-15,-6-6 0 0,0-3 0 16,-9 3 0-16,3 1 0 0,-10-4 0 0,0 4 0 16,-5-1 0-16,-10 1 0 0,-6 4 0 15,0-4 0-15,1 3 0 0,-16 5 0 0,5-3 0 16,-5 3 0-16,0 0 0 0,-5 0 0 0,5 3 0 16,-9 2 0-16,-6 0 0 0,8 2-232 0,1-3-116 15,-3 0-81-15,2 0-115 0,0 1-90 16,0-5-45-16,0 4-36 0,-1-4-59 15,1 4-62-15,7-4-9 0,0 0 62 0,0 0 117 16,0 0 169-16</inkml:trace>
  <inkml:trace contextRef="#ctx0" brushRef="#br0" timeOffset="-193395.972">10281 18094 136 0,'0'5'466'0,"0"-5"103"0,9 0 66 0,-9 3-48 16,0 1-154-16,0 0-87 0,0 0-37 16,0 5 12-16,0-1 34 0,0 0 32 0,-9 4 10 15,9 1-10-15,0-1-32 0,-7 5-42 16,7 5-52-16,-7-1-38 0,-7 3-35 0,6 1-31 16,1 3-35-16,-7 2-26 0,-3 0-24 15,3 3-19-15,-8 0-17 0,1-1-13 0,-3 2-11 16,2-1-7-16,1-3-2 0,-9-2-2 0,-7 1-2 15,1-1 3-15,-2-3 0 0,2-3-2 16,-10 3-2-16,-5-4 2 0,8-9-2 0,-10 1-2 16,8-6 0-16,-6-3 2 0,-1-4-2 0,1-7 1 15,-1-1 1-15,1-9 1 0,-1-3-3 0,9-10-1 16,-3 0-3-16,10-3-12 0,5-3-38 16,3-5-57-16,-2 3-60 0,8-4-64 0,7 4-71 15,8 2-62-15,-8 3-37 0,15-2-32 16,-8 10-44-16,2 0-90 0,6 6-192 0,0 1-70 15,0 3 15-15,0 2 77 0,0 5 157 16</inkml:trace>
  <inkml:trace contextRef="#ctx0" brushRef="#br0" timeOffset="-192876.128">9677 18833 374 0,'0'-18'622'0,"0"6"122"0,0-1 99 0,0 1-116 15,0 5-78-15,0 3-68 0,7 4-23 16,-7 0-24-16,0 8-63 0,7 4-101 0,-7 4-76 16,9 9-71-16,-3 5-51 0,-6 4-33 0,0 2-23 15,7 1-24-15,-7 2-12 0,0 2-13 16,7 0-16-16,-7 0-13 0,0 1-10 0,9-4-30 15,-18-5-63-15,9-4-141 0,0-9-230 0,0 1-287 16,0-4-435-16,0-13-190 0,0-4 28 0,9-9 180 16,-2-11 264-16,7-1 439 0</inkml:trace>
  <inkml:trace contextRef="#ctx0" brushRef="#br0" timeOffset="-192032.198">9803 17297 202 0,'0'0'436'0,"-9"-4"87"16,9-1 40-16,0 2-66 0,0 3-151 0,0 0-61 16,0-5-52-16,0 5-35 0,0 0-27 15,0 5-14-15,0-5-3 0,0 0 10 16,0 3 25-16,9 6 42 0,-9-5 42 0,0 8 33 15,0 0 23-15,-9 5 21 0,9-1-7 16,0 9-26-16,0 1-38 0,-7 3-43 0,7 8-56 16,0-5-44-16,0 7-36 0,0 2-26 15,0-3-20-15,0-1-19 0,0 4-14 0,0-3-8 16,0-5-6-16,7 0-7 0,-7-4-2 16,9-4-5-16,-9-8-5 0,6-1-36 0,1-3-79 15,-7-9-105-15,8-4-175 0,-8-4-200 0,7-4-220 16,-7-5-282-16,0-4-59 0,8-3 102 15,-1-5 171-15,0 0 241 0</inkml:trace>
  <inkml:trace contextRef="#ctx0" brushRef="#br0" timeOffset="-191447.775">9877 17330 34 0,'-10'4'523'0,"3"-1"165"15,0-3 122-15,0 5 72 0,7 0-149 16,0-5-108-16,0 3-60 0,7-3-36 0,0 5-47 16,0-5-69-16,9 3-74 0,-1-3-69 0,-1 5-48 15,8-5-24-15,0 0-14 0,8 0-10 16,0 0-8-16,7 0-12 0,-1 0-18 0,1-5-72 16,8 2-64-16,-1-2 0 0,1 2 0 15,-2-2 0-15,2 0 0 0,7 2 0 0,-8 3 0 16,15-4 0-16,-8 4 0 0,9-5 0 0,-1 5 0 15,0-3 0-15,-1-2 0 0,-6 1 0 16,0 0 0-16,-8-4 0 0,-7 4 0 0,-7 4 0 16,-1-4 0-16,-6 4 0 0,-8 0 0 15,-1 4 0-15,-6-4 0 0,-1 4 0 0,-7 4 0 16,-7-4-287-16,7 0-465 0,-15 1-311 0,-1 3-305 16,2-4-49-16,6 4 118 0,1-3 249 15,7-5 364-15</inkml:trace>
  <inkml:trace contextRef="#ctx0" brushRef="#br0" timeOffset="-191003.692">11375 16843 424 0,'-8'-8'734'0,"8"1"192"16,-8 2 139-16,8 1-115 0,0 0-195 15,0 0-147-15,8 4-133 0,-8 0-96 0,8 4-63 16,-2 4-60-16,-6 0-57 0,8 9-38 16,-1 0-33-16,-7 3-31 0,7 2-29 0,-7 2-21 15,0 6-18-15,0-6-13 0,8 1-9 0,-8 0-6 16,0-5-6-16,0 2-3 0,0-6-32 15,7 1-82-15,-7-9-118 0,0 1-190 0,0-9-219 16,0 0-245-16,7-4-276 0,-7-4-42 16,0-1 119-16,0-7 190 0,7-1 260 0</inkml:trace>
  <inkml:trace contextRef="#ctx0" brushRef="#br0" timeOffset="-190803.857">11381 16770 87 0,'-6'-4'744'0,"6"-4"284"15,6-2 190-15,2 3 139 0,-1-1-290 0,0 3-287 16,8-4-235-16,-1 1-155 0,2 3-115 16,-1-3-84-16,6 4-61 0,1-4-45 0,0 3-33 15,2 2-23-15,-3 3-17 0,8-5-9 16,-7 5-8-16,1 0-25 0,-8 5-50 0,-1-2-107 16,2 2-138-16,-10-1-206 0,1 4-189 0,-7 0-196 15,8 1-225-15,-16 4-41 0,8-5 128 16,0 1 175-16,-7-1 228 0</inkml:trace>
  <inkml:trace contextRef="#ctx0" brushRef="#br0" timeOffset="-190621.296">11492 16885 589 0,'-14'13'923'0,"-1"-4"223"0,7 2 173 16,1-6-154-16,1 3-237 0,6-3-260 0,0-5-186 16,0 0-145-16,6 4-109 0,1-4-81 0,8 0-50 15,-7 0-37-15,13-4-27 0,-5 4-20 16,6-5-12-16,-7 5-22 0,6-3-48 0,1-2-114 15,2 5-166-15,-12-5-252 0,12 5-265 0,-3-3-340 16,-5 3-113-16,-3 3 66 0,9-3 209 16,1 5 260-16,-1 0 379 0</inkml:trace>
  <inkml:trace contextRef="#ctx0" brushRef="#br0" timeOffset="-190356.427">11854 17073 230 0,'-15'12'896'0,"8"1"308"0,7-5 191 0,-7-8 55 16,-2 0-329-16,9 0-380 0,9 0-279 15,-9 0-174-15,7-4-108 0,7 0-73 0,-6 4-47 16,6-5-29-16,1 2-17 0,0 3-10 16,0 0-4-16,1 0-3 0,-9 0 0 0,6 3-1 15,-5 6 2-15,0-1 0 0,-2 0 3 0,-6 5 1 16,0-1 2-16,-6 5 2 0,-2 3 3 16,-7-3-9-16,9 7 0 0,-10-6 0 0,9 3 0 15,-1-1 0-15,8-3 0 0,0-5 0 16,0 1 0-16,8-5 0 0,8-4 0 0,4-4 0 15,2-4 0-15,10-1 0 0,-4-3 0 0,1 0 0 16,0-4 0-16,1 3 0 0,0 1 0 16,1 0-269-16,-10 4-491 0,1-1-476 15,-8 2-227-15,1 3-17 0,-1 0 153 0,-6 0 314 16,1 3 497-16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1:53:09.774"/>
    </inkml:context>
    <inkml:brush xml:id="br0">
      <inkml:brushProperty name="width" value="0.05292" units="cm"/>
      <inkml:brushProperty name="height" value="0.05292" units="cm"/>
      <inkml:brushProperty name="color" value="#FF0000"/>
    </inkml:brush>
  </inkml:definitions>
  <inkml:trace contextRef="#ctx0" brushRef="#br0">17206 10845 30 0,'-7'-9'522'0,"7"5"194"0,-10 0 198 0,10 0 146 16,0 4-92-16,-7 4-111 0,0 0-103 0,-8 0-133 16,8 8-131-16,-8 1-114 0,1 4-81 15,-9 4-66-15,8 8-53 0,1 0-48 0,-8 4-73 16,7 0-55-16,-1 4 0 0,9-3 0 15,0-1 0-15,0 4 0 0,7-8 0 0,0 5 0 16,0-6 0-16,7-3 0 0,0 0 0 0,0 0 0 16,9-5 0-16,-9 2 0 0,8-5 0 15,-7-1 0-15,6-4-118 0,1-2-157 0,-8-3-179 16,7-3-222-16,3-8-280 0,-11-3-312 16,9-3-36-16,0-5 105 0,6-3 210 15,-4-3 304-15</inkml:trace>
  <inkml:trace contextRef="#ctx0" brushRef="#br0" timeOffset="275.293">17346 10928 7 0,'-8'0'606'0,"-7"4"352"0,15 0 259 0,-7 0 160 16,0 4-204-16,-2-3-223 0,9 7-296 15,-7-4-214-15,-1 9-129 0,8-1-81 0,-7 5-65 16,1 0-62-16,6 0-103 0,0 0 0 15,0-1 0-15,0 1 0 0,6-5 0 0,1 1 0 16,8-4 0-16,1-1 0 0,-2-4 0 0,2 0 0 16,-3 0 0-16,3-8 0 0,5 6 0 15,-5-3 0-15,-2-3 0 0,-7 0-72 0,9 0-172 16,-10-3-128-16,2-3-165 0,-1 3-164 16,1-5-182-16,-1-1-204 0,-7-4-82 0,8 1 88 15,-1-1 156-15,0-7 224 0,-7 4 308 16</inkml:trace>
  <inkml:trace contextRef="#ctx0" brushRef="#br0" timeOffset="443.949">17478 10878 462 0,'0'9'748'0,"-8"3"266"0,1 4 184 0,-1 1-149 16,-6 4-125-16,6 3-193 0,8 5-214 16,-7 0-147-16,0 5-102 0,0-1-78 0,7-4-60 15,0 0-49-15,0 0-37 0,0 1-24 0,0-5-17 16,0-1-29-16,7-3-54 0,-7-5-99 15,7 1-126-15,0-5-190 0,-7-4-189 0,0 0-212 16,8-8-244-16,0 0-34 0,-2-8 123 16,2 0 179-16,-1-4 249 0</inkml:trace>
  <inkml:trace contextRef="#ctx0" brushRef="#br0" timeOffset="674.549">17558 10778 528 0,'0'-4'836'0,"0"4"229"0,0 4 150 0,0 4-170 16,8 1-181-16,-1 7-213 0,0 5-170 0,3 4-106 16,-4 5-76-16,9 3-63 0,-1 4-56 15,1 4-48-15,0 1-36 0,-1 0-28 0,-7 3-17 16,10-4-12-16,-4 4-9 0,-13 6-30 0,8-6 0 16,-8 1 0-16,0 4 0 0,-8-4 0 15,1-5 0-15,-7 1 0 0,5 0-80 0,-12-10-228 16,6 1-316-16,-6-3-510 0,5 0-267 15,-7-10-70-15,1 1 116 0,-7-1 285 16,0 5 508-16</inkml:trace>
  <inkml:trace contextRef="#ctx0" brushRef="#br0" timeOffset="10479.329">25235 12904 399 0,'-23'-4'656'0,"9"-1"156"0,-1 2 149 0,-6-2-109 16,5 10-114-16,2-5-124 0,-2 8-94 16,9-4-99-16,-1 4-96 0,1 4-65 0,7-3-39 15,7 7-27-15,1 1-17 0,8-1-8 16,-2 5-10-16,9 5-13 0,-2 2-15 0,1 1-14 16,8 9-19-16,-8-1-17 0,7 1-17 15,0 3-17-15,-6 5-18 0,-1 4-29 0,0 0 0 16,2 7 0-16,-3 1 0 0,1 5 0 0,0-1 0 15,-8 1 0-15,2-2 0 0,-8-1 0 16,-2-2 0-16,-6-6 0 0,0 3 0 0,-6-5 0 16,-2 0 0-16,-8-9 0 0,2 1 0 0,-1-5 0 15,-6-4 0-15,-2-4 0 0,0-4-168 16,2 0-290-16,-2-4-336 0,1-4-481 16,-8 0-173-16,8-1 29 0,-7 0 175 0,-8 5 322 15,7-1 505-15</inkml:trace>
  <inkml:trace contextRef="#ctx0" brushRef="#br0" timeOffset="208386.788">14098 14274 208 0,'-15'21'279'0,"15"-4"-15"15,0-9-187-15,15 0-208 0,-1-8-93 0,1 0-42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1:54:46.486"/>
    </inkml:context>
    <inkml:brush xml:id="br0">
      <inkml:brushProperty name="width" value="0.05292" units="cm"/>
      <inkml:brushProperty name="height" value="0.05292" units="cm"/>
      <inkml:brushProperty name="color" value="#FF0000"/>
    </inkml:brush>
  </inkml:definitions>
  <inkml:trace contextRef="#ctx0" brushRef="#br0">3772 6876 322 0,'-15'-17'549'0,"8"5"99"0,-8-1 77 0,-8 4-150 16,10 1-118-16,-10 3-53 0,9 5 3 16,-9-3 13-16,0 6 10 0,2 2-1 0,-9 0-31 15,8-2-64-15,0 6-66 0,-8-4-56 0,8 3-49 16,-8-1-42-16,9 6-17 0,-9-4-7 15,1 2-3-15,-2 7-4 0,2-2-2 0,8 0-1 16,-10 6 4-16,2-2 6 0,0 5-2 16,0 0-7-16,-2 4-6 0,3-1-8 0,-1 10-15 15,-2-4-6-15,2 7-4 0,7-3-7 0,-8 3-3 16,1 1-39-16,6-1 0 0,0 5 0 16,1-2 0-16,8-1 0 0,-8 3 0 0,7-1 0 15,1 5 0-15,-2 0 0 0,9 0 0 16,-8 8 0-16,9-4 0 0,-2 4 0 0,0 0 0 15,1-4 0-15,7 4 0 0,0-4 0 0,0-3 0 16,0-2 0-16,7 0 0 0,1-3 0 16,0 0 0-16,6-1 0 0,0-3 0 0,2 5 0 15,-2-11 0-15,8 5 0 0,-7-3 0 16,7 0 0-16,8-5 0 0,-7 0 0 0,-2 0 0 16,8-3 0-16,-5-2 0 0,4 2 0 0,1 2 0 15,-6-2 0-15,6-2 0 0,2-2 0 16,-2-1 0-16,0-1 0 0,8 1 0 0,-7-4 0 15,-1 4 0-15,7-4 0 0,2 0 0 16,-9-5 0-16,8 5 0 0,0-4 0 0,0-1 0 16,0-3 0-16,8-2 0 0,-7 1 0 0,-2 1 0 15,7 0 0-15,-6-8 0 0,7 2 0 16,2-2 0-16,4-5 0 0,-5-5 0 0,7 5 0 16,-1-7 0-16,1 2 0 0,-8-3 0 0,7-5 0 15,1 5 0-15,-8-4 0 0,9-1 0 16,-10-3 0-16,2 3 0 0,1-3 0 0,-3-5 0 15,0 0 0-15,-5-1 0 0,5 2 0 16,3 0 0-16,-3-5 0 0,-5 5 0 0,5-5 0 16,1-5 0-16,-5 0 0 0,4 2 0 0,-6-1 0 15,0-4 0-15,0 0 0 0,0-1 0 16,-1 1 0-16,2 0 0 0,-9-1 0 0,0-2 0 16,-6 2 0-16,-1 1 0 0,0-4 0 15,0 7 0-15,-8-2 0 0,2-3 0 0,-1 7 0 16,-8-5 0-16,7-1 0 0,-5 6 0 0,-2-6 0 15,-1-4 0-15,2 1 0 0,0 4 0 16,-8-4 0-16,8-5 0 0,-8 5 0 0,0-4 0 16,0-1 0-16,-8 0 0 0,8-3 0 15,-8 4 0-15,0-6 0 0,2 6 0 0,-1 0 0 16,-2 0 0-16,-5 2 0 0,7-2 0 0,-8 4 0 16,-1-5 0-16,2 0 0 0,-8 1 0 15,7 0 0-15,-6 0 0 0,-3-1 0 0,-5-1 0 16,8 3 0-16,-8-2 0 0,-9 4 0 15,8 1 0-15,1 5 0 0,-8-1 0 0,7 3 0 16,-6 5 0-16,-2-5 0 0,2 6 0 0,-2 4 0 16,-4-1 0-16,5 1 0 0,-9-2 0 15,1 5 0-15,9 1 0 0,-7 3 0 0,-3-4 0 16,2 9 0-16,-7-4 0 0,7 3 0 16,-9 5 0-16,11 0 0 0,-11 1 0 0,9 3 0 15,-8 0 0-15,-1 0 0 0,2 3 0 0,7 5 0 16,-7-3 0-16,6 7 0 0,-6-4 0 15,8 4 0-15,-3 1 0 0,1 4 0 0,9 0 0 16,-8 0 0-16,7 4 0 0,-8-1 0 16,8 4 0-16,0 1 0 0,0 0 0 0,0 4 0 15,8 0 0-15,1 1-729 0,-2-1-399 16,7-5-297-16,1-2-71 0,6-7 123 0,4-1 265 16,3-10 434-16</inkml:trace>
  <inkml:trace contextRef="#ctx0" brushRef="#br0" timeOffset="16200.753">8761 801 227 0,'0'-9'629'0,"8"-4"140"0,-8 6 120 16,0-1 23-16,0 3-205 0,-8 1-116 0,8 0-69 15,0 4-50-15,0 4-71 0,8 5-66 16,-8-1-53-16,0 4-40 0,0 5-41 0,0 4-31 16,-8 4-24-16,8 0-14 0,0 4-17 0,0 4-20 15,-6 0-20-15,6 4-17 0,0 1-15 0,0-1-2 16,0-4-1-16,0 5-2 0,0-5-2 0,0 0-13 16,0-4-23-16,0-8 0 0,0-1 0 15,0-3 0-15,0-4 0 0,0-4 0 0,6-1 0 16,-6-8 0-16,0-5 0 0,8 2 0 0,-1-9 0 15,0-6 0-15,1-7 0 0,-1-4 0 0,0-4 0 16,8 0 0-16,-1-9 0 0,2 0 0 0,-8 1 0 16,6 4 0-16,0-5 0 0,1 9 0 15,0 0 0-15,-8 4 0 0,7 0 0 0,-5 7 0 16,-2 2 0-16,9 7 0 0,-16 5 0 0,6 0 0 16,1 8 0-16,-7 0 0 0,8 3 0 15,0 7 0-15,-8 2 0 0,6 4 0 0,-6 6 0 16,0 3 0-16,7 3 0 0,-7 1 0 0,0 1 0 15,0 3 0-15,0-4 0 0,0 0 0 16,0 0 0-16,0-4 0 0,8-5 0 0,-8 1 0 16,7-8 0-16,-7 0 0 0,9-5 0 0,-9-4 0 15,7-4 0-15,0 0 0 0,0-9 0 0,1 1 0 16,0-9 0-16,6-3 0 0,-7-5 0 0,8-4 0 16,-8 0 0-16,8-5 0 0,-6 1 0 0,-3 0 0 15,1 0 0-15,1 0 0 0,-1 0 0 0,1 3 0 16,-2-3 0-16,2 8 0 0,6-4 0 15,-4 4 0-15,-4 5 0 0,1-2 0 0,-7 9 0 16,8 1 0-16,0 9 0 0,-8-2 0 0,7 5 0 16,-7 8 0-16,6 1 0 0,-6 4 0 0,8 7 0 15,-8 5 0-15,0 5 0 0,0-2 0 0,0 6 0 16,-8 2 0-16,8 3 0 0,0-2 0 16,-6 0 0-16,6-4 0 0,0 0 0 0,0 1 0 15,0-5 0-15,0 0 0 0,0-4 0 0,6-5 0 16,-6 2 0-16,8-6 0 0,-8-4-367 0,7 1-178 15,-7-5-176-15,8-4-199 0,-1-4-226 16,0-4-86-16,0-4 96 0,10-5 177 0,-4-7 237 16,10 3 315-16</inkml:trace>
  <inkml:trace contextRef="#ctx0" brushRef="#br0" timeOffset="16498.032">9536 980 3 0,'0'-5'540'0,"0"1"190"0,0 4 152 15,-7 0 131-15,7 4-130 0,-7 5-116 16,-1-6-75-16,1 11-70 0,-1 2-96 0,2 1-85 15,-1 3-98-15,-3 5-77 0,3 0-43 0,0 4-21 16,1 1-144-16,-3-5-58 0,9-1 0 0,9 1 0 16,-9-4 0-16,6-5 0 0,8 1 0 0,-4-5 0 15,3-8 0-15,2 5 0 0,0-9 0 16,6-3 0-16,-6-3 0 0,0-6 0 0,1 0 0 16,-2-5 0-16,2 0 0 0,-9 1 0 0,-1-5 0 15,1 0 0-15,1-4 0 0,-8 0 0 0,0 5 0 16,-8-5 0-16,8 0 0 0,-13 4 0 15,6 5 0-15,-9-1 0 0,2 1 0 0,6 8 0 16,-15-1 0-16,8 0 0 0,1 5 0 0,7 4 0 16,-8 4 0-16,8 1 0 0,-7-1 0 15,14 5-83-15,-7-1-321 0,7 0-143 0,7 0-150 16,-1-4-170-16,2 4-207 0,7-3-109 0,6-5 72 16,1 0 150-16,9 0 209 0,-1-5 308 15</inkml:trace>
  <inkml:trace contextRef="#ctx0" brushRef="#br0" timeOffset="16817.029">9912 1001 109 0,'8'8'601'0,"-8"-4"176"0,-8 0 162 16,8 0 95-16,-6 1-135 0,-2 3-119 0,-7 4-79 15,9-4-101-15,-11 9-110 0,3-1-111 0,7 1-101 16,-8 0-71-16,7 3-42 0,1 2-29 16,7-6-40-16,-6 6-96 0,12-7 0 0,-6-2 0 15,7-1 0-15,1 0 0 0,7-4 0 0,-8-3 0 16,7-1 0-16,3 0 0 0,-4-8 0 0,3 4 0 15,-10-9 0-15,9 6 0 0,0-10 0 16,-8 5 0-16,0-9 0 0,1 5 0 0,0-5 0 16,-8-3 0-16,0 3 0 0,0-4 0 0,0 0 0 15,-8 5 0-15,0-1 0 0,1 1 0 0,-8 3 0 16,8-3 0-16,-8 8 0 0,1-1 0 0,-1 1 0 16,-1 3 0-16,2 5 0 0,7 0 0 15,-8 0 0-15,0 5 0 0,8-1-51 0,1 0-276 16,-3 0-193-16,9 1-195 0,0 3-225 0,9-4-261 15,-3 0-55-15,9 0 111 0,0-4 186 16,6 0 251-16,2-4 342 0</inkml:trace>
  <inkml:trace contextRef="#ctx0" brushRef="#br0" timeOffset="17108.524">10150 1079 251 0,'-8'17'600'0,"-1"-5"126"0,2 4 87 15,7-3-68-15,-6 4-143 0,6-5-100 0,-9 5-47 16,9-4-39-16,0 3-55 0,9-4-87 16,-9 1-91-16,0-5-53 0,6 0-18 0,-6 0 2 15,0-3 23-15,7-5 40 0,-7 4 27 0,0-8 15 16,9 4 10-16,-9-8-3 0,0-1-16 0,8 1-17 16,-8-9-10-16,7 1-54 0,-7-1-129 0,0-3 0 15,0-1 0-15,7-5 0 0,-7 1 0 16,0 1 0-16,0-1 0 0,0 4 0 0,0-4 0 15,7 5 0-15,-7 3 0 0,0 1 0 0,0-1 0 16,7 9 0-16,-7-1 0 0,0 1 0 0,8 8 0 16,-8-4 0-16,7 8-297 0,0-4-370 15,0 4-204-15,1 0-269 0,1 0-176 0,-4 1 42 16,11 3 178-16,-1-4 234 0,-1 4 333 16</inkml:trace>
  <inkml:trace contextRef="#ctx0" brushRef="#br0" timeOffset="17451.788">10393 1108 191 0,'-8'16'703'0,"0"1"256"0,-5-8 189 16,13-5 115-16,-9 0-239 0,9 1-204 0,0-5-206 15,0 3-148-15,9-3-147 0,-3-3-99 0,1 3-59 16,1-5-42-16,7-3-35 0,-1 4-30 0,2-5-23 16,-2-4-16-16,1 1-15 0,-1-1 0 0,1-3 0 15,0 4 0-15,0-5 0 0,-8 1 0 16,8 4 0-16,-8-1 0 0,-7 1 0 0,7 4 0 15,-7-1 0-15,-7 0 0 0,7 5 0 0,-7 0 0 16,-8-1 0-16,8 5 0 0,-8 5 0 0,7 3 0 16,-7 1 0-16,2 3 0 0,-3 1 0 15,2 4 0-15,7-1 0 0,-2 1 0 0,2 3 0 16,-1 0 0-16,2 5 0 0,6-3 0 0,0-2 0 16,6 2 0-16,-6-6 0 0,8 0 0 0,8 1 0 15,-2-5 0-15,1-3 0 0,-1 3 0 16,1-4 0-16,7-3 0 0,-7-5 0 0,7 3 0 15,-7-3 0-15,-1 5 0 0,1-10-549 0,2 5-483 16,-11 0-356-16,8-8-102 0,2 4 110 16,-2-4 233-16,8 0 332 0,1-5 438 0</inkml:trace>
  <inkml:trace contextRef="#ctx0" brushRef="#br0" timeOffset="17587.917">11072 1241 417 0,'-9'17'1155'0,"3"-1"290"16,-10-4 164-16,16-7 18 0,-7-5-507 15,7 4-489-15,0-4-444 0,0 0-187 0,0-4 0 16,0 4 0-16,7-5 0 0,-7 2-71 0,0-2-662 16,0 1-535-16,0-4-243 0,0 0-28 0,0-13 151 15,8 4 345-15,-8-12 530 0</inkml:trace>
  <inkml:trace contextRef="#ctx0" brushRef="#br0" timeOffset="19323.21">12089 585 375 0,'0'-12'551'0,"0"4"98"16,0 3 53-16,-7 2-174 0,0-2-115 0,0 5-84 16,-1 5-26-16,1-2 27 0,-7 10 33 15,-2 8 32-15,2-1 15 0,-2 8-5 0,2 7-42 16,0 2-45-16,-2 0-51 0,3 1-52 0,-3 4-56 16,9-6-46-16,-1 6-39 0,8-5-26 0,0 4-21 15,0-7-10-15,8 4-7 0,-1-6-6 16,9-2-3-16,-3-1-1 0,3 0-2 0,-2-7-11 15,10-3-56-15,-11 2-109 0,2-9-171 0,-1 1-230 16,1-5-263-16,0-4-315 0,-1-4-59 16,9-8 96-16,-8-1 196 0,7-7 257 0</inkml:trace>
  <inkml:trace contextRef="#ctx0" brushRef="#br0" timeOffset="20032.502">12400 959 11 0,'-14'0'576'0,"6"3"171"0,-15-3 115 16,8 0 91-16,1 5-222 0,0-1-175 0,-1 5-97 15,1-2-56-15,-3 7-52 0,3-2-59 0,-1 4-65 16,8 1-57-16,0-4-48 0,0 7-30 0,0-3-8 16,7-5-12-16,-8 4-8 0,16 1-7 15,-8 0-8-15,7-4-18 0,-7-1-13 0,7 1-6 16,0-5-4-16,8-4 0 0,-8 4-2 0,0-4 0 16,8-4-1-16,-6 0 2 0,5 0-2 15,1-8 0-15,-1 4-2 0,0-8 0 0,1-1-2 16,0-4-1-16,-7 1-1 0,7-1 2 0,-8-4-2 15,0 5 0-15,0-5 2 0,-7 5 0 0,9 3-2 16,-9 1 2-16,0-1 0 0,0 5 1 16,0 4 0-16,0-1 0 0,-9 2 1 0,9 3-3 15,0 0 0-15,0 8 1 0,0-4-2 0,0 9-1 16,0-1 1-16,0 4-1 0,0 1-2 0,9-1-2 16,-9 1-21-16,6 0-69 0,-6-5-98 0,15 1-174 15,-7-5-177-15,0 1-221 0,-1-6-256 16,0-3-88-16,0-3 91 0,8-6 142 0,-1-4 225 15</inkml:trace>
  <inkml:trace contextRef="#ctx0" brushRef="#br0" timeOffset="20269.134">12570 614 24 0,'-7'-17'613'0,"-2"5"187"0,2 4 155 15,0 0 109-15,7 4-241 0,-8 4-227 16,8 4-122-16,0 0-86 0,0 8-54 0,0 5-50 15,0 8-28-15,0 3-40 0,8 2-41 0,-8 7-40 16,7-4-27-16,0 9-31 0,2-5-22 0,-2 5-27 16,0-5-15-16,0 4-7 0,2 1-4 15,-3 0-4-15,1-5-5 0,1 0-38 0,-1 1-82 16,1-9-92-16,-2 0-139 0,2-4-162 0,-8-5-138 16,7-3-117-16,-7-4-186 0,7-5-59 0,3-8 76 15,-4-5 136-15,9-3 180 0</inkml:trace>
  <inkml:trace contextRef="#ctx0" brushRef="#br0" timeOffset="20482.776">12844 921 314 0,'-7'-4'666'0,"7"0"145"0,-10 4 127 16,3 4-38-16,0 0-164 0,0 4-111 0,-8 1-59 16,0 4-66-16,1-2-85 0,-2 7-90 15,-6-2-82-15,7 5-69 0,2 0-47 0,-3-5-35 16,3 5-27-16,3 0-23 0,10-5-16 0,0 5-12 15,0-4-7-15,10-1-3 0,-4-3-3 0,1 4-2 16,9-9-1-16,-3 4-5 0,2-4-22 16,0 1-74-16,8-5-115 0,-9 0-165 0,8-4-203 15,-7-4-209-15,9 0-257 0,-11-5-115 0,10 1 62 16,-2-4 158-16,1-4 210 0,9-1 322 16</inkml:trace>
  <inkml:trace contextRef="#ctx0" brushRef="#br0" timeOffset="20883.942">13064 980 427 0,'-7'4'605'16,"0"-4"102"-16,-1 0 42 0,1 0-153 0,-2 0-140 16,2 0-54-16,7 0-2 0,0 3 15 0,0-3 16 15,0 6 2-15,0-3-40 0,-5 2-55 16,5 3-55-16,0 0-54 0,-9 4-54 0,9 1-43 15,-8-1-35-15,1 5-28 0,7-5-22 0,0 4-19 16,-7-3-11-16,14 4-9 0,-7-5-5 0,7 1-1 16,1-1-1-16,6-3 1 0,-7-5-2 15,9 0 0-15,-1 1-2 0,-1-10 0 0,8 1-2 16,-15 0 0-16,10-5-2 0,-3-3 0 0,-7-1 1 16,9 1 0-16,-10-1 1 0,1-4 3 0,-7 5 3 15,7-4 1-15,-7-1 1 0,0 5 1 0,0-1 1 16,-7 5-1-16,7 4 0 0,0-4-1 15,-7 8 0-15,7-5-1 0,0 5-2 0,0 5 0 16,-6-1 0-16,6 0-2 0,6 5 2 0,-6 3-1 16,0 0 1-16,7 1-2 0,0 3-2 0,1 1-4 15,0-5-42-15,6 4-116 0,-7-7-190 16,10 4-260-16,-11-9-382 0,8 4-256 0,1-8-20 16,0 0 130-16,0-4 234 0,14 0 372 15</inkml:trace>
  <inkml:trace contextRef="#ctx0" brushRef="#br0" timeOffset="21424.002">14178 609 252 0,'-7'-12'644'0,"7"-4"141"15,-6 4 134-15,6 0 11 0,0-1-186 0,0 4-111 16,0 1-68-16,0 8-91 0,0 0-92 0,0 5-78 16,0 7-64-16,0 9-43 0,0 3-16 0,0 9-28 15,0 9-31-15,0 0-32 0,0-1-28 0,6 1-23 16,-6 0-16-16,7-1-12 0,1 0-7 16,-1-3-4-16,1-2-3 0,-1-2-2 0,0-5-9 15,0-4-35-15,3-1-85 0,-3-2-113 0,-1-10-171 16,1 1-185-16,1-9-199 0,-8 0-209 0,0-4-139 15,8-4 57-15,-1-9 143 0,-7 0 210 16,7-3 283-16</inkml:trace>
  <inkml:trace contextRef="#ctx0" brushRef="#br0" timeOffset="21635.078">14201 706 104 0,'-8'4'735'0,"1"-4"275"0,7 0 169 16,0 0 106-16,0 0-295 0,7-4-260 0,1 4-219 15,-1 0-131-15,7 0-90 0,3-4-84 0,4-1-70 16,-6 5-53-16,6-3-36 0,8-2-22 0,-6 1-13 16,0 0-7-16,5 0-5 0,-6 4-4 0,2 0-3 15,-3 0-16-15,1 4-54 0,-7 0-100 16,1 5-125-16,-9-6-186 0,0 6-187 0,0-1-167 16,2 0-224-16,-9 5-70 0,-9-5 99 0,9 4 161 15,-7 0 204-15</inkml:trace>
  <inkml:trace contextRef="#ctx0" brushRef="#br0" timeOffset="21791.55">14282 975 92 0,'-14'9'698'0,"6"0"271"0,0-6 165 15,8-3 87-15,0 0-292 0,0 0-259 0,8 0-240 16,7-3-151-16,-1 3-90 0,2-6-76 0,-3 3-56 16,11-1-31-16,-3 4-20 0,1-5-32 15,2 5-68-15,-3-4-116 0,1 4-183 0,-8 0-180 16,8 4-206-16,-7-4-229 0,-6 5-60 15,5-1 102-15,0-1 149 0,-5 6 215 0</inkml:trace>
  <inkml:trace contextRef="#ctx0" brushRef="#br0" timeOffset="21933.93">14348 1253 74 0,'-23'17'606'0,"9"-1"165"16,-1-7 96-16,8-5 20 0,7 0-305 15,0-4-247-15,7 0-162 0,8-4-96 0,-1-4-76 16,9 0-94-16,0-5-148 0,5 1-267 0,3-5-238 15,5-4-78-15,1-3 26 0,0-1 117 16,14 0 253-16</inkml:trace>
  <inkml:trace contextRef="#ctx0" brushRef="#br0" timeOffset="22154.378">15190 639 35 0,'-30'3'642'0,"0"7"257"16,1-2 200-16,1-4 137 0,-3 4-220 0,1 5-218 15,0-1-188-15,8 1-149 0,0 4-98 0,1-1-84 16,7 5-64-16,-3-1-47 0,3 1-35 0,7 5-30 16,7-6-26-16,0 5-23 0,0 0-51 15,7 0-3-15,0-5 0 0,10 1 0 0,-4-1 0 16,10 2 0-16,-9-5 0 0,10-1 0 0,-3 1-45 16,0-5-144-16,9 0-156 0,-16 1-218 15,8-10-235-15,-6 2-302 0,6-1-184 0,-8-8 26 16,8-4 162-16,2-1 232 0,-3-7 345 0</inkml:trace>
  <inkml:trace contextRef="#ctx0" brushRef="#br0" timeOffset="22367.397">15344 677 64 0,'-15'0'684'16,"8"0"261"-16,1 0 178 0,-2 4 116 0,0 4-256 15,1 5-229-15,7-1-188 0,-6 9-128 16,-2-1-79-16,8 4-85 0,0 2-78 0,0 3-65 15,0 1-47-15,0-5-35 0,8 3-23 0,-2-3-14 16,1 4-9-16,1-4-5 0,0-4-11 0,-2 4-36 16,1-8-93-16,1 3-127 0,8-12-191 0,-9 1-196 15,-7-1-208-15,7-8-218 0,-7 0-103 16,0-5 88-16,7-7 158 0,-7 0 224 16,0-4 301-16</inkml:trace>
  <inkml:trace contextRef="#ctx0" brushRef="#br0" timeOffset="22572.225">15322 630 293 0,'-6'-3'865'16,"-2"-2"278"-16,8 0 197 0,0 2 40 15,0 3-326-15,0 0-287 0,0 3-211 0,8 2-133 0,-8-5-74 16,13 8-328-16,-5-3-21 0,8-1 0 0,5-1 0 16,1-3 0-16,1 5 0 0,-2-5 0 15,9 0 0-15,7 0 0 0,-8 0 0 0,1-5 0 16,0 5 0-16,-1 0 0 0,1-3 0 0,-8 3 0 15,-8 3 0-15,1-3-468 0,8 0-298 0,-15 10-191 16,-2-7-247-16,2 6-89 0,-8-1 79 0,7 5 196 16,-14-1 247-16,-1 5 333 0</inkml:trace>
  <inkml:trace contextRef="#ctx0" brushRef="#br0" timeOffset="22736.926">15457 926 47 0,'-24'20'626'15,"2"-4"272"-15,7-3 211 0,1-1 169 0,6-3-209 16,1-4-204-16,7-2-213 0,7 2-175 0,1-5-156 15,6 4-112-15,1-4-79 0,7 0-57 0,-8-4-35 16,16 4-23-16,-8-5-11 0,0 2-25 16,8-2-51-16,-8 2-110 0,1-3-120 0,-9 3-190 15,10-1-161-15,-18-1-165 0,9 5-169 0,-7 0-127 16,-1 0 79-16,-7 0 130 0,7 5 190 16,-7-1 269-16</inkml:trace>
  <inkml:trace contextRef="#ctx0" brushRef="#br0" timeOffset="22900.911">15485 1166 287 0,'-22'13'707'0,"-1"4"233"16,16-9 192-16,-7-4 19 0,6 0-203 0,8 0-191 16,0 0-202-16,0 0-178 0,8-4-149 15,-1 5-110-15,7-5-64 0,9-5-35 0,-1 5-19 16,0-4-54-16,7 0-102 0,-5-4-148 0,4 1-208 16,1-6-242-16,1 0-303 0,0-4-123 15,-1-4 50-15,2 5 166 0,-3-9 227 0,18 0 340 16</inkml:trace>
  <inkml:trace contextRef="#ctx0" brushRef="#br0" timeOffset="23102.335">16171 609 624 0,'-22'13'935'0,"0"0"243"16,7 4 184-16,1 0-165 0,-1 8-239 15,0 0-239-15,1 3-189 0,7 1-139 0,7 4-105 16,-9 1-275-16,9-1-11 0,0 0 0 0,9 0 0 15,-2 5 0-15,7-1 0 0,-7-4 0 0,7 0 0 16,2-4 0-16,0 0 0 0,-10-4 0 0,9-3-327 16,-8-6-342-16,1-4-226 0,-2-8-317 15,9 0-125-15,-6-8 52 0,-1 0 197 0,5-11 251 16,3-3 377-16</inkml:trace>
  <inkml:trace contextRef="#ctx0" brushRef="#br0" timeOffset="23421.981">16291 743 49 0,'-17'-4'656'0,"10"4"286"16,0-4 193-16,7 0 156 0,0 0-228 0,7-1-216 15,7 2-226-15,3-2-152 0,-3 5-130 0,8-4-107 16,-8 4-79-16,8 4-55 0,-6-4-38 0,5 5-23 16,-6-5-16-16,7 3-10 0,-7 6-6 0,-1-5-3 15,2 8 0-15,-9 0 0 0,1 1-1 0,-1 4 0 16,-14-1 1-16,7 10-1 0,-15-6 0 0,7 5-2 15,-14 4 2-15,7 0 0 0,-14 4 1 16,7 1 0-16,-1 3 2 0,1-4 15 0,1 0 18 16,6 0 28-16,1-7-45 0,7-1-20 15,7-1 0-15,0-7 0 0,7-1 0 0,-1-3 0 16,2-1 0-16,7-4 0 0,-1-3 0 0,10-5 0 16,-12 0 0-16,12-5 0 0,-3-3 0 0,1-1 0 15,2-3-37-15,-11 0-443 0,10-1-242 0,-9-7-310 16,9-1-305-16,-1 1-29 0,0-6 116 15,7-3 229-15,7 0 339 0</inkml:trace>
  <inkml:trace contextRef="#ctx0" brushRef="#br0" timeOffset="23863.351">16998 792 112 0,'-15'-13'556'16,"8"6"163"-16,-7-1 137 0,7-1 94 15,-10 5-105-15,5 4-66 0,-5 0-46 0,2 8-50 16,1 0-110-16,-1 9-98 0,2 0-107 0,3 4-68 16,-4 4-58-16,7 0-242 0,0 4 0 15,7-1 0-15,0 2 0 0,7-2 0 0,7-2 0 16,3-1 0-16,-4-4 0 0,16-1 0 0,-7-3 0 16,17-9 0-16,-11 0 0 0,8-8 0 0,2-4 0 15,-1 0 0-15,-7-13 0 0,6 5 0 0,-14-9 0 16,2 1 0-16,-10-1 0 0,1-5 0 15,-15 1 0-15,0-3 0 0,0 3 0 0,-15-4 0 16,1 5 0-16,-10-1 0 0,-5-1 0 0,-9 5 0 16,2 4 0-16,-8 5 0 0,0 4 0 0,-1 0 0 15,1 4-93-15,7 4-686 0,-7 0-442 16,8-4-247-16,6 4-19 0,-1-4 135 0,9-1 298 16,8 2 487-16</inkml:trace>
  <inkml:trace contextRef="#ctx0" brushRef="#br0" timeOffset="24359.054">18216 627 354 0,'-8'0'732'0,"1"3"220"0,-1-3 156 16,1 5-79-16,1 2-231 0,-3 6-188 0,9 4-168 15,-7 0-111-15,0 8-67 0,7 4-64 0,0 0-56 16,0 0-46-16,7 4-42 0,0 0-26 15,2-3-13-15,4-1-6 0,2-1-6 0,0-2-1 16,-1-5-3-16,3 4 1 0,-4-5-5 0,-5-3-5 16,6-1-54-16,-6-4-82 0,-1-4-132 0,0-3-174 15,-7-1-181-15,8-4-161 0,-8-4-227 16,0-4-52-16,0-5 95 0,0-3 147 0,0-9 200 16</inkml:trace>
  <inkml:trace contextRef="#ctx0" brushRef="#br0" timeOffset="24537.056">18216 689 29 0,'-8'-4'627'0,"1"0"265"0,7 0 192 16,0-1 126-16,0-3-232 0,0 4-210 0,15-1-204 15,-8-3-156-15,7 3-109 0,3 2-87 0,4 3-85 16,1-4-58-16,7-1-36 0,2 5-19 0,-2 0-12 16,9 0-5-16,-10 0-6 0,1 5-46 0,9-1-89 15,-16-1-128-15,7 2-188 0,-15 3-185 0,3 1-169 16,-12 4-218-16,4-1-60 0,-9-4 104 15,0 5 150-15,-9-1 196 0</inkml:trace>
  <inkml:trace contextRef="#ctx0" brushRef="#br0" timeOffset="24686.154">18341 917 45 0,'-22'17'607'16,"7"0"204"-16,8-9 167 0,-1 0 94 16,2-4-249-16,6-4-224 0,0 4-171 0,6-4-149 15,2 0-100-15,14-4-64 0,-8 0-52 0,16-4-32 16,0 0-44-16,1-5-102 0,5 1-167 15,1-5-195-15,-1-3-328 0,8-2-228 16,1 2-22-16,-9-5 111 0,15 0 172 0,-6 0 316 16</inkml:trace>
  <inkml:trace contextRef="#ctx0" brushRef="#br0" timeOffset="24987.4">19027 577 41 0,'-21'8'616'0,"0"4"226"15,-3-3 202-15,2 7 129 0,0-3-183 0,-7 4-191 16,6 3-152-16,2-3-151 0,-9 0-105 0,14-1-104 15,-5 1-82-15,14-1-63 0,-1 1-45 0,0-5-35 16,8 5-26-16,8-4-14 0,7-2-8 0,-1 3-4 16,2-2-2-16,5 1-1 0,8-5-1 15,2 0-1-15,-2 4-3 0,-7-3 1 0,7-1-3 16,-6 0 1-16,0 4-1 0,-2-3 1 0,-14 4 1 16,1-2 2-16,-1 7 1 0,-7-5 2 15,-7 3 0-15,-1 1 2 0,-7-5 1 0,2 4 0 16,-3-3 17-16,3-1 8 0,-11 0 2 0,2 1 0 15,0-5-1-15,0-4-19 0,7 1-16 0,-8-2-1 16,2-3-2-16,6-3-23 0,1-2-40 0,-2-3-77 16,8-1-140-16,2-7-186 0,6 0-216 15,0-5-228-15,6-8-283 0,9 5-56 0,1-7 100 16,6-2 193-16,7 5 249 0</inkml:trace>
  <inkml:trace contextRef="#ctx0" brushRef="#br0" timeOffset="25449.178">19183 672 439 0,'8'5'804'0,"-8"3"238"16,-8 1 195-16,8-1-60 0,0 9-202 0,-9-1-204 16,9 4-185-16,-7 4-151 0,7 6-113 0,-7 0-74 15,7 3-93-15,0 0-155 0,0 0 0 16,-5 0 0-16,5 0 0 0,0 1 0 0,0-9 0 16,5 3 0-16,-5-7 0 0,0-4 0 0,7-5 0 15,0 1 0-15,-7-9 0 0,9 1 0 0,-1-5 0 16,-2-9 0-16,9-4 0 0,1-4 0 0,-10 1 0 15,8-9 0-15,3-4 0 0,-3 1 0 16,1-2 0-16,-1-4 0 0,-7 6 0 0,0-1 0 16,2 4 0-16,-3 4 0 0,1 5 0 0,-7 4 0 15,0-2 0-15,9 11 0 0,-9-2 0 0,0 5 0 16,0 5 0-16,0-2 0 0,0 2 0 0,-9 7 0 16,9-3 0-16,0 7 0 0,0-3 0 0,0-1 0 15,0 5 0-15,9-5 0 0,-9-4 0 16,7 5 0-16,-7-5 0 0,8-4 0 0,-1 1 0 15,0-5 0-15,0 0 0 0,1-5 0 0,6 1 0 16,-7-4 0-16,1 0 0 0,0-1 0 16,7-3 0-16,-8-1 0 0,0 1 0 0,8-4 0 15,-8 3 0-15,8 5 0 0,-7-1 0 0,-2 0 0 16,2 6 0-16,-1 3 0 0,2 3 0 0,-2 6 0 16,-7 0 0-16,7 4 0 0,-7 3 0 15,0 1 0-15,7-1 0 0,-7 0 0 0,7 1 0 16,-7-4 0-16,9-2 0 0,-3 2 0 0,1-4 0 15,-7-6 0-15,8 3-301 0,-1-6-413 16,-7-6-218-16,0 3-267 0,0-6-128 0,8 1 65 16,-8-5 193-16,0 1 252 0,7-9 341 0</inkml:trace>
  <inkml:trace contextRef="#ctx0" brushRef="#br0" timeOffset="25687.737">19596 469 164 0,'-15'-9'751'0,"0"6"290"0,8-2 245 15,7 0 113-15,-7 2-251 0,7 3-265 0,0 0-229 16,0 0-188-16,7 3-108 0,0 7-317 0,2-2-41 16,4 4 0-16,10 4 0 0,-2 6 0 0,2 3 0 15,0 8 0-15,5 3 0 0,2 7 0 0,0-1 0 16,6 3 0-16,-6 5 0 0,-1 0 0 0,2 3 0 16,-1 1 0-16,-2 1 0 0,-6-6 0 15,-7 5 0-15,-1-4 0 0,-5 0 0 0,-18-5 0 16,4 1 0-16,-19-3 0 0,-13-3-875 0,-6-3-613 15,-9-8-138-15,-22-4 46 0,-22 1 235 0,-29-1 482 16,-31-1 473-16</inkml:trace>
  <inkml:trace contextRef="#ctx0" brushRef="#br0" timeOffset="30851.099">4813 9138 173 0,'0'-8'451'0,"0"0"111"15,0 4 90-15,0-1-65 0,6 2-136 16,-6-3-60-16,0 3-48 0,0 3-17 0,8-5 7 16,-8 5 9-16,7 0 11 0,-7 5-14 15,7-2-35-15,-7 3-39 0,10 2-39 0,-4 0-29 16,1 4-17-16,0 1-3 0,2 4-7 15,-3-1-6-15,9 0-15 0,-8 9-11 0,1-4-17 16,-1 4-15-16,1 0-9 0,-1 4-18 0,0-4-12 16,2 3-2-16,-3-3-11 0,1 5 4 15,1-1 4-15,0 0 10 0,-1 0-4 0,0 0 1 16,0 4-69-16,0-3 0 0,2 3 0 16,-2-4 0-16,0 4 0 0,0 0 0 0,1 1 0 15,-8-1 0-15,8-1 0 0,-8 6 0 0,0-4 0 16,0 4 0-16,0-5 0 0,0 3 0 15,-8-3 0-15,8 0 0 0,-8-3 0 0,1 3 0 16,0-4 0-16,0-4 0 0,-9 0 0 16,9 0 0-16,-7 0 0 0,-2 0 0 0,-6-4 0 15,8 3 0-15,-9 1 0 0,-5 0 0 0,-1 0 0 16,-3-4 0-16,3 4 0 0,-7-4 0 16,-2-1 0-16,2-4 0 0,-2 1 0 0,3 0 0 15,4-4 0-15,-6-1 0 0,1-4 0 16,6 1 0-16,-7-5 0 0,7 0 0 0,-7 1 0 15,8-5 0-15,0-5 0 0,-2 5 0 0,3-4 0 16,-1 0 0-16,-1 0 0 0,0-1 0 16,0 2 0-16,1-6 0 0,7 5 0 0,-8-5 0 15,1 1 0-15,-1 5 0 0,9-6 0 16,-9-1 0-16,-1 7 0 0,9-6 0 0,-7 6 0 16,8-5 0-16,-3 3 0 0,-5-3 0 15,8 4 0-15,-2 0 0 0,-7 0 0 0,8-1 0 16,0-3 0-16,-7 4 0 0,6-4 0 0,2-1 0 15,-2 1 0-15,-6 0 0 0,14-4 0 16,-7-1 0-16,1 5 0 0,-2-10 0 0,9 7 0 16,-10-2 0-16,10-4 0 0,-1 4 0 15,2-3 0-15,-3 0 0 0,9-1 0 0,-7 1 0 16,5-1 0-16,1-5 0 0,1 2 0 0,-6-5 0 16,4 4 0-16,2-8 0 0,0 4 0 15,0-4 0-15,-1 4 0 0,1-4 0 0,7 0 0 16,-9 4 0-16,2-3 0 0,7 2 0 0,-5-3 0 15,5 4 0-15,0 0 0 0,0 1 0 16,0-4 0-16,0 3 0 0,5-5 0 16,-5 0 0-16,7 2 0 0,2-1 0 0,-2-1 0 15,1 1 0-15,-1 0 0 0,0 4 0 0,0-4 0 16,2 4 0-16,-2-3 0 0,-1 3 0 16,1-5 0-16,-7 10 0 0,8-5 0 0,1 8 0 15,-9 1 0-15,0-1 0 0,0 5 0 16,5-1 0-16,-5 4 0 0,0 2 0 0,0-2 0 15,0 0 0-15,0 6 0 0,0 3 0 0,0 0 0 16,0 0 0-16,-5 3 0 0,5 2-346 16,-9 3-257-16,1 1-122 0,1 3-108 0,-6 1-109 15,-3 4-125-15,2-1 6 0,6 1 114 16,-8 3 150-16,4-3 207 0</inkml:trace>
  <inkml:trace contextRef="#ctx0" brushRef="#br0" timeOffset="31159.431">3034 9545 190 0,'-8'17'543'0,"-6"-1"135"0,6-8 102 0,2 1-21 16,6-5-122-16,-8 1-74 0,8-5-49 16,0-5-35-16,0-2-40 0,8 1-63 15,-8-7-60-15,14 2-45 0,-7-6-36 0,0 0-35 16,8 1-29-16,-1-5-26 0,3-3-20 0,-3-1-22 16,1-1-21-16,-1-3-23 0,9 4-5 15,-10-4-10-15,3 4-5 0,-2 5-3 0,1-2-1 16,0 2-9-16,-8 7-10 0,8 1 10 15,-6 4 6-15,-4 0 3 0,2 3 1 0,2 5 2 16,-2 0 4-16,1 0 2 0,-1 5-21 0,0 3-23 16,0 0 0-16,9 4 0 0,-10 1 0 15,9 4 0-15,-1 3 0 0,2 2 0 0,0-2 0 16,-3 1 0-16,-6-1 0 0,9-3 0 16,-2 0 0-16,2-1 0 0,-2-3 0 0,0 0 0 15,-5-5-21-15,4 0-582 0,-13-4-403 0,8-4-388 16,-8 0-116-16,0 0 97 0,15-4 261 15,-8-9 391-15</inkml:trace>
  <inkml:trace contextRef="#ctx0" brushRef="#br0" timeOffset="32358.663">3646 10221 123 0,'-7'5'436'0,"7"3"115"0,0-8 106 0,0 5-11 15,0-1-165-15,0-1-28 0,0 7-3 16,0-7 12-16,0 2 9 0,7-1 1 0,-7 0-25 16,8 0-67-16,0 1-75 0,-2-2-52 15,2-3-39-15,-1 5-26 0,9-5-28 0,-10-5-21 16,8 5-27-16,2-8-24 0,-9 4-25 16,8-4-13-16,0-5-21 0,-1 5-13 0,-7-6-6 15,8 2-5-15,-8 4-1 0,2-5-1 0,-9 1 0 16,8 4 1-16,-8-1-2 0,0-2 2 15,0 2 0-15,-8 1 0 0,-1 3 0 0,2-2 0 16,2 2 0-16,-5 2 0 0,-4 3-1 16,0 0 1-16,6 0 0 0,-7 3 16 0,2 2 8 15,-4 2 5-15,10 2 13 0,-8 4 10 0,8-6-6 16,0 6 4-16,-1-1 4 0,2 4 5 16,-2-3 3-16,0 4-65 0,8 5-1 15,0-6 0-15,0 5 0 0,8-5 0 0,0 1 0 0,-2-2 0 16,2 2 0-16,6-4 0 0,-5 0 0 15,4-6 0-15,10 1 0 0,-8-2 0 16,0-2 0-16,6-4 0 0,-4 0 0 0,4 0 0 16,-6-4 0-16,6-5-212 0,-6 0-307 0,7 1-228 15,-8-8-262-15,2 4-295 0,-1-6-12 16,-1 2 129-16,2 0 220 0,-3-1 294 16</inkml:trace>
  <inkml:trace contextRef="#ctx0" brushRef="#br0" timeOffset="32618.218">3985 10139 478 0,'-6'0'689'16,"-1"0"139"-16,-2 4 144 0,2-4-125 0,0 0-116 16,7 4-71-16,-7-4-62 0,7 5-102 15,0-1-107-15,0 3-99 0,0 1-83 0,7 1-54 16,0 3-26-16,0 0-27 0,2 5-19 0,-2-4-24 15,-1 4-22-15,10-4-18 0,-2-1-10 16,1-4-6-16,1 5-2 0,-3-6-4 0,3 6-4 16,-3-8-34-16,-4 2-78 0,6-3-117 15,-8 1-155-15,7-5-193 0,-6-5-167 16,0 1-177-16,-2 1-190 0,2-6 19 0,-1-4 134 16,0 2 175-16,2-1 243 0</inkml:trace>
  <inkml:trace contextRef="#ctx0" brushRef="#br0" timeOffset="32851.081">4186 10039 365 0,'-9'0'676'0,"2"3"166"0,0-3 157 0,-1 5-62 16,2-1-144-16,-2 4-107 0,-7 6-87 0,8-3-104 16,0 7-103-16,-8-1-100 0,0 3-87 15,8 0-67-15,-9 5-48 0,9-5-32 0,-8 5-20 16,8 2-17-16,7-7-11 0,-7 1-8 15,7-5-4-15,-8 0-6 0,8-4-40 0,8-2-109 16,-8-3-150-16,7-2-227 0,-7-5-252 0,7-5-324 16,2-2-126-16,-3-3 45 0,1-5 180 15,9-2 234-15,-3 1 355 0</inkml:trace>
  <inkml:trace contextRef="#ctx0" brushRef="#br0" timeOffset="33127.578">4296 10051 445 0,'-16'4'723'0,"9"0"189"16,7-4 157-16,-7 0-119 0,7 5-159 0,0-5-127 15,7 0-132-15,0-5-124 0,-7 5-102 0,16-4-102 16,-9 0-82-16,8 0-57 0,-1-1-31 16,1-3-18-16,0 5-9 0,-1-2-8 0,3-3-7 15,-4 4-47-15,2 0-94 0,-7 0-145 16,6-1-195-16,-7 1-209 0,3 0-223 0,-3 4-199 16,-1 0 14-16,1 0 137 0,1 0 188 15,-8 0 258-15</inkml:trace>
  <inkml:trace contextRef="#ctx0" brushRef="#br0" timeOffset="33317.302">4347 10089 31 0,'-7'17'649'15,"-1"-4"286"-15,2-5 191 0,-2-1 126 16,8-2-253-16,-7-1-276 0,7 0-259 0,7-4-174 16,-7 0-120-16,8 0-75 0,-2 0-44 15,9-4-29-15,0 0-18 0,-1-1-30 0,3-2-62 16,-4-1-97-16,-5-2-163 0,7-2-168 15,-1 4-172-15,-7-1-209 0,10-4-144 0,-11 5 58 16,9-9 121-16,-7 6 172 0,6-2 259 16</inkml:trace>
  <inkml:trace contextRef="#ctx0" brushRef="#br0" timeOffset="33655.091">4584 9864 527 0,'0'-4'718'0,"-8"0"162"16,8 0 151-16,0 4-139 0,-6 0-127 0,6 0-88 15,-8 4-85-15,-1 0-99 0,9 5-85 16,-7 3-79-16,0 1-69 0,7 4-52 0,-6 4-37 16,6-1-22-16,-9 5-58 0,9-1-91 0,0 1 0 15,0 0 0-15,0-3 0 0,0-1 0 16,9-6 0-16,-3 3 0 0,8-6 0 0,-5-4 0 16,5-3 0-16,9-1 0 0,-9-8 0 15,10-1 0-15,-3 1 0 0,1-8 0 0,0 0 0 16,-1-1 0-16,-4-4 0 0,4 1 0 15,-5-6 0-15,-3 2 0 0,-6-1 0 0,9-4 0 16,-16 4 0-16,6-4 0 0,-12 4 0 0,6 0 0 16,-8 1 0-16,-7 3 0 0,2 5 0 15,-3-1 0-15,-5 5 0 0,-3 4 0 0,2 1 0 16,1 3 0-16,-3 3 0 0,2 1 0 16,2 0 0-16,-3 4 0 0,9 1 0 0,-3-1 0 15,10 5-754-15,0-5-620 0,1 0-197 0,6 1-10 16,-9-1 192-16,18-4 393 0,-9-4 544 15</inkml:trace>
  <inkml:trace contextRef="#ctx0" brushRef="#br0" timeOffset="47712.965">3196 7451 21 0,'0'-3'400'0,"0"-1"68"16,0 0 77-16,8 4 11 0,-8 0-123 15,7 0-87-15,-7 0-15 0,7 0-16 16,0 0 6-16,-7 4 35 0,8 3 36 0,1-2 13 16,-9 3-12-16,5 4-36 0,-5-2-55 15,7 7-48-15,-7-5-22 0,9 4-8 0,-9 5-10 16,7-4-18-16,-7 2-23 0,0-1-25 15,0 2-28-15,0-3-25 0,0 0-23 0,0 0-15 16,0-4-15-16,0-2-9 0,0-2-8 0,0-1-4 16,0-4 1-16,-7-4 4 0,7 0 1 15,0 0 1-15,0 0-2 0,-9-8-7 0,9 4-6 16,-7-8-5-16,7-1-3 0,-5 1-1 16,5-5 0-16,0 0-1 0,0-4-2 0,0 1 0 15,5 3-1-15,-5-4-1 0,7 5 0 0,2 0-2 16,-2 3-1-16,1-4-1 0,-1 9-3 15,0-6-17-15,0 7-35 0,2 2-64 0,-2 2-106 16,-1 3-122-16,9-5-177 0,-6 5-179 16,-4 0-198-16,4 0-239 0,5 5-32 15,1-5 124-15,-1 3 183 0,2-3 250 0</inkml:trace>
  <inkml:trace contextRef="#ctx0" brushRef="#br0" timeOffset="48084.211">3485 7536 284 0,'-9'8'703'0,"2"4"230"0,0-3 158 0,7-5-44 16,-6 0-239-16,6-4-188 0,6 0-184 15,-6 0-133-15,7 0-76 0,0-4-51 0,2 0-61 16,-3-1-41-16,9-3-21 0,-8 0-16 16,8 0-15-16,-7 0-9 0,6-5-7 0,1 4-1 15,-8 1-3-15,1-4-2 0,0 2 1 0,-1 3 2 16,0-1-2-16,0-2 1 0,-7 7 2 15,0-5-2-15,-7 8 0 0,7-4 0 0,-7-1 0 16,0 5-2-16,-1 0 1 0,0 0 1 0,1 5 0 16,-8-1 2-16,8 0 16 0,0 0 17 15,-1 4 19-15,1 0 18 0,-1 1 20 0,1 0 5 16,-1 3 1-16,1-3-8 0,1 3-10 16,6 1-17-16,-9 3-17 0,9-4-16 0,-7 5-12 15,7-5-8-15,0 4-6 0,0 1-3 0,0-4-2 16,7-1-4-16,2 1-19 0,-9-4-48 15,6-1-94-15,9-4-112 0,-8 0-165 0,8-8-183 16,0 0-188-16,1-4-224 0,-3-9-120 16,3 4 62-16,5-8 154 0,2 0 215 15,-1-3 309-15</inkml:trace>
  <inkml:trace contextRef="#ctx0" brushRef="#br0" timeOffset="48622.815">3765 7382 408 0,'0'0'708'0,"0"0"198"16,-8 4 163-16,1-4-116 0,-1 4-182 15,1 0-151-15,1 1-134 0,-4-1-112 0,3 4-67 16,0-1-48-16,1 3-44 0,-3-2-44 16,2 0-36-16,7-1-30 0,0 6-28 0,0-8-25 15,0 2-19-15,7 3-13 0,2-2-8 16,4-4-5-16,-6 4-1 0,9 1-3 0,-1-5 0 16,0 5-1-16,6-6-1 0,-4 6 0 0,-5-1-1 15,-3-4 1-15,6 4 0 0,-8 1 0 16,0-1 0-16,0-4 0 0,-7 3 0 0,0 3 0 15,0-7 2-15,0 6 0 0,-7-5 1 16,0 5 1-16,0-6-2 0,0 2 0 0,-10-5-1 16,10 4-2-16,2-4-3 0,-12 0-1 0,10-4-7 15,7 4-6-15,-7-5-4 0,0-3-3 16,7 4-1-16,0-4 4 0,7 3 5 0,0-3 5 16,-7 0 5-16,7 0 3 0,10-4 1 15,-12 3 1-15,11 1-1 0,-1-4 0 0,-1 4 0 16,1-1 0-16,-1-4 0 0,1 5 1 0,8-4-1 15,-9-1 1-15,8 1-1 0,-6-1 0 16,5 1 0-16,-5-1 2 0,5-3 2 0,-5 3 0 16,-3 1 2-16,-5-1 0 0,0 1 1 15,-1 4 1-15,-7 4 0 0,-7-5 1 0,7 6 0 16,-8-2-1-16,0 5 0 0,-5 5 7 0,4-2 7 16,-5 6 8-16,0-1 10 0,6 0 8 15,0 5 1-15,0-1-2 0,2 1-2 0,-1-1-4 16,7 0-6-16,0 5-6 0,0-6-4 15,7 2-8-15,-1-1-4 0,2 2-4 0,0-1-4 16,6-5-2-16,1 0-2 0,1-4-1 16,-3-4-11-16,3 5-21 0,-3-10-43 0,3 1-79 15,-1-4-117-15,-1 0-132 0,2-5-178 0,-10-4-161 16,9 0-190-16,-8 1-194 0,2-9-3 16,-2 0 134-16,7 1 174 0,-5-9 256 15</inkml:trace>
  <inkml:trace contextRef="#ctx0" brushRef="#br0" timeOffset="48832.027">4229 6995 277 0,'-6'-7'697'16,"6"1"233"-16,-7 6 169 0,-2 0-30 0,2 0-222 15,7 6-180-15,0 1-165 0,-7 7-112 0,7 1-59 16,7 7-50-16,-7 3-54 0,7 0-51 16,2 3-45-16,-2 2-37 0,-1 3-28 0,2-4-19 15,7 3-15-15,-9-2-12 0,9-2-11 16,2-1-6-16,-11-3-4 0,9-3-27 0,-8 0-52 15,1-5-95-15,-2-3-116 0,2-5-169 16,-8 0-171-16,0-4-201 0,0-1-253 0,-8-3-92 16,2 0 79-16,-2-3 151 0,-7-1 236 15,2-4 339-15</inkml:trace>
  <inkml:trace contextRef="#ctx0" brushRef="#br0" timeOffset="48983.882">4082 7266 95 0,'0'0'822'0,"6"0"292"0,3-5 182 0,6 0 111 15,6-3-331-15,-5 1-387 0,12-2-272 0,-5-3-174 16,6 4-105-16,0 4-64 0,3-5-41 16,-4 6-64-16,1-2-125 0,0 1-227 15,-6 4-315-15,7 0-461 0,1-4-168 0,-3-5 22 16,8-3 180-16,10-9 293 0,-9-4 456 16</inkml:trace>
  <inkml:trace contextRef="#ctx0" brushRef="#br0" timeOffset="51985.345">3513 8354 241 0,'0'-4'479'0,"0"-1"101"0,0 2 43 16,0 3-71-16,0 0-122 0,0-5-80 15,0 5-28-15,0-5 22 0,0 5 44 0,8 0 29 16,-8 0 15-16,0 0 1 0,0 0-31 16,0 0-53-16,-8 0-42 0,8 5-35 15,-7 0-43-15,-1 3-41 0,-5-4-32 0,4 4-27 16,2 0-29-16,-6 4-24 0,5-3-22 0,-8 2-15 16,8 2-12-16,2-4-9 0,-2 3-5 15,8-4-4-15,-8 0-4 0,8 2-3 0,0-3 0 16,0-2-2-16,8 3 0 0,0-3 0 15,-8-1 0-15,14 4 1 0,-7-3-1 0,10-2 1 16,-4 2 0-16,3-5 1 0,-3 4 0 0,2-4 0 16,8 0-1-16,-9 0 0 0,1 0 0 15,8 0 0-15,-9 4-1 0,-7-4 1 0,10 4 0 16,-11-1 2-16,1 2 1 0,-7 3 9 16,0 0 5-16,0 0 3 0,-7 5 3 0,1-1 0 15,-4 1-6-15,-4-1-4 0,7 1-3 0,-8 0-2 16,0-4-3-16,9-1-2 0,-10 0 0 15,1-1-3-15,0-2-1 0,8 0-2 0,-8-2-1 16,0-3-2-16,8 0-3 0,0 0-16 16,1-3-38-16,-11-2-79 0,17 0-136 0,-7-6-200 15,-1 2-256-15,8-7-381 0,0-2-201 16,0-3 11-16,8-4 144 0,-1 1 248 0,16-4 409 16</inkml:trace>
  <inkml:trace contextRef="#ctx0" brushRef="#br0" timeOffset="52442.744">3662 8137 508 0,'-8'-3'734'0,"0"-2"173"16,8 5 152-16,-7 0-165 0,7 0-178 0,0 5-118 15,0-2-109-15,0 10-99 0,0-1-61 16,0 6-45-16,7 6-47 0,-7 1-37 0,8 3-33 15,0 2-28-15,-2 3-29 0,2 4-22 0,6-3-19 16,-5 2-15-16,-3-1-15 0,1 2-10 16,0-4-9-16,-7-4-6 0,10-1-4 15,-4-1-1-15,-6-7-1 0,7 1-1 0,-7-4 0 16,0-5-2-16,0-4-2 0,8 0-2 0,-8-8 0 16,0 0 1-16,7-4 1 0,1-8-1 15,-8 0 1-15,7-9-1 0,0-4 0 0,-7-1-1 16,7-2 0-16,0-2 1 0,-7 2 0 15,10-1-1-15,-5 4 0 0,-5 3-1 0,7 1 0 16,-7 9-1-16,9-1-1 0,-1 5 0 0,-8 4-1 16,7 1 0-16,0 3-1 0,0 3 2 15,0 6 0-15,-7-1 3 0,8 4 0 0,-1 4 0 16,0 1 0-16,0 1 1 0,-7 2-2 16,8 2 1-16,1-6-1 0,-9 0-1 0,5 0 0 15,-5 1-1-15,9-5-2 0,-9-4-1 0,7 2-19 16,0-7-41-16,-7 1-79 0,8-4-134 15,-8-4-181-15,7-4-231 0,-7 0-319 16,0-4-255-16,0-6-16 0,7 2 115 0,0-4 218 16,9-6 347-16</inkml:trace>
  <inkml:trace contextRef="#ctx0" brushRef="#br0" timeOffset="52674.471">4112 8204 49 0,'-15'12'779'16,"0"1"320"-16,8-5 203 0,7 0 120 16,-8-4-279-16,0 1-380 0,8-5-283 0,8 0-173 15,-8 0-103-15,15 0-60 0,-9 0-43 0,3 0-36 16,6-5-26-16,-1 1-16 0,1 4-9 16,7-4-7-16,-8 0-3 0,9-1-3 0,-7 2-26 15,-3-2-60-15,2 1-115 0,-1 0-133 0,-6 4-203 16,-1-4-201-16,0 4-238 0,-7-4-207 15,0 4-14-15,10-4 139 0,-10 4 194 16,0 4 285-16</inkml:trace>
  <inkml:trace contextRef="#ctx0" brushRef="#br0" timeOffset="52851.018">4119 8320 119 0,'-15'22'792'0,"8"-2"316"0,-2-8 224 0,3 0 118 15,-1-4-297-15,7 0-354 0,0-3-288 16,7-1-208-16,-7 0-129 0,15-4-72 0,-8 4-40 15,8-8-26-15,-1 4-17 0,8-4-11 0,0-5-6 16,1 1-27-16,-7 0-58 0,5 1-119 0,0-2-139 16,-6-4-221-16,2 1-236 0,-4 4-302 15,2-5-140-15,7 1 23 0,-7-1 171 16,6-4 235-16,9 5 349 0</inkml:trace>
  <inkml:trace contextRef="#ctx0" brushRef="#br0" timeOffset="53283.809">4607 8000 98 0,'-8'-3'606'16,"8"-2"230"-16,-8 5 202 0,8-4 82 15,-7 4-161-15,7 0-157 0,-8 4-145 0,8 1-144 16,-6 3-94-16,-2 4-91 0,-1 5-80 15,2-1-69-15,0 9-49 0,1 0-36 0,-3 4-29 16,2 1-22-16,7-2-13 0,0 1-7 0,0 0-20 16,0 0-3-16,0-4 0 0,7 0 0 15,2-4 0-15,4-4 0 0,3 0 0 0,-2-5 0 16,9-9 0-16,5 2 0 0,-6-10 0 16,9-3 0-16,-9-4 0 0,7 0 0 0,-6-8 0 15,0-2 0-15,-3 1 0 0,-4 0 0 0,-2-3 0 16,0-1 0-16,-4 0 0 0,-4 1 0 15,1-2 0-15,-7-3 0 0,0-1 0 0,-7 2 0 16,1 3 0-16,-11-4 0 0,2 4 0 16,1 4 0-16,-8 0 0 0,0 5 0 0,-8 3 0 15,9 5 0-15,-9 4 0 0,-1-1 0 16,9 5 0-16,-6 5 0 0,5 3 0 0,9 0-130 16,-9 1-217-16,1 7-372 0,8 5-538 15,-9 0-208-15,-7 4-8 0,-6 0 150 0,-16-1 351 16,1 1 532-16</inkml:trace>
  <inkml:trace contextRef="#ctx0" brushRef="#br0" timeOffset="55989.299">2391 706 25 0,'-7'4'617'0,"0"-4"335"0,7 4 213 15,0-4 143-15,0 5-225 0,-7-5-207 16,7 3-263-16,7-3-153 0,-7 5-105 0,0-1-80 16,7 0-72-16,0 4-66 0,10-4-53 0,-12 4-46 15,11-4-38-15,-2 1 0 0,8-2 0 0,0-3 0 16,-7 5 0-16,15-5 0 0,-8 0 0 0,1-5 0 16,6 2 0-16,-7-2 0 0,1-3 0 15,-2 0 0-15,2-4 0 0,-1 3 0 0,-8-3 0 16,9-4 0-16,-9 3 0 0,-7-4 0 0,9 5 0 15,-9-1 0-15,-7 1 0 0,7-1 0 0,-7 1 0 16,0 4 0-16,-7-1 0 0,0 1 0 0,-2 4 0 16,2 0 0-16,0 0 0 0,-7-1 0 0,-2 5 0 15,-5 0 0-15,6 0 0 0,-7 5 0 0,-1 3 0 16,1 0 0-16,1 0 0 0,-3 5 0 0,2-1 0 16,8 4 0-16,0-4 0 0,-1 6 0 0,6-6 0 15,4 5 0-15,-4-4 0 0,9-1 0 0,9 5 0 16,-9-5 0-16,5 0 0 0,11 0 0 15,-8-3 0-15,6 4 0 0,9-1 0 0,-10-4 0 16,3 0 0-16,6-3 0 0,1 4 0 0,-10-6 0 16,3 2 0-16,6-5-38 0,-7 0-200 15,-1 0-143-15,1-5-202 0,-7-4-216 0,6 1-241 16,-7-8-188-16,9 4 6 0,-2-10 146 0,8 6 217 16,-7 0 297-16</inkml:trace>
  <inkml:trace contextRef="#ctx0" brushRef="#br0" timeOffset="56193.172">2885 594 58 0,'-7'0'684'0,"0"0"317"0,7 3 213 16,0-3 157-16,-8 5-250 0,8-5-245 0,0 4-259 16,8-1-169-16,-8 2-133 0,7 3-95 0,0 0-73 15,3 4-54-15,-4 1-67 0,9 1-26 16,0-2 0-16,-9 4 0 0,9-3 0 0,0 4 0 16,-1-5 0-16,3 0 0 0,-3 4 0 0,0-4 0 15,-6 1 0-15,6 0 0 0,-7-4-58 0,10-1-61 16,-11 1-82-16,2-1-104 0,7-8-103 0,-9 0-156 15,2 0-128-15,-1-5-140 0,0-4-171 16,8-2-87-16,-8-2 90 0,9-4 137 0,-2-3 204 16,1-1 278-16</inkml:trace>
  <inkml:trace contextRef="#ctx0" brushRef="#br0" timeOffset="56367.074">3225 602 534 0,'-7'-13'841'0,"7"5"242"0,-14 8 177 0,6-4-89 16,-7 8-191-16,1 0-194 0,-2 0-189 15,3 9-161-15,-3-1-142 0,-5 4-103 0,-2 6-173 0,10 3-18 16,-11 0 0-16,9 0 0 0,-7-1 0 15,8 1 0-15,-2 0 0 0,9-1 0 0,-8-2 0 16,8-2 0-16,-1 2 0 0,2-6 0 0,6-4 0 16,0 0 0-16,0-3-225 0,6-5-211 15,2-4-263-15,-1-8-411 0,8 0-252 0,-1-9-8 16,17 0 125-16,-9-3 245 0,16-1 429 16</inkml:trace>
  <inkml:trace contextRef="#ctx0" brushRef="#br0" timeOffset="56650.997">3521 527 500 0,'-15'0'886'0,"7"0"214"0,1 0 163 15,1 0-120-15,-3-4-206 0,9 4-261 0,0-4-162 16,9 0-123-16,-3 4-104 0,-6-4-87 0,15 4-64 0,-8-6-48 16,16 6-36-16,-9-3-34 0,1 0-18 0,8 3 0 15,-2 0 0-15,2-6 0 0,-1 3 0 16,0 3 0-16,1 0 0 0,-10 0-68 0,4 0-95 16,-4 0-127-16,-5 3-158 0,7 3-183 0,-15-3-186 15,0 0-178-15,0-3-167 0,0 10 20 0,0-2 147 16,-8 1 202-16,1-1 255 0</inkml:trace>
  <inkml:trace contextRef="#ctx0" brushRef="#br0" timeOffset="56784.815">3572 702 384 0,'-13'17'887'0,"4"3"270"15,2-4 183-15,0-4-47 0,-1 0-286 0,8 1-323 16,8-4-246-16,-1-1-173 0,0-3-110 16,8-2-70-16,8 2-43 0,-2-5-63 0,2-5-138 15,7 2-243-15,-2-6-348 0,1-7-473 0,9 3-173 16,-9-4 29-16,17-3 194 0,-3 3 328 15,9 1 461-15</inkml:trace>
  <inkml:trace contextRef="#ctx0" brushRef="#br0" timeOffset="57389.589">4347 602 27 0,'-7'0'684'0,"7"4"306"0,7-1 188 15,1-3 97-15,-8 5-250 0,7-5-288 0,0 3-242 16,0-3-139-16,2 0-60 0,5 0-52 0,1 0-54 15,0-3-54-15,6-2-45 0,2 2-34 16,0-6-24-16,-2 1-14 0,1 0-8 0,1 0-4 16,-1-5-5-16,1 5 0 0,-3-4-2 0,-5-1 0 15,1 5-1-15,-1-6 2 0,-8 8 0 0,0-3 0 16,0-1 0-16,-7 2 3 0,0 1-1 0,0 2 1 16,-7-3 0-16,0 3 1 0,0 2-2 0,-8 3-1 15,-1 0 1-15,-6 3-1 0,9 2 0 0,-10 3 0 16,1 1 0-16,-1-1 0 0,1 8 0 0,1 2-1 15,5-2 0-15,-4 1 0 0,10 4 0 0,-4-1 0 16,7 4 9-16,-1-3 7 0,8 1 3 0,0 3 3 16,0-5 1-16,0-3-9 0,8 4-6 15,6-5-3-15,-7-3-4 0,10-1-1 0,4 1-16 16,-6-5-34-16,-1 0-86 0,8-4-126 0,-8-4-175 16,9 0-206-16,-8-4-253 0,7-4-296 15,2 0-59-15,-3-5 91 0,1 1 181 0,8-1 270 16</inkml:trace>
  <inkml:trace contextRef="#ctx0" brushRef="#br0" timeOffset="57602.034">4983 485 564 0,'-16'8'993'0,"9"1"256"16,1 4 148-16,-10-1-163 0,9-4-307 16,7 9-328-16,0-4-220 0,0 3-123 0,0 5-69 0,7-6-56 15,-7 7-43-15,7-6-36 0,8 1-24 16,0 0-14-16,0 0-10 0,-1-1-3 0,2-3-3 15,-2-1-3-15,1 0-18 0,-1-4-28 0,1 1-53 16,0-1-84-16,-1-8-113 0,-7 0-111 0,10 0-156 16,-11-5-113-16,2-2-116 0,-8-1-128 15,7-5-104-15,-7-3 65 0,8 0 114 0,-2-6 177 16,-6 2 231-16</inkml:trace>
  <inkml:trace contextRef="#ctx0" brushRef="#br0" timeOffset="57767.822">5181 552 135 0,'0'-12'585'0,"0"4"191"0,-7-1 193 0,-1 5 77 16,8 4-156-16,-14-4-115 0,7 8-93 15,-7-4-118-15,-3 8-105 0,3 0-76 0,-8 9-91 16,1 0-73-16,-2-1-58 0,0 8-43 0,2 2-34 16,-2-1-31-16,1 0-53 0,0 0 0 0,0 0 0 15,14-5 0-15,-5-3 0 0,4 0 0 0,9-1 0 16,0-4-68-16,9-4-104 0,-3-2-147 0,9-3-209 16,0-6-254-16,0-3-339 0,-1-5-185 15,16-2 23-15,-8-4 156 0,8-3 253 16,0 3 376-16</inkml:trace>
  <inkml:trace contextRef="#ctx0" brushRef="#br0" timeOffset="58068.021">5234 669 164 0,'0'12'762'0,"0"-4"275"15,0 0 159-15,0-3 74 0,7-1-286 0,0 0-271 16,-7 0-228-16,15-4-128 0,-8 0-99 0,7-4-85 16,3 0-66-16,4-5-44 0,-6-3-30 0,6 4-18 15,1-9-9-15,-6 4-4 0,6-4-3 0,1 1-1 16,-10-1 2-16,2 1-1 0,-1 0 2 0,2 3 2 15,-8 1 1-15,0-1 2 0,-8 1 1 16,0 2 4-16,-8 4 11 0,0 0 14 0,-8 3 15 16,2 3 18-16,-1 0 16 0,2 3 6 0,-10 6-5 15,9 0-11-15,-10 3-52 0,2 5-23 0,8 0 0 16,-8-1 0-16,6 5 0 0,2-1 0 0,6 5 0 16,-6-4 0-16,7 0 0 0,-1 4 0 0,8-9 0 15,0 5 0-15,0-5 0 0,8-3 0 0,-1 4 0 16,0-9 0-16,8 0-143 0,-1 1-181 15,2-9-229-15,-1 0-275 0,6-5-342 0,-5-3-172 16,6-4 43-16,7-1 177 0,8-4 274 16,0 1 376-16</inkml:trace>
  <inkml:trace contextRef="#ctx0" brushRef="#br0" timeOffset="58273.175">5771 557 532 0,'0'-5'847'0,"-7"1"212"0,7 4 146 15,-5-4-136-15,-5 0-161 0,-4 4-192 16,6 4-140-16,-6 0-101 0,-1 0-112 0,-8 9-117 15,9-5-87-15,0 8-123 0,-2 1-36 0,9-1 0 16,-6 4 0-16,4 2 0 0,2-5 0 0,0 4 0 16,7-1 0-16,0-3 0 0,7 3 0 0,0-3 0 15,2-1 0-15,4-3 0 0,-6-1 0 0,9 2 0 16,-2-6 0-16,0 0-71 0,2-4-220 0,6-4-172 16,-8-4-224-16,1-4-229 0,2 0-271 15,-5-6-66-15,11-2 77 0,-8-1 191 16,7-3 248-16,0-1 340 0</inkml:trace>
  <inkml:trace contextRef="#ctx0" brushRef="#br0" timeOffset="58468.628">5912 622 287 0,'-7'5'673'0,"7"3"222"15,-7 4 189-15,0 5-35 0,7-4-163 0,0-1-153 16,0 5-152-16,0-1-138 0,0-3-87 0,7 3-88 16,0-3-78-16,0-1-65 0,9 1-46 0,-3-5-33 15,3-4-21-15,-2 0-11 0,1-4-6 0,1-4-4 16,4 0-3-16,-3-1-1 0,-3-3-2 0,1 0-7 15,-8-4-30-15,0 3-58 0,7 1-104 16,-14 0-105-16,9-4-179 0,-9-5-166 0,0 1-197 16,0-1-221-16,0-8-79 0,6 0 103 0,-6-5 157 15,15-7 238-15</inkml:trace>
  <inkml:trace contextRef="#ctx0" brushRef="#br0" timeOffset="58656.974">6171 75 290 0,'-15'3'698'0,"8"2"219"0,-7-1 161 0,14 4-43 16,-9-4-215-16,1 4-163 0,8 5-135 0,0 3-101 16,0 1-53-16,0 8-52 0,0 0-67 0,0 5-67 15,8 2-52-15,-8 1-42 0,9 6-31 0,-9-6-22 16,7 4-15-16,-7-5-13 0,7 1-7 0,-7 6-19 16,7-6-49-16,-7 0-93 0,0-4-125 0,7-5-177 15,-7-2-209-15,0-5-217 0,0-5-258 16,0-4-54-16,0-8 96 0,0 0 190 0,0 0 246 15</inkml:trace>
  <inkml:trace contextRef="#ctx0" brushRef="#br0" timeOffset="58836.798">6015 493 171 0,'-7'0'762'16,"1"0"267"-16,6 0 142 0,0-3 55 0,0 6-320 15,6-3-292-15,8 0-247 0,-4 0-133 0,11 6-95 16,-6-6-65-16,6 0-52 0,1 3-70 0,9-3-78 15,-10 0-132-15,1 0-159 0,7 0-159 0,-14 0-130 16,8-3-168-16,0 3-72 0,-10 0 46 16,10-6 120-16,-1 6 157 0,-6 6 227 0</inkml:trace>
  <inkml:trace contextRef="#ctx0" brushRef="#br0" timeOffset="59071.655">6415 519 160 0,'14'8'553'0,"-7"-3"168"0,1 3 146 16,0-4 44-16,-2 0-120 0,2 0-117 15,-1-4-89-15,-7 0-88 0,7-4-119 0,1 0-106 0,-1-5-87 16,0-3-73-16,0 0-54 0,3 0-30 0,-10-7-15 15,7 4-5-15,-7 2-3 0,0-3-2 0,-7-1 2 16,7 5 1-16,-10 0 0 0,-4 4 3 16,7-1 19-16,-8 5 38 0,0 4 47 0,9 0 46 15,-10 8 40-15,2 0 18 0,-2 5-17 0,9-1-33 16,0 5-39-16,0-2-61 0,-1 7-67 0,8-1 0 16,0 4 0-16,8 0 0 0,-1 0 0 0,7 4 0 15,9-6 0-15,0 2 0 0,-2-3 0 0,8-5 0 16,1-1 0-16,7-7 0 0,-8-1 0 0,8-3 0 15,0-5-254-15,0-9-272 0,0 5-316 0,8-13-447 16,6-3-153-16,1-2 64 0,14-3 212 16,8-3 304-16,0-1 462 0</inkml:trace>
  <inkml:trace contextRef="#ctx0" brushRef="#br0" timeOffset="59848.221">2494 1366 209 0,'-7'-5'607'0,"7"5"218"0,-7 5 217 0,1 0 8 15,-10-2-116-15,9 5-147 0,-7 1-149 0,-3-1-167 16,5 8-106-16,-5-3-90 0,3 7-68 15,-1-3-52-15,8 1-42 0,-1-6-33 0,8 4-28 16,0-7-20-16,0 4-13 0,8-6-9 0,-1 5-3 16,1-7-3-16,6 3 0 0,10-4-2 15,-3 4-2-15,1-4 1 0,1 0-2 0,-3 1 1 16,2-2-1-16,2 6 0 0,-10-1 0 0,-7 0 2 16,9 5 1-16,-16-4 3 0,0 4 12 15,0-1 13-15,0 5 13 0,-9-6 9 0,-5 2 5 16,8-1-7-16,-10 1-12 0,0-1-27 0,2-3-11 15,-8-1 0-15,7-3 0 0,8-2 0 0,-8-3 0 16,1 0-51-16,5-3-102 0,2-7-142 16,2-2-221-16,-5-4-250 0,10-5-355 0,0-3-197 15,10-1 15-15,2-14 163 0,11 2 246 16,-1-4 383-16</inkml:trace>
  <inkml:trace contextRef="#ctx0" brushRef="#br0" timeOffset="60167.665">2791 1096 247 0,'0'12'805'16,"-9"1"266"-16,9-1 177 0,0 5 59 0,0-1-306 0,0 6-257 16,0-2-214-16,0 9-136 0,0 0-101 15,0 4-78-15,0 6-64 0,0-6-49 0,9-1-36 16,-9 1-49-16,0 0-17 0,7-7 0 0,-7-1 0 16,7-5 0-16,-7 1 0 0,0-9 0 15,0 0 0-15,7-4 0 0,-7 1 0 0,0-5 0 16,9-4 0-16,-9-4 0 0,6 0 0 0,1-9 0 15,1 1 0-15,-1-4 0 0,1-1 0 16,6-3 0-16,-7-2 0 0,10 7 0 0,-11-7 0 16,1 9 0-16,9 1 0 0,-9 4 0 0,-1 3 0 15,9 5 0-15,-7 5 0 0,-1 3 0 16,0 4 0-16,9 5 0 0,-8 1 0 0,-2 2 0 16,2 0 0-16,-1 5 0 0,0-4 0 0,1 3-23 15,-1-7-165-15,0 0-170 0,0 1-256 0,10-10-308 16,-11-4-369-16,2-4-79 0,7 0 86 15,6-4 218-15,8-4 314 0</inkml:trace>
  <inkml:trace contextRef="#ctx0" brushRef="#br0" timeOffset="60385.018">3418 1325 454 0,'-8'8'935'0,"0"-3"302"15,1-2 185-15,7 1-91 0,7-4-268 16,1 0-341-16,6-4-277 0,1 4-174 0,2-3-109 16,-4-2-72-16,9 5-46 0,0-5-29 0,1 5-15 15,0-3 0-15,-2 3-43 0,1 0-74 0,-8 0-131 16,2 3-144-16,-2-3-213 0,2 0-206 16,-10 0-265-16,9 5-147 0,-15-5 18 0,7 5 168 15,2-2 217-15,-3 5 320 0</inkml:trace>
  <inkml:trace contextRef="#ctx0" brushRef="#br0" timeOffset="60550.923">3485 1511 613 0,'-23'17'1013'0,"9"-1"295"15,5-3 180-15,-6-5-162 0,9-4-317 0,6 4-339 16,0-4-280-16,6 0-173 0,9-4-104 0,2 5-69 16,3-5-44-16,2 0 0 0,8-5-4 15,-8 1-152-15,16-4-195 0,-10-4-328 0,2-5-481 16,0-4-256-16,-1-4-24 0,8 0 132 15,0 0 302-15,-1 5 475 0</inkml:trace>
  <inkml:trace contextRef="#ctx0" brushRef="#br0" timeOffset="61100.334">4570 1503 9 0,'0'-13'575'16,"-8"9"251"-16,8-4 221 0,-9 3 146 16,-5 1-189-16,8 4-168 0,-10 4-176 0,-5 1-165 15,5 3-104-15,-4 4-91 0,-11 1-78 0,16-1-57 16,-6 5-46-16,-3 0-32 0,10-1-24 15,6-4-17-15,-7 5-15 0,15-4-12 0,0-5-7 16,0 4-6-16,15-2-1 0,-7-2-3 0,6-1 1 16,2 3-1-16,5-2 0 0,2-4-1 15,-2-1 1-15,2 2-2 0,0-2 1 0,-2 2-1 16,1 0 0-16,-8-2-1 0,9 1 1 0,-15 4-1 16,-1 1 3-16,1-1 1 0,-8 0 1 0,-8 1 2 15,1 4 2-15,-7-2 12 0,-3 1 5 16,3-3-24-16,-1 1-1 0,-6 1 0 0,6-6 0 15,-6-1 0-15,4-1 0 0,-4-3 0 0,6 0 0 16,0-3 0-16,1-6-46 0,-2 1-157 0,9-1-147 16,0-7-237-16,-1-4-279 0,1-6-373 15,14-7-99-15,1 0 51 0,-1-13 204 16,16 0 287-16,6-2 415 0</inkml:trace>
  <inkml:trace contextRef="#ctx0" brushRef="#br0" timeOffset="61484.034">4747 1108 69 0,'0'13'662'0,"0"-1"263"0,0 1 188 0,0-1 145 16,0 5-253-16,7 4-206 0,-7 3-198 0,0 1-141 15,0 4-110-15,7 4-87 0,0 1-65 0,-7 3-43 16,9 5-33-16,-3-6-25 0,-6 6-22 16,7-4-36-16,-7-5-39 0,7 0 0 0,-7-8 0 15,0 1 0-15,0-1 0 0,8-10 0 0,-8-2 0 16,0-1 0-16,0-3 0 0,0-5 0 15,0 0 0-15,8-4 0 0,-8-4 0 0,0-5 0 16,6-3 0-16,2 0 0 0,-8-4 0 0,7-1 0 16,0-3 0-16,3-2 0 0,-10 1 0 0,6 0 0 15,1 5 0-15,0-5 0 0,-7 10 0 16,9-2 0-16,-3 4 0 0,1 1 0 0,1 8 0 16,-8 0 0-16,7 5 0 0,1-2 0 0,-1 6 0 15,1 4 0-15,-1-2 0 0,0 2 0 0,2 3 0 16,4 1 0-16,-5-1 0 0,0 1 0 15,-1 0 0-15,0 0 0 0,-7-4 0 0,7 2 0 16,0-2-66-16,2-5-136 0,-9 0-130 0,7-4-173 16,0-4-184-16,-7 0-222 0,7-4-229 15,-7-4-75-15,8-5 96 0,6 2 174 0,1-6 253 16,0 0 323-16</inkml:trace>
  <inkml:trace contextRef="#ctx0" brushRef="#br0" timeOffset="61634.963">5160 1528 394 0,'0'5'727'0,"-8"-2"221"0,8 9 171 15,-7-3-82-15,7 3-178 0,0 0-168 0,0 5-177 16,0 0-150-16,0-1-115 0,0-2-99 0,7 1-72 16,-7-2-43-16,8-1-23 0,-2-4-25 0,-6 2-46 15,8-7-65-15,-8-3-73 0,0 0-100 16,7-8-133-16,-7 0-100 0,0-4-115 16,-7-1-133-16,7-4-144 0,-8-4-3 0,8 0 75 15,0-4 148-15,-6 1 193 0</inkml:trace>
  <inkml:trace contextRef="#ctx0" brushRef="#br0" timeOffset="61735.435">5114 1338 193 0,'-14'-13'442'0,"7"4"74"0,-1 0 1 0,1 5-89 16,7 4-184-16,-7 0-156 0,14 0-149 15,-7 0-201-15,7 0-174 0,8 0-67 0,-1 4 0 16,3 2 59-16</inkml:trace>
  <inkml:trace contextRef="#ctx0" brushRef="#br0" timeOffset="61955.542">5477 1249 125 0,'6'-4'617'0,"3"0"222"0,-9 0 212 16,0 0 77-16,-9 0-135 0,9-1-154 0,-14 1-140 16,7 0-158-16,-1 4-105 0,-5-4-114 0,-3 4-83 15,1 4-63-15,1 0-45 0,-2 5-76 16,3 3-55-16,-10 5 0 0,8 8 0 0,-8-1 0 0,9 10 0 16,-1-1 0-16,8 0 0 0,0 4 0 15,-1 2 0-15,8-7 0 0,8 1 0 16,-1 0 0-16,0-4 0 0,0-4 0 0,1-3 0 0,6-1 0 15,2-6 0-15,-1 2-100 0,-8-9-216 16,7 1-198-16,-5-1-227 0,-2-8-252 16,-1 0-275-16,2 0-10 0,0-4 129 0,-8 0 212 15,8-1 283-15</inkml:trace>
  <inkml:trace contextRef="#ctx0" brushRef="#br0" timeOffset="62302.136">5248 1561 446 0,'-14'0'866'16,"-1"0"221"-16,-1 0 121 0,16-4-130 0,-5-1-287 16,5-3-288-16,5 4-202 0,2-3-112 0,2 2-69 15,6-3-48-15,-1 3-38 0,8 1-20 16,-8-4-31-16,8 3-49 0,1 2-54 0,-1-2-85 16,1 1-116-16,-1 4-100 0,0-3-69 15,1-7-67-15,-2 6-20 0,-6 0 31 0,0 4 51 16,8-4 70-16,-10 4 114 0,3 0 143 0,-10 0 152 15,9 0 159-15,-8 4 146 0,2 0 109 16,-9 0 84-16,7 1 78 0,0 0 21 16,-7-2-18-16,7 1-36 0,2-4-67 0,-2 5-103 15,-1-5-85-15,1 0-70 0,9-5-59 0,-2 1-53 16,0 1-38-16,2-2-25 0,-2 0-19 0,-6-3-27 16,6 4-56-16,1-4-72 0,-8 3-106 0,8-3-159 15,-15-1-161-15,7 1-158 0,-7 0-220 16,9-4-107-16,-9 4 66 0,0-9 137 15,8 0 191-15,-8 1 282 0</inkml:trace>
  <inkml:trace contextRef="#ctx0" brushRef="#br0" timeOffset="62443.945">5742 1201 186 0,'-15'-13'734'0,"1"8"315"15,6-3 268-15,1 4 125 0,-6-1-231 16,3 5-259-16,3 5-287 0,0-1-255 0,7 9-185 0,0 3-225 16,0 4 0-16,0 14 0 0,0 3 0 15,7 9 0-15,0 4 0 0,3 3 0 0,-4 1 0 16,1 0 0-16,0 0 0 0,1 0 0 0,0-4 0 15,-2-8-253-15,-6 0-511 0,8-6-532 16,-8-2-222-16,-8-6-23 0,8 2 186 0,-6 3 390 16,-2 1 528-16</inkml:trace>
  <inkml:trace contextRef="#ctx0" brushRef="#br0" timeOffset="68590.818">5329 5763 330 0,'-14'4'663'0,"5"0"212"0,4 4 194 16,-4-4-54-16,9 1-123 0,-8-5-129 0,8 0-149 16,0 3-148-16,0-3-102 0,0 0-90 15,8 0-69-15,1 0-43 0,5 0-29 0,0-3-29 16,1 3-25-16,-1-9-22 0,8 5-22 0,8-8-14 16,-8 3-8-16,0-3-6 0,7-1-1 15,-5 1-2-15,-10 4 0 0,9-5 0 0,-10 4 0 16,2-4 1-16,-6 5-1 0,-2 5 1 15,-7-6 0-15,0 6 0 0,0-7-1 0,-7 7-4 16,-9 3 0-16,1-4 0 0,1 8 0 16,-1-1 0-16,-7 2 0 0,0 3 0 0,7 4 0 0,-6 6 0 15,-2-6 0-15,9 9 0 0,-2 0 0 16,2 0 0-16,7-1 0 0,-2 1 0 16,9 3 0-16,0-2 0 0,0 3 0 0,9 0 0 15,-2-5 0-15,7 5 0 0,2-5 0 16,-2-3 0-16,9 0 0 0,-2-1 0 0,0-8 0 15,3 1 0-15,-3-4-9 0,1-1-74 0,0-8-116 16,-6-1-151-16,7-7-220 0,-10-1-231 16,2-4-290-16,0 1-172 0,-8-5 20 0,7-3 164 15,2-1 228-15,-2-4 330 0</inkml:trace>
  <inkml:trace contextRef="#ctx0" brushRef="#br0" timeOffset="68791.646">5685 5576 490 0,'-10'0'897'0,"3"5"229"15,7-2 150-15,0 2-137 0,0-5-264 0,0 3-271 16,7 2-180-16,3-1-121 0,-4 0-74 16,1 4-62-16,8 0-59 0,-1 1-46 0,1 2-28 15,7 2-16-15,-6-4-9 0,5 2-5 0,2-1-2 16,-9 2-2-16,1-3-15 0,0-1-29 16,0 0-51-16,0-3-81 0,-1-5-87 0,-7 0-87 15,2 0-116-15,-3-9-101 0,-6 5-95 16,7-10-94-16,-7 2-138 0,0-4-49 15,0-1 65-15,7-7 134 0,-7 3 166 0</inkml:trace>
  <inkml:trace contextRef="#ctx0" brushRef="#br0" timeOffset="68983.979">5928 5464 220 0,'0'-17'595'0,"-9"9"175"15,2 0 189-15,0 4 41 0,0 4-101 16,0 0-95-16,-1 8-83 0,0 0-122 16,1 4-126-16,1 4-113 0,-3 9-92 0,-6 1-72 15,8 3-58-15,0 4-41 0,-1 0-34 0,1 4-34 16,7 2-29-16,-8-3 0 0,8-6 0 15,0-1 0-15,0-6 0 0,0-1 0 0,8-6 0 16,-1-2-69-16,-7-11-105 0,8 2-141 0,-1-5-201 16,0-8-231-16,-7-6-295 0,7-2-225 15,-7-6-2-15,8-1 138 0,7-6 223 16,0-1 332-16</inkml:trace>
  <inkml:trace contextRef="#ctx0" brushRef="#br0" timeOffset="69166.614">6002 5427 29 0,'0'0'679'0,"6"-5"331"0,-6 2 226 0,7-2 139 16,0 1-243-16,3-4-299 0,2 3-304 0,4-3-213 15,-8 0-133-15,6-1-84 0,9 1-51 16,-10-1-26-16,4 1-14 0,-3 3-35 0,0 2-75 16,1-2-103-16,-8 1-144 0,0 4-188 15,1 0-185-15,0 0-180 0,-8 4-198 0,0 1 4 16,6-2 126-16,-6 7 185 0,0 2 239 15</inkml:trace>
  <inkml:trace contextRef="#ctx0" brushRef="#br0" timeOffset="69301.468">6135 5496 532 0,'-9'21'856'0,"1"-4"232"0,1-4 157 16,7-9-170-16,-6 4-245 0,6-8-270 0,6 0-219 16,-6-3-154-16,7-2-97 0,10-9-63 0,-10 8-82 15,7-8-118-15,1-2-193 0,-8-1-230 16,0 1-299-16,8-1-228 0,-7-3-23 15,-2-1 128-15,9 0 203 0,1-1 298 0</inkml:trace>
  <inkml:trace contextRef="#ctx0" brushRef="#br0" timeOffset="69472.733">6399 5019 461 0,'-7'4'930'15,"7"5"266"-15,-7 3 176 0,7 1-75 0,0 4-268 16,0 4-310-16,0 7-234 0,0 6-161 15,0 6-118-15,0 3-84 0,0 2-72 0,7 4-50 16,0 1 0-16,0 1 0 0,-7-7 0 0,16 8-188 16,-9-11-311-16,0 0-487 0,1-3-392 15,0-5-137-15,6-4 71 0,-7 0 261 16,8 0 473-16</inkml:trace>
  <inkml:trace contextRef="#ctx0" brushRef="#br0" timeOffset="72617.861">4607 6750 178 0,'-16'5'547'0,"1"-1"136"0,9-4 102 16,-2 0-27-16,8-4-149 0,-9 4-79 15,9-5-43-15,0 1-34 0,0-3-43 0,9 3-64 16,-1-4-76-16,-8-2-64 0,6 3-42 0,9-1-24 16,-7-2-8-16,6-2-5 0,0 4-6 15,8-5-4-15,-6 1-7 0,6-1-9 16,7-4-6-16,-5 5-9 0,-3-4-10 0,8-1-5 15,0 0 2-15,-7 2-7 0,8 2-5 0,0-4-3 16,-8 4-3-16,9-4-7 0,-2 5-7 16,-1-1-4-16,2 1-6 0,7 4-7 0,-8-4-4 15,1-1-1-15,-1 1 1 0,8-1-1 16,-6 1-2-16,5-1-17 0,0 1 0 0,2 4 0 16,-2-5 0-16,2 1 0 0,6-1 0 0,-7 1 0 15,8 3 0-15,-1-3 0 0,-8 4 0 16,8-5 0-16,1 5 0 0,6 0 0 0,-6-1 0 15,-1 1 0-15,-6 0 0 0,5 4 0 16,2-1 0-16,-2-3 0 0,3 8 0 0,-9-3 0 16,7-3 0-16,-8 6 0 0,8 0 0 0,-7 6 0 15,8-6 0-15,-7 3 0 0,5 2 0 16,-6 3 0-16,7-4 0 0,2 4 0 16,-10-3 0-16,7 3 0 0,2 0 0 0,-9 0 0 15,2 5 0-15,-2-5 0 0,10 4 0 0,-9 1 0 16,-9 3 0-16,9-4 0 0,1 5 0 0,-1 0 0 15,-8 4 0-15,0-4 0 0,0 3 0 16,1-3 0-16,-1 3 0 0,3-3 0 0,-3-1 0 16,-1 1 0-16,1-1 0 0,1 3 0 0,-7 1 0 15,-2-7 0-15,1 2 0 0,-6 6 0 16,6-5 0-16,-8 1 0 0,1-1 0 16,-1 1 0-16,3 0 0 0,-3 1 0 0,1-6 0 15,-8 1 0-15,7-1 0 0,-7-5 0 16,2 2 0-16,-3-1 0 0,1-4 0 0,-7 4 0 15,8-4 0-15,-8-4 0 0,0 5 0 0,0-5 0 16,0 0 0-16,-8-5 0 0,1 5 0 16,1-4 0-16,-3 4 0 0,-5-4-185 0,0 0-223 15,-10 0-253-15,12 0-287 0,-12-5-343 0,2 1-59 16,1 1 89-16,4-1 222 16,-4-2 302-16</inkml:trace>
  <inkml:trace contextRef="#ctx0" brushRef="#br0" timeOffset="72966.992">7226 6625 15 0,'-7'5'581'0,"-8"-1"177"15,15 0 126-15,-8 0 113 0,8 1-194 0,0 3-157 16,0-4-81-16,0 0-46 0,0 0-48 16,8 1-68-16,-8 3-64 0,7-4-62 0,1 1-49 15,6 3-38-15,-7 0-31 0,10-3-29 16,-4 2-28-16,2 3-25 0,7-7-30 0,-7 6-47 15,-1-6 0-15,2 5 0 0,-2 1 0 0,1-5 0 16,1 4 0-16,-3-4 0 0,4 0 0 16,-5-4 0-16,4 0 0 0,-1 0 0 0,6-8 0 15,-6 0 0-15,0 0 0 0,1-5 0 16,-9-2 0-16,7-7 0 0,-6 6 0 0,-8-10 0 16,0 1 0-16,0-4 0 0,0 0 0 0,-15 1 0 15,8-2 0-15,-9 5 0 0,1 0 0 16,2 5 0-16,-3-1 0 0,2 4 0 0,7 5 0 15,-8 0 0-15,6 4 0 0,9 8-171 0,-5-5-240 16,-2 10-374-16,7-5-494 0,0 0-179 16,0 0 18-16,7-5 168 0,7-2 356 15,8-11 501-15</inkml:trace>
  <inkml:trace contextRef="#ctx0" brushRef="#br0" timeOffset="74335.705">8399 6273 281 0,'9'-12'462'15,"-9"-1"71"-15,0 5 21 0,-9 0-104 16,9-4-131-16,-7 7-64 0,-7-3-33 0,7 4-21 16,-9-4-15-16,2 3-5 0,-2 2 4 15,2-3 11-15,-8 3 28 0,6 3 41 0,-6 0 33 16,2 0 18-16,-3 3-3 0,-8 3-34 15,10 2-41-15,-8 0-51 0,0 0-48 16,5 4-19-16,-12 5-12 0,7 0-20 0,-2 3 8 16,-5 5 1-16,-2 4 0 0,2 5 4 0,7-1 6 15,-9 0-3-15,2 4-1 0,6 2-5 16,-7 1-1-16,9-2 3 0,-2 2-5 16,-1-2 5-16,9 4-10 0,1-1 0 0,-1 0-12 15,-1 1-10-15,8 1-13 0,0-3-40 0,1 2-15 16,7 5 0-16,0-6 0 0,-1 3 0 15,1-1 0-15,7-1 0 0,0-1 0 0,0 3 0 16,0-1 0-16,7-1 0 0,1 3 0 0,-1-3 0 16,7 3 0-16,-7 1 0 0,8 0 0 15,-8-1 0-15,8 5 0 0,1 0 0 0,-9 0 0 16,8 4 0-16,-1 0 0 0,1 3 0 16,-1-2 0-16,1-1 0 0,8-5 0 0,-9 2 0 15,8-2 0-15,1-8 0 0,-1 5 0 16,0-4 0-16,0 3 0 0,0-8 0 0,8 1 0 15,-1-1 0-15,1 1 0 0,8-9 0 0,-2-1 0 16,-5 2 0-16,5-5 0 0,1 0 0 16,-7-5 0-16,6 2 0 0,1-6 0 0,0 0 0 15,-1 2 0-15,9-7 0 0,-9 1 0 16,8 1 0-16,-7-4 0 0,8-1 0 0,-1-3 0 16,-7-1 0-16,7 0 0 0,1-4 0 15,-1 4 0-15,0-4 0 0,1 0 0 0,-9-4 0 16,10 4 0-16,-10-4 0 0,0 0 0 0,9-1 0 15,-9-3 0-15,8-1 0 0,2 1 0 0,-3-5 0 16,2 1 0-16,-2-1 0 0,3-2 0 16,-3-2 0-16,2-3 0 0,1-1 0 15,-4 0 0-15,-5-5 0 0,8 6 0 0,-9-10 0 16,1 6 0-16,-7-4 0 0,6-2 0 0,-5 0 0 16,5-3 0-16,-13 1 0 0,14-2 0 15,-16-4 0-15,9 1 0 0,-1-4 0 0,-5-1 0 16,5-3 0-16,-8-2 0 0,1-2 0 15,-7 0 0-15,7-6 0 0,-7 1 0 0,0-4 0 16,-1 0 0-16,3 0 0 0,-4 0 0 0,2 0 0 16,-7 0 0-16,-2 0 0 0,9-1 0 15,-8 5 0-15,2-4 0 0,-3 0 0 0,1 4 0 16,2-4 0-16,-9 3 0 0,0 3 0 16,0-3 0-16,-9 1 0 0,2 1 0 0,-8-2 0 15,1 5 0-15,0 0 0 0,-1 0 0 0,-6 5 0 16,-3-1 0-16,2 2 0 0,-7 1 0 15,-9 1 0-15,10 5 0 0,-11 0 0 0,-4 4 0 16,-1 3 0-16,-7 1 0 0,6 1 0 0,-6 7 0 16,-2-4 0-16,2 8 0 0,-2 2 0 15,-4-4 0-15,4 7 0 0,-5 0 0 0,-1 0 0 16,-1 3 0-16,1 1 0 0,1 0 0 16,-3 4 0-16,3-1 0 0,0 5 0 0,6 0 0 15,-8 5 0-15,8-1 0 0,1 0 0 0,-1 8 0 16,2-3 0-16,-3 3 0 0,9 0 0 15,7 0 0-15,-8 1 0 0,8 5 0 0,9-7-94 16,-10 6-316-16,1 0-379 0,9 4-496 16,-18-9-183-16,-5 4 9 0,-9-4 169 0,-5 1 362 15,-2-4 508-15</inkml:trace>
  <inkml:trace contextRef="#ctx0" brushRef="#br0" timeOffset="79217.53">8251 6697 100 0,'8'-8'184'16,"-8"-1"63"-16,8-4 52 0,-8 5 49 16,6-1 32-16,3 1 11 0,-2 0-18 0,0-4 1 15,-7 4 20-15,9-1 66 0,-9 5 69 16,6-4 21-16,-6 0 0 0,0 3-25 0,0 1-74 15,-6 0-87-15,6 4-60 0,-9 0-54 0,2 0-47 16,0 8-38-16,-2-3-27 0,-5 7-20 16,6 0-13-16,-6 4-10 0,-1-3-8 15,1 4-8-15,7 0-10 0,0 0-12 0,-10-1-55 16,17-4-2-16,-7 6 0 0,1-7 0 0,6 2 0 16,0-1 0-16,6-4 0 0,-6 0 0 15,7 5 0-15,10-4 0 0,-3-1 0 0,0-3 0 16,1 2 0-16,7 3 0 0,1-7 0 0,0 6 0 15,-3-1 0-15,2-3 0 0,-7 3 0 16,1 0 0-16,-2-1 0 0,2 3 0 0,-10-2 0 16,1-1 0-16,-7 6 0 0,8-4 0 15,-16 3 0-15,8-4 0 0,-7 4 0 0,-8-4 0 16,8 6 0-16,-7-7 0 0,-9 7 0 16,2-6 0-16,-2-1 0 0,1 3 0 0,0-7 0 15,-1 2 0-15,10-5 0 0,-10 0 0 0,9 0 0 16,5-5 0-16,1 2 0 0,1-2 0 15,1-3 0-15,6 4 0 0,0-1 0 0,0-3-99 16,0 5-231-16,6-3-280 0,1-1-391 16,1-2-343-16,8 0-82 0,-2-2 93 0,8-2 247 15,0 1 396-15</inkml:trace>
  <inkml:trace contextRef="#ctx0" brushRef="#br0" timeOffset="80119.367">8731 6522 56 0,'0'-3'378'0,"0"-6"119"16,0 6 113-16,0-3 17 0,0 6-114 15,-6-4-10-15,6 4 2 0,-8 4 12 0,8 2-2 16,-15 0-7-16,8 3-29 0,0 4-76 15,-1 4-83-15,-7-1-57 0,8 5-40 0,1-1-32 16,-4 5-21-16,3 4-19 0,0-3-21 16,7 2-23-16,0-3-20 0,0 0-19 0,7 0-18 15,0-5-14-15,9-3-13 0,-1-4-9 0,0-1-5 16,6-2-5-16,1-7-1 0,-6-3-2 16,6-3 0-16,-8-2 0 0,8-7-1 0,-7-1 1 15,8 1-1-15,-8-10 1 0,-1 1-1 0,0 1 1 16,-5-4 0-16,-3-6 1 0,1 5 0 15,1-5 1-15,-16 2 1 0,8-1 4 16,-7 1 11-16,-8 3 7 0,1 4 1 0,-8-1 1 16,6 5-5-16,-6 9-13 0,-7 0-11 0,7 8-30 15,-1 0-72-15,-6 13-163 0,0-1-302 16,1 9-515-16,-3 4-280 0,-5 5-88 16,0 6 91-16,-18 1 271 0,-12 2 503 0</inkml:trace>
  <inkml:trace contextRef="#ctx0" brushRef="#br0" timeOffset="81695.465">8177 7710 117 0,'0'-9'531'0,"0"6"171"0,0-5 149 0,0 3 64 16,-7 5-108-16,1 0-94 0,-2 0-87 0,-7 5-87 15,8 3-105-15,-8-5-106 0,8 10-77 16,-7-5-63-16,7 5-44 0,-10 3-33 0,10-4-21 16,1 5-18-16,-10-4-13 0,9 3-12 15,-1 2-9-15,2-7-10 0,6 6-8 0,-8-4-6 16,8 3-4-16,0-3-2 0,0-1-2 0,8-4-2 16,-2 5-1-16,2-5-1 0,-1 0-1 15,9-4 0-15,-3 4-1 0,4-3 0 0,-4-1 0 16,2 1 0-16,0-5 0 0,-1 3 2 15,2 2-1-15,-3 3 1 0,4 1 0 0,-3-1 0 16,-7 0 0-16,0 1 1 0,2 3 8 0,-9 0 15 16,0 0 10-16,0 0 7 0,0 1 7 15,-9-1-1-15,2 1-9 0,0-1-5 0,0 2-5 16,-9-6-6-16,8 0-5 0,-5 1-5 0,-3-1-5 16,9 0-2-16,-7 0-3 0,-1-4-2 15,7 1-1-15,-5-2-2 0,4-3-2 0,1-3-3 16,1 3-25-16,7-5-51 0,-6-2-93 15,6-6-139-15,0 0-224 0,0 1-251 0,0-10-362 16,6 2-147-16,1-5 30 0,1 0 178 16,14-8 254-16,-7 0 403 0</inkml:trace>
  <inkml:trace contextRef="#ctx0" brushRef="#br0" timeOffset="82111.114">8325 7577 33 0,'0'0'605'16,"0"0"208"-16,0-4 164 0,-7 4 120 16,7 0-233-16,0 0-182 0,7 4-132 0,-7 0-108 15,0 3-81-15,0 6-66 0,9 4-60 16,-9 0-52-16,7 8-33 0,-7 0-23 0,6 0-17 16,2 8-19-16,-1-4-19 0,-7 4-15 0,9 0-15 15,-2 1-12-15,-7-6-7 0,7 2-6 16,-7-5-4-16,7 0-4 0,-7-8-2 0,7 3-3 15,-7-7 0-15,0-1-2 0,9-4 0 0,-9 0 0 16,0-4 0-16,6-4 1 0,-6 0 0 16,0-4 0-16,7-4 1 0,-7-4-1 0,8-4-1 15,-1-6-1-15,-7 2 0 0,8-2-1 16,-1 2 0-16,0-1 0 0,0 1 0 0,2 3 0 16,-9 0 0-16,7 5 1 0,0-1-1 0,0 10 0 15,1-2 1-15,0 5-1 0,-2 0-1 16,2 8 2-16,-1 1-1 0,0 7 1 0,3-3 0 15,-5 8-1-15,-5-5 0 0,7 4-2 16,1-3 0-16,-8 0-2 0,9 0-14 0,-9-1-32 16,7-3-65-16,-7-4-104 0,6-6-126 0,2 2-179 15,-8-10-184-15,0 2-227 0,7-6-219 16,1-4-21-16,-1 1 128 0,0-1 185 16,0-4 280-16</inkml:trace>
  <inkml:trace contextRef="#ctx0" brushRef="#br0" timeOffset="82345.593">8776 7643 546 0,'-7'5'940'0,"-1"-1"244"0,8 0 151 16,0 0-161-16,0-4-266 0,0 0-300 15,8 0-213-15,-1-4-135 0,0 4-87 0,1-4-64 16,6 0-46-16,1-1-29 0,-6 1-17 15,5 0-9-15,1 0-7 0,-1-1-36 0,0 5-62 16,1-3-106-16,-8 3-125 0,1 0-187 0,-1 0-159 16,2 3-167-16,-9 2-196 0,0-1-78 15,0-4 97-15,5 8 150 0,-5-3 210 16,0-1 294-16</inkml:trace>
  <inkml:trace contextRef="#ctx0" brushRef="#br0" timeOffset="82517.565">8798 7814 345 0,'-7'13'902'0,"-1"-2"275"16,1-6 182-16,0-1-27 0,7 0-316 0,0-4-353 16,7 0-255-16,-7-4-170 0,7 0-103 15,8-1-60-15,-1-3-37 0,8 0-21 16,-6 0-36-16,6-1-72 0,1-3-117 0,-10 4-175 16,11-5-225-16,-10 1-261 0,0-1-321 15,1 1-59-15,0 3 95 0,6 1 189 0,-6 0 271 16</inkml:trace>
  <inkml:trace contextRef="#ctx0" brushRef="#br0" timeOffset="83103.408">9213 7440 366 0,'-17'0'635'0,"2"0"160"16,9 0 185-16,-2 0-66 0,-7 0-78 0,8 0-83 16,7 0-73-16,-6 0-118 0,-3-4-110 15,9 4-104-15,0 0-87 0,-7-5-72 0,14 2-56 16,-7-2-42-16,9 0-29 0,-3-2-19 16,1-1-13-16,1-5-8 0,7 1-6 0,-1-5-6 15,0 5-2-15,2-9-3 0,-1 4-5 0,0 0 0 16,-1 4 0-16,-7 1 0 0,1-1 0 15,-1 5 0-15,0 5 0 0,0-1 0 0,-7 4 0 16,9 4 0-16,-9 4 0 0,8 5 0 0,-8 2 0 16,0 3 0-16,6 7 0 0,-6 0 0 15,0 0 0-15,0 8 0 0,7-4 0 0,-7 4 0 16,0-4 0-16,0 4 0 0,8 1 0 16,-8-1 0-16,0-5 0 0,7 6 0 0,-7-9 0 15,8 4 0-15,-8-4 0 0,0-4 0 16,7 4 0-16,-7-8 0 0,0-1 0 0,7-4 0 15,-7 1 0-15,0-9 0 0,0 4-53 0,0-3-138 16,0-5-123-16,0 0-154 0,-7 0-190 16,7-5-211-16,-7-3-267 0,-1-1-89 0,1 6 68 15,-8-5 178-15,9 3 245 0,-11 5 347 16</inkml:trace>
  <inkml:trace contextRef="#ctx0" brushRef="#br0" timeOffset="83257.15">9181 7925 51 0,'-6'8'706'0,"6"-3"322"15,6-1 236-15,2-4 167 0,-1-4-242 0,0-1-286 16,9 2-276-16,-1-6-206 0,6 1-153 16,2 0-102-16,7-5-66 0,-1 1-63 0,0 4-37 15,0-4 0-15,1-1 0 0,1 9-19 16,-1-1-169-16,-9 2-214 0,1-2-335 0,-8 5-497 16,8 0-206-16,1 0 12 0,-1 0 161 15,1 8 315-15,6 1 501 0</inkml:trace>
  <inkml:trace contextRef="#ctx0" brushRef="#br0" timeOffset="128350.527">9934 6576 135 0,'-7'0'460'16,"0"0"137"-16,7 0 118 0,-8-4-30 0,8 0-88 16,0-4-24-16,0 0-20 0,8-1-22 15,-1-2-15-15,0-2-41 0,1-5-77 0,6 6-78 16,2-5-61-16,-2 0-48 0,1-3-32 15,7 3-22-15,2-3-18 0,-3 4-15 0,0-1-13 16,10 0-10-16,-1 0-10 0,-2 1-9 0,1-1-6 16,2 0-8-16,5-3-30 0,1 3-38 15,0 5 0-15,0-5 0 0,8 5 0 0,-8-1 0 16,6 1 0-16,-6 3 0 0,0 1 0 0,-7 0 0 16,6-1 0-16,-6 1 0 0,7 4 0 15,-7 0 0-15,1-4 0 0,5 3 0 0,-8 1 0 16,9 0 0-16,-7 0 0 0,6 4 0 15,-6 0 0-15,7 0 0 0,-8 0 0 0,9 4 0 16,-2-4 0-16,-6 4 0 0,7 5 0 0,-8-6 0 16,1 10 0-16,1-5 0 0,-2 4 0 15,-8-3 0-15,-6 4 0 0,7-1 0 0,-6 1 0 16,-2-1 0-16,0-4 0 0,-6 5 0 16,6-5 0-16,-7 1 0 0,3-1 0 0,-4-4 0 15,1 0 0-15,1 0 0 0,-1 0 0 16,-7 0 0-16,8 0 0 0,-8-4 0 0,0 5 0 15,0-5 0-15,0 0 0 0,-8 0 0 0,8 0 0 16,-7 0-159-16,-1-5-411 0,1 1-207 16,-9 0-261-16,2 0-277 0,-1 4 1 0,1 0 141 15,0 0 218-15,6 8 304 0</inkml:trace>
  <inkml:trace contextRef="#ctx0" brushRef="#br0" timeOffset="128701.168">11182 6398 111 0,'-14'4'652'0,"14"0"254"0,-7-4 180 16,7 4 77-16,0-4-191 0,7 0-198 15,-7 0-181-15,7 0-123 0,7 0-80 0,1 0-83 16,0 0-64-16,7-4-49 0,-1 4-40 16,2-4-33-16,0 4-66 0,6-4-55 0,-7 1 0 15,0-2 0-15,0 0 0 0,0 2 0 16,1-2 0-16,-8 1 0 0,0 4 0 0,-1-3 0 15,0-7 0-15,1 7 0 0,-8-6 0 0,2 1 0 16,-1-1 0-16,-1-4 0 0,-1 1 0 16,2-4 0-16,-8-1 0 0,0-3 0 0,0-5 0 15,0 0 0-15,-8-3 0 0,8-3 0 0,-6 2 0 16,-9 0 0-16,6 1 0 0,2-2 0 16,1 1 0-16,-3 4 0 0,2 4 0 0,0-3 0 15,-1 8 0-15,2-1 0 0,-2 4 0 16,1 5 0-16,7 4 0 0,-8-1 0 0,8 5 0 15,-7 5 0-15,7-1-438 0,-6 9-667 0,-4-1-330 16,10 1-110-16,-7 3 91 0,7-16 273 16,0-4 472-16</inkml:trace>
  <inkml:trace contextRef="#ctx0" brushRef="#br0" timeOffset="129918.482">12355 5829 224 0,'0'-21'323'0,"0"4"51"0,0 5-14 0,-6 4-49 15,6-4-51-15,-9 4 4 0,2 3 1 16,-7-3-5-16,7 4 1 0,-8-1-5 0,1 5-13 16,-3 0-14-16,3 0-17 0,-8 5-4 15,8-5 13-15,-10 8 28 0,2-4 27 16,1 9 15-16,-1-5-5 0,1 4-19 0,-10 0-25 16,9 5-25-16,-8-1-19 0,0 6-21 0,2-2-24 15,-1 2-28-15,6 3-24 0,-7 3-21 16,1 1-7-16,0 0-1 0,5 5 3 15,-5-1 2-15,7 8 5 0,-1-4 1 0,1 6 2 16,9-2 1-16,-10 4 0 0,9-3-6 0,-1 8-7 16,-1-5-5-16,2 0-9 0,-1 7-2 15,8-7 2-15,-8 8 0 0,8-3 2 0,-1 0-38 16,8 0-23-16,-6-1 0 0,6 6 0 16,0-2 0-16,6 1 0 0,-6 1 0 0,8-1 0 15,-1-5 0-15,8 6 0 0,-1-6 0 0,3-3 0 16,4 4 0-16,1-5 0 0,1 1 0 15,5 0 0-15,2-1 0 0,7 1 0 0,-1 0 0 16,10-5 0-16,-10 1 0 0,8-1 0 16,0-3 0-16,1-2 0 0,-1 3 0 0,-7-6 0 15,7-4 0-15,1-1 0 0,-9-3 0 0,10-3 0 16,-10 3 0-16,7-5 0 0,-5 1 0 16,-2-5 0-16,9 0 0 0,-8 1 0 0,-1-4 0 15,3 4 0-15,-3-9 0 0,2 4 0 0,-2-2 0 16,0-3 0-16,1-2 0 0,0-2 0 15,-6-3 0-15,4 0 0 0,2-3 0 0,-6-6 0 16,5 1 0-16,0-9 0 0,2 0 0 16,-2 1 0-16,2-6 0 0,-2-2 0 0,1-5 0 15,0 0 0-15,-8-4 0 0,9-5 0 0,-2 1 0 16,1-5 0-16,-7 0 0 0,-1-3 0 16,2-5 0-16,-1 5 0 0,-2-1 0 0,-6 1 0 15,2-1 0-15,-3 0 0 0,-6 1 0 16,6-1 0-16,-6-3 0 0,-1-3 0 0,3 3 0 15,-12-4 0-15,11 3 0 0,-9-4 0 16,8 0 0-16,-8-1 0 0,-7 1 0 0,7 1 0 16,-7-6 0-16,0 5 0 0,-7 0 0 0,0 0 0 15,0-4 0-15,-1 5 0 0,-6-6 0 16,0 5 0-16,-3-3 0 0,-4 2 0 0,-1 1 0 16,-9 1 0-16,2 2 0 0,0 2 0 0,-9 4 0 15,2-2 0-15,-1 2 0 0,-7 3 0 16,7 1 0-16,-7 2 0 0,-1 3 0 0,1 3 0 15,0 4 0-15,1 4 0 0,-10-1 0 16,8 5 0-16,-6 6 0 0,-1 2 0 0,1 1 0 16,-1 3 0-16,1 5 0 0,-8-4 0 0,-1 8 0 15,10-4 0-15,-3 0 0 0,2 4 0 16,-2 0 0-16,3-5 0 0,4 5 0 0,3 5 0 16,-2-5 0-16,2 8 0 0,-3-4 0 15,2 8-63-15,7 1-446 0,-6 4-242 0,7-5-370 16,-2-1-255-16,9 8-2 0,6-7 138 15,0 4 249-15,8-3 410 0</inkml:trace>
  <inkml:trace contextRef="#ctx0" brushRef="#br0" timeOffset="130434.105">12082 6327 106 0,'0'-17'569'0,"0"5"160"16,0-1 124-16,-7 1 48 0,7 4-145 15,-7 4-135-15,-1-4-80 0,1 3-59 16,-1 1-75-16,2 4-90 0,-2 0-77 0,0 4-65 16,1 1-47-16,0 3-28 0,7-4-13 15,-6 4-8-15,-4 0-2 0,3 4-3 0,0 1-4 16,7-1-6-16,0 1-7 0,0 0-9 0,0 0-10 16,0 0-8-16,14-1-7 0,2 1-6 15,-2-6-3-15,2 5-2 0,5-3-2 0,8-1-3 16,-6 0-2-16,-1 0-2 0,0 5-1 15,2-5-1-15,-12 1 0 0,5 3 1 0,-3-4 1 16,-7 5 2-16,0-4 20 0,-7 4 14 0,0-2 13 16,0-2 9-16,-7 4 6 0,7-6-14 15,-14 1-12-15,7 5-10 0,-1-5-10 0,-8-4-9 16,1 5-6-16,1-6-3 0,0 2-3 0,-1-2-3 16,0-3-2-16,9 0-6 0,-11-3-28 15,10-2-49-15,0 2-107 0,0-6-143 0,7-3-211 16,0-1-216-16,7-2-295 0,0-3-177 15,0 3 14-15,10-7 158 0,4 1 218 16,1 0 333-16</inkml:trace>
  <inkml:trace contextRef="#ctx0" brushRef="#br0" timeOffset="130600.94">12378 6232 338 0,'8'0'750'0,"-1"0"246"0,0 0 185 15,0 0-11-15,0 4-225 0,-7 4-211 16,9 5-206-16,-9-1-160 0,0 4-133 0,0 1-84 15,0 4-56-15,0 4-39 0,0-3-26 0,0 3-16 16,0-6-28-16,0 6-87 0,0-4-159 16,0-4-281-16,0-1-493 0,0-8-279 0,6 4-53 15,1-6 96-15,9-3 254 0,6-3 482 16</inkml:trace>
  <inkml:trace contextRef="#ctx0" brushRef="#br0" timeOffset="131350.899">13728 6331 282 0,'-7'-8'548'0,"0"0"137"0,-1-5 101 16,8 1-103-16,0 3-61 0,0-3-36 0,8 0-19 16,-1-1-6-16,7-3-30 0,-5 3-72 0,4 1-86 15,11-4-77-15,-10 4-58 0,9-7-32 16,-2 7-20-16,9-4-14 0,-8 3-15 0,8 1-13 16,7 0-35-16,0 4-109 0,-2-1 0 15,10 1 0-15,-1 0 0 0,8 3 0 0,-1 2 0 16,2-2 0-16,6 5 0 0,-1 0 0 0,2 0 0 15,0 0 0-15,5 0 0 0,1 5 0 16,8-5 0-16,8 3 0 0,-9 2 0 16,8-5 0-16,-7 8 0 0,0-4 0 0,1 4 0 15,-17 0 0-15,1 1 0 0,-8 3 0 0,1 4 0 16,-8 1 0-16,-7-1 0 0,0 3 0 0,-8-7 0 16,1 4 0-16,-7 1 0 0,-2-5 0 15,-4 0 0-15,-4-3 0 0,3-1 0 0,-9 0 0 16,0 0 0-16,-7 0 0 0,0-3 0 15,0 3 0-15,-7-4 0 0,0 4 0 0,-9-3 0 16,9 3 0-16,-8-4 0 0,0 4 0 0,-7-3-31 16,0-1-624-16,-1-4-298 0,-6 0-397 15,0 0-112-15,1-4 92 0,4 4 220 16,2-5 318-16,7 1 456 0</inkml:trace>
  <inkml:trace contextRef="#ctx0" brushRef="#br0" timeOffset="131700.967">15287 6455 181 0,'-16'13'740'0,"9"-4"257"0,-2-6 165 0,4-3 83 16,5 0-256-16,5 0-236 0,4 0-195 16,6-3-112-16,-7-2-100 0,13-3-71 15,-7-1-57-15,8 1-42 0,8 0-71 0,-8-4-105 16,8 3 0-16,1-3 0 0,5-4 0 0,-8 3 0 15,11-4 0-15,-3 1 0 0,-7 3 0 0,1-3 0 16,-1 3 0-16,-7-4 0 0,-8 5 0 16,3 0 0-16,-3-5 0 0,0 1 0 0,-5-5 0 15,-3 1 0-15,-6-2 0 0,0-7 0 0,0 0 0 16,0 0 0-16,-6 1 0 0,-10-6 0 16,9 1 0-16,-7 3 0 0,6-2 0 0,-8 2 0 15,3 2 0-15,-10-2 0 0,9 8 0 16,-2 2 0-16,3 4 0 0,4 0 0 0,-6 3 0 15,8 5 0-15,0 4 0 0,7 4-581 0,0-5-402 16,0 5-393-16,0 0-122 0,7 0 77 16,0-8 233-16,17 0 398 0</inkml:trace>
  <inkml:trace contextRef="#ctx0" brushRef="#br0" timeOffset="132784.014">16695 5526 200 0,'0'-22'456'16,"7"2"120"-16,-7 4 101 0,-7 3-103 15,0-3-79-15,1 4-83 0,-10-1-49 0,9 1-26 16,-8-1 0-16,-8 5 4 0,10 4-6 15,-3-1-31-15,-5 0-48 0,-3 5-51 0,10 5-39 16,-8 0-23-16,0 2-10 0,-8 6-9 16,1 0-3-16,0 4-11 0,-2 3-12 0,-5 4-13 15,0 9-5-15,-2 0-2 0,2 6 3 16,-10 2 7-16,10 5 3 0,-1 4 3 0,0 4-6 16,0 0-5-16,7 4-6 0,1 0-12 15,0 0-9-15,0 0-4 0,5 0-5 0,2 6-7 16,8-7-1-16,0 1 3 0,-1 4-2 0,1-4 2 15,7 0 5-15,-3 6 2 0,10-7-3 16,-7 1-28-16,7 0-18 0,0 0 0 0,7 1 0 16,-7-1 0-16,10-1 0 0,-10 1 0 0,7 5 0 15,7-5 0-15,-7 5 0 0,8-1 0 16,-1 0 0-16,2 4 0 0,5-4 0 0,2-3 0 16,6-1 0-16,1 0 0 0,-2-4 0 15,11-4 0-15,-3 0 0 0,8-5 0 0,0-3 0 16,9-1 0-16,4-4 0 0,3-4 0 0,0-3 0 15,7-5 0-15,-2-4 0 0,1-5 0 16,8 1 0-16,-8-9 0 0,1-4 0 0,-1-4 0 16,0-4 0-16,1-1 0 0,-7-7 0 15,7-4 0-15,-10-1 0 0,-5-3 0 0,7-1 0 16,-7 0 0-16,-1-4 0 0,1 0 0 0,-7-4 0 16,-1 0 0-16,8-4 0 0,-8-1 0 15,1-3 0-15,-1-4 0 0,-8-1 0 0,9-3 0 16,-9-1 0-16,2-3 0 0,-2-3 0 15,-7-1 0-15,2-1 0 0,-2-1 0 0,-7 2 0 16,1 0 0-16,0-6 0 0,-3-4 0 0,2 6 0 16,-7-10 0-16,1 5 0 0,-2-4 0 15,-7-5 0-15,2 0 0 0,-3-4 0 0,1-2 0 16,-7 1 0-16,-7-6 0 0,1 6 0 0,-3-2 0 16,2 3 0-16,-7 0 0 0,-9-4 0 15,2 9 0-15,-8-5 0 0,-3 4 0 0,-4 5 0 16,0 3 0-16,-9 6 0 0,-7 3 0 15,-7 0 0-15,2 4 0 0,-10 5 0 0,-1 3 0 16,1-1 0-16,-6 11 0 0,0-1 0 0,-9 8 0 16,8-1 0-16,-7 5 0 0,-8 9 0 15,8-1 0-15,-8 5 0 0,8 8 0 0,-6 0 0 16,5 5 0-16,-6 3 0 0,6 0 0 16,8 4 0-16,0 1 0 0,0 4 0 0,8 5-277 15,0-2-209-15,7 1-244 0,0 3-423 16,-1 1-221-16,-6 0 14 0,8 3 142 0,5-1 253 15,-5-2 457-15</inkml:trace>
  <inkml:trace contextRef="#ctx0" brushRef="#br0" timeOffset="134017.742">16571 5811 307 0,'0'-7'621'15,"0"7"156"-15,0 0 136 0,0 0-77 16,-8 0-80-16,-1 4-112 0,-4 4-68 0,-3 0-77 15,2 4-86-15,-1 6-85 0,-8-1-82 16,1 3-70-16,1 2-41 0,-2-2-28 0,9 0-17 16,-9 1-13-16,8 0-13 0,1-5-13 0,7 1-14 15,7 5-12-15,0-11-9 0,0 6-7 16,7-4-5-16,7 3-1 0,1-8-2 0,1 5-1 16,5-5 0-16,-6 0 0 0,7-4 0 15,7 1 0-15,-6 3 1 0,-8-4 0 0,7 6 1 16,-8-7 0-16,-7 6 1 0,2-1 0 0,-1 0 17 15,-8 4 11-15,0 1 10 0,-8-1 5 16,-1 1 3-16,2-5-13 0,-7 4-12 0,6 0-8 16,-6-4-6-16,-1 1-3 0,-8-1-3 15,18 0-3-15,-12-3-1 0,4-5-3 0,5 0-3 16,0-5-27-16,1 2-50 0,-1-6-110 0,8-4-155 16,0 1-235-16,8-8-285 0,-1-1-367 15,1-4-76-15,6 0 70 0,10 0 201 16,-3-4 294-16</inkml:trace>
  <inkml:trace contextRef="#ctx0" brushRef="#br0" timeOffset="134334.347">16732 5900 471 0,'-8'0'892'16,"2"4"229"-16,6-4 158 0,0 0-101 0,0 0-285 15,6 0-281-15,2-4-195 0,-1 4-136 16,2-4-92-16,5-1-62 0,-7 2-43 0,9 3-29 15,-3-5-19-15,3 5-15 0,-9 0-6 0,0 0-4 16,0 5-4-16,0-2 0 0,-7 6 1 16,0 4-1-16,0-1 0 0,-7 4 0 0,0 4 13 15,-7-3 11-15,6 8 14 0,-7-3 18 16,1 3 22-16,-1-1 13 0,1 1 19 0,5-1-110 16,2-3-7-16,-1 0 0 0,2-5 0 15,12-2 0-15,-6-6 0 0,8 0 0 0,8-4 0 16,-9 1 0-16,15-10 0 0,-8 1 0 0,9-4 0 15,-2-5 0-15,2 4 0 0,-9-3-58 16,8-1-784-16,-7 5-523 0,7-8-185 0,2-1 5 16,12-3 190-16,2-5 384 0,12-4 531 15</inkml:trace>
  <inkml:trace contextRef="#ctx0" brushRef="#br0" timeOffset="135051.515">18193 5879 433 0,'-13'0'675'15,"4"4"136"-15,-5-4 135 0,7 0-103 0,7-4-120 16,0 0-71-16,0 0-61 0,0-4-79 15,7-6-99-15,0 1-88 0,9 1-82 16,-10-1-49-16,9-2-30 0,7-2-20 0,-8 1-14 16,9-1-11-16,6-3-7 0,1-1-6 0,1 0-51 15,5-4-55-15,2 4 0 0,-2 0 0 16,1 1 0-16,7 4 0 0,-1-6 0 0,3 6 0 16,-3-1 0-16,2 0 0 0,7 0 0 15,-8 4 0-15,15-2 0 0,-8-2 0 0,16 5 0 16,-8-1 0-16,7 5 0 0,1-4 0 0,-2 7 0 15,9 2 0-15,-7 3 0 0,0 0 0 16,-1 3 0-16,0 6 0 0,-15-1 0 0,9 5 0 16,-15-1 0-16,-1 0 0 0,-7 5 0 15,-1-6 0-15,-5 6 0 0,-9-4 0 0,-7 4 0 16,-1-6 0-16,-7 3 0 0,-7 3 0 0,0-4 0 16,-7-5 0-16,-1 4 0 0,2-4 0 15,-9 0 0-15,-1-4 0 0,1 1-20 0,1-1-477 16,-8-4-226-16,0-4-281 0,6-5-321 0,-5 1-35 15,-1-4 108-15,8-1 230 16,-10-3 317-16</inkml:trace>
  <inkml:trace contextRef="#ctx0" brushRef="#br0" timeOffset="135443.454">19678 5202 200 0,'-8'0'631'0,"8"0"150"0,0 0 99 0,8 0 5 16,-8 0-174-16,6 3-134 0,2-3-65 16,-1 6-27-16,0-3-61 0,8-3-85 0,0 5-74 15,1 0-70-15,-2 3-56 0,8-5-40 16,-8 6-27-16,9-1-22 0,-8 5-15 0,6-6-12 15,-6 6-9-15,1 0-6 0,6-2-4 0,-7 7-3 16,-9-3 1-16,2 4-1 0,-1-3 0 16,1 4 0-16,-1 2 2 0,-7-6 0 0,0 4 1 15,-7 1 15-15,-1-1 18 0,-7 1 19 0,2-1 19 16,-4 2 18-16,-5 0 2 0,0-2-6 16,1 0-10-16,-10-3-14 0,10-1-14 15,-1 1-15-15,0-1-12 0,6-4-10 0,-6-2-7 16,15-2-5-16,0-4-6 0,-1 1-16 0,8-5-56 15,0 0-151-15,8-5-266 0,-1-3-397 16,0-6-412-16,15 2-140 0,2-1 65 0,5-7 227 16,9 0 381-16</inkml:trace>
  <inkml:trace contextRef="#ctx0" brushRef="#br0" timeOffset="136600.984">21065 4974 328 0,'-8'-21'492'0,"1"5"90"0,1-1 65 16,-11 4-138-16,2 1-94 0,1-1-48 16,-1 4-32-16,2 1-25 0,-3 0-17 15,2-1-15-15,-2 6-11 0,1-2-15 0,-7 5-17 16,8 0-22-16,-8 0-20 0,0 5-14 15,-1 3-9-15,-6 0-9 0,-1 10-21 0,0-7-13 16,-6 11-17-16,-2-2-23 0,-5 9-18 0,5 0 1 16,-5 4-9-16,-3 1-2 0,10 4 4 15,-8 2 3-15,-1 7-4 0,10-2 0 0,-3 0 0 16,-6 5-1-16,6 5 1 0,2-5 1 16,6 7 5-16,-7-4 1 0,0 7 2 0,8-3 4 15,-8 2 3-15,8-1-1 0,0 0-1 0,-2 4 1 16,9 0 0-16,1-4-4 0,-2 5-73 15,16-1 0-15,-9 0 0 0,9 1 0 16,7 3 0-16,-7 2 0 0,14-3 0 0,-7 7 0 16,17-7 0-16,-4 1 0 0,10-2 0 0,5-4 0 15,-6 4 0-15,16-6 0 0,-2-1 0 16,2 1 0-16,-2-3 0 0,1-2 0 0,9-2 0 16,-10-2 0-16,8-7 0 0,0 4 0 15,2-9 0-15,4 0 0 0,-6-3 0 0,8-1 0 16,0-4 0-16,1 0 0 0,-3-4 0 0,9-4 0 15,-8-1 0-15,-5-4 0 0,4 1 0 0,3-4 0 16,-10-5 0-16,2 1 0 0,-1-5 0 16,2-4 0-16,-4 0 0 0,3-9 0 0,-1 1 0 15,8-1 0-15,-8-7 0 0,9 4 0 16,-3-5 0-16,3 1 0 0,-10-5 0 0,9 0 0 16,-7 4 0-16,-1-3 0 0,7-5 0 0,-5 4 0 15,-3-4 0-15,1 0 0 0,1-4 0 16,-1 4 0-16,-7-5 0 0,-1-2 0 15,9-1 0-15,-9 0 0 0,-5-4 0 0,5-5 0 16,-7-1 0-16,9-1 0 0,-15-3 0 0,6 1 0 16,-7 2 0-16,0-2 0 0,8-4 0 0,-16 4 0 15,9-3 0-15,-2-2 0 0,-5-3 0 16,5-3 0-16,1 2 0 0,-8-7 0 0,2 0 0 16,-9-5 0-16,9 1 0 0,-9 1 0 15,-7-7 0-15,6 2 0 0,-12-5 0 0,6 5 0 16,-15-2 0-16,7 2 0 0,-15-2 0 0,9 11 0 15,-15-5 0-15,8 8 0 0,-9 0 0 16,-1-1 0-16,-5 9 0 0,0 0 0 0,-1 2 0 16,-8 1 0-16,0 5 0 0,1 2 0 15,0-3 0-15,0 10 0 0,6 0 0 0,-6 0 0 16,7 8 0-16,-6 0 0 0,7 4 0 0,-10 0 0 16,2 8 0-16,-1-3 0 0,2 8 0 15,-3 0 0-15,-6-1 0 0,10 1 0 0,-12 4 0 16,4 0 0-16,-3 4 0 0,3 0 0 0,-3 0 0 15,9 4 0-15,7 0 0 0,-6 4 0 16,4 1 0-16,11 3-299 0,5 0-299 16,1 1-266-16,1 4-412 0,5-1-136 15,9 1 66-15,-1 0 203 0,8 0 294 0,8-1 464 16</inkml:trace>
  <inkml:trace contextRef="#ctx0" brushRef="#br0" timeOffset="137031.407">20791 5572 431 0,'-7'-4'660'0,"-7"0"131"0,-1-1 129 16,-1 2-98-16,3 3-94 0,-10 0-60 15,9 0-50-15,-9 3-78 0,8 2-114 16,-7-1-104-16,7 4-93 0,1 0-56 0,0 0-37 16,6 1-27-16,-1 3-24 0,2 1-23 0,2-5-21 15,5 4-13-15,5 1-11 0,-5-1-6 16,7 1-4-16,10-1-2 0,-3 1-2 0,0-1-1 16,8 5-1-16,2-4-1 0,-3-1 0 15,1 0 1-15,1 4-1 0,-2-3 1 0,-5-1-1 16,-2 1 1-16,-7 4 1 0,0-5 0 0,-7 5 2 15,0-4 1-15,-7 3 19 0,0 1 10 16,-7-1 6-16,-2-4 4 0,1 5 3 0,-7-5-16 16,8-4-9-16,-8 5-6 0,8-4-6 15,-3-6-4-15,3 2-4 0,-1-5-2 0,8 0-2 16,-8-5-2-16,15 2-2 0,-6-6-14 0,-2-4-31 16,8 1-61-16,0-4-136 0,8-5-190 15,-2-3-237-15,2-1-328 0,6-5-284 0,1 1-17 16,7-4 120-16,1 0 220 0,6-1 347 15</inkml:trace>
  <inkml:trace contextRef="#ctx0" brushRef="#br0" timeOffset="137434.032">20933 5455 113 0,'0'0'753'0,"-9"0"292"0,18 0 220 0,-9-4 130 15,0 0-310-15,0 0-288 0,7-4-249 16,-7 4-193-16,14 0-116 0,-7-4-75 0,8-1-49 15,0 1-34-15,6 0-23 0,1-2-19 0,-6 7-13 16,7-6-10-16,-10 4-6 0,10 5-5 16,-16 0-2-16,8 0 0 0,-7 5 0 0,-8 4 0 15,0-1 1-15,0 5 0 0,-8-1 0 16,-7 5 0-16,8 3-2 0,-8-3 1 0,1 4-1 16,-9-1 0-16,10-3 0 0,-4 4 1 0,2 0-1 15,1-5 0-15,7 1 1 0,-1-1-2 16,8-3 0-16,0-2-1 0,8-1 0 0,7-2-1 15,-1-1 0-15,0-2 0 0,2-2 1 16,7 2-1-16,-10 0 1 0,10-2 0 0,-9 3 0 16,10-3 1-16,-10 6 0 0,-7-1 0 0,0 0 8 15,1 5 14-15,-8-1-23 0,0 5 0 16,-8-1 0-16,1 5 0 0,0 0 0 16,-7-1 0-16,-2-3 0 0,1 8 0 0,0-8 0 0,0 4 0 15,2-5 0-15,-3-4 0 0,3 0 0 16,-4 1 0-16,2-4-239 0,1-1-431 15,-8 0-478-15,0-4-282 0,1-4-58 0,-3 0 134 16,-12-4 278-16,0-9 482 0</inkml:trace>
  <inkml:trace contextRef="#ctx0" brushRef="#br0" timeOffset="140011.841">12423 7071 406 0,'0'-9'717'0,"0"1"228"16,-9 0 180-16,9 4-72 0,0-1-153 0,-7 5-168 15,7-3-183-15,-7 3-145 0,0 0-126 0,0 3-77 16,-1 2-48-16,-8 3-33 0,9 4-23 15,-8 1-19-15,1 3-16 0,0 0-12 0,-1 6-10 16,1-2-7-16,5-3-6 0,-6 4-8 16,8 0-7-16,7-5-4 0,-7 5-3 0,7-5-3 15,7 1-1-15,-7-4-1 0,7 2-2 0,0-1 0 16,1-1 0-16,6-1 1 0,2-4-1 16,6 0 0-16,-8 0 1 0,1 1 0 0,8-1 0 15,-8 0 0-15,-1-3 2 0,-7 3 0 16,2 0 0-16,-3 5 2 0,1-5-1 0,1 4 1 15,-8 1 0-15,0-1 0 0,-8 1 1 0,8-1-1 16,-7 5 1-16,1-4-1 0,-3-1 0 16,2 0-2-16,-7-4-1 0,7 5-2 0,-1-5 0 15,-8-1-4-15,9-2-21 0,1 0-48 16,-3-5-93-16,2 0-140 0,7-10-202 0,-7 3-211 16,0-9-266-16,7-1-236 0,0-8-9 15,7-4 136-15,0-4 202 0,9-5 300 0</inkml:trace>
  <inkml:trace contextRef="#ctx0" brushRef="#br0" timeOffset="140383.688">12540 6937 436 0,'0'9'853'0,"0"4"238"16,-8 2 179-16,8 3-86 0,-6 2-261 16,6 5-261-16,0 0-196 0,-8 4-147 0,8-1-88 15,-8 2-60-15,8 0-44 0,0 3-37 0,0-4-29 16,0-1-23-16,0 2-16 0,8-5-10 15,-8 0-6-15,8 0-3 0,-8-5-1 0,6-3-1 16,-6-5 0-16,8 1-2 0,-8-5 1 0,0-4-1 16,7-1 1-16,-7-3 1 0,0-3 0 15,7-1 0-15,-7-4 1 0,9-5 0 0,-2-3-1 16,0-5-1-16,0 1 0 0,2-5-1 16,4-2-1-16,-5 7 0 0,-1 0 0 0,7 2 0 15,-6 7 0-15,-1-2 1 0,10 9-1 16,-11-4 0-16,1 8 1 0,1 0 0 0,7 4 1 15,-9 0 1-15,2 5 1 0,-8-1-1 0,7 3 0 16,1 2-1-16,-8 4-1 0,7 0-2 16,-7 0-2-16,0-4-10 0,0-1-27 0,7 0-48 15,-7-3-104-15,0-1-125 0,0-4-178 16,0 0-187-16,7-8-230 0,-7 0-249 0,0-1-32 16,9-3 114-16,-1 0 183 0,-2-4 263 15</inkml:trace>
  <inkml:trace contextRef="#ctx0" brushRef="#br0" timeOffset="140575.68">12873 7144 572 0,'-8'10'920'0,"0"-2"228"0,1 1 155 16,7-6-183-16,0 2-263 0,0-1-280 0,7 0-205 15,1 0-140-15,6-4-86 0,1 0-56 0,1 0-40 16,-3-4-26-16,11 0-30 0,-10-5-62 15,1 6-105-15,-1-2-140 0,1-3-196 0,-1 4-214 16,-14-6-253-16,7 7-171 0,-7 3 16 16,0 0 140-16,0 3 207 0,9 2 297 15</inkml:trace>
  <inkml:trace contextRef="#ctx0" brushRef="#br0" timeOffset="140719.601">12910 7248 284 0,'-9'13'722'0,"2"0"239"0,0-6 159 16,7-2-38-16,-8 0-245 0,8-2-241 15,8-3-222-15,-1 0-155 0,0-3-98 16,8-7-102-16,1 3-117 0,-1-6-171 0,-1-3-193 16,1 3-240-16,-8-7-274 0,7 4-96 15,3-6 75-15,-5 2 149 0,12-5 224 0</inkml:trace>
  <inkml:trace contextRef="#ctx0" brushRef="#br0" timeOffset="140887.68">13145 6829 633 0,'0'5'978'0,"-7"3"249"16,7 4 157-16,0 1-192 0,0 7-266 0,0 2-283 16,0 6-209-16,0 1-129 0,0 9-90 0,0-5-69 15,7 5-53-15,2-6-78 0,-9 2-15 16,6-1 0-16,1-3-74 0,-7-2-234 0,0-7-332 16,7-5-535-16,-7-4-262 0,8-2-52 15,0-7 134-15,-2-6 304 0,9-2 525 16</inkml:trace>
  <inkml:trace contextRef="#ctx0" brushRef="#br0" timeOffset="141622.48">16541 6792 236 0,'0'-13'660'16,"6"5"218"-16,-6-4 188 0,0 3 16 16,0 5-167-16,0 0-169 0,0 1-162 0,0 3-145 15,-6 3-106-15,6 1-84 0,-16 5-51 0,9-1-33 16,-7 8-27-16,6 1-26 0,-15-1-22 15,18 6-23-15,-12-2-18 0,4 2-14 0,5 2-10 16,0-3-10-16,1-5-5 0,7 6-4 0,0-7-3 16,7 3-2-16,1-1 0 0,0-2-2 15,-2 3 0-15,9-2-1 0,-1-3 1 0,9-1 0 16,-8 1 0-16,-1-2-1 0,2 1 1 16,-3 1 1-16,4-1-1 0,-3-2 2 0,-7 2 2 15,0 1 0-15,-7-1 1 0,0 1 0 0,0-1 1 16,-7 0 0-16,0 1 0 0,0-1-2 15,-8 4 0-15,-1-4-2 0,2 1-1 0,-1-1-1 16,-7-4-1-16,7 2 0 0,-7-6-3 16,7 4 1-16,1-8-4 0,6 0-21 0,-7 0-40 15,9-3-66-15,6-2-130 0,-8-9-178 0,8 3-240 16,0-6-331-16,8-3-260 0,-2-1-19 16,9-4 115-16,7-4 231 0,2 0 358 15</inkml:trace>
  <inkml:trace contextRef="#ctx0" brushRef="#br0" timeOffset="141984.54">16821 6771 566 0,'-7'4'895'0,"-1"5"228"0,0-1 174 16,1 4-163-16,-7 6-242 0,6-1-244 0,8 3-186 16,-7 5-139-16,7 3-82 0,-7 1-55 15,7 0-37-15,0 5-29 0,0-1-23 0,7 1-39 16,-7-6-58-16,7 2 0 0,-7-1 0 15,8-4 0-15,-8 0 0 0,8-5 0 0,-8-3 0 16,6-1 0-16,-6-3 0 0,0-6 0 0,7-2 0 16,-7 0 0-16,0-5 0 0,8 0 0 15,0-10 0-15,-8-2 0 0,7-1 0 0,7-2 0 16,-7-6 0-16,3 0 0 0,-4-4 0 0,8 0 0 16,-6 5 0-16,6-2 0 0,-6 6 0 15,-1 4 0-15,0 4 0 0,3 4 0 0,-5-1 0 16,2 5 0-16,1 5 0 0,-8 3 0 15,9 0 0-15,-9 5 0 0,7-2 0 0,-7 6 0 16,0 0 0-16,0 4 0 0,0-4 0 16,0-5-145-16,0 5-141 0,6-9-137 0,-6 0-182 15,0-4-197-15,0 0-244 0,0-4-154 16,8-4 19-16,-1-4 150 0,8 0 211 0,-8 0 299 16</inkml:trace>
  <inkml:trace contextRef="#ctx0" brushRef="#br0" timeOffset="142173.514">17086 6962 529 0,'0'0'931'0,"-7"4"275"0,7 0 165 0,0-4-146 15,7 0-273-15,1 0-312 0,-1 0-254 16,7 0-155-16,3 0-95 0,4-4-60 0,-6 0-37 16,6 4-26-16,1-3-34 0,-6-2-56 15,-2 0-105-15,1 5-122 0,-8-3-180 0,8 3-171 16,-15 0-184-16,0 0-213 0,0 0-82 15,0 3 90-15,0 7 152 0,-6-7 216 0,6 5 307 16</inkml:trace>
  <inkml:trace contextRef="#ctx0" brushRef="#br0" timeOffset="142336.91">17108 7129 514 0,'-7'12'889'0,"0"1"237"0,-1-1 167 0,8-4-148 0,0-3-268 15,8-1-294-15,-1-4-226 0,7 0-161 16,9-4-97-16,-8-1-72 0,7-3-87 15,2 0-106-15,-12-6-160 0,12-1-190 0,-3-3-215 16,-5 3-257-16,5-6-138 0,-5 4 51 16,5-4 140-16,-5-4 211 0,5 5 309 0</inkml:trace>
  <inkml:trace contextRef="#ctx0" brushRef="#br0" timeOffset="142516.5">17507 6735 360 0,'-7'4'892'0,"0"3"312"0,-1 6 197 0,1-1-26 16,-1 1-267-16,8 7-321 0,0 1-266 16,0 8-167-16,0 1-165 0,0 2-189 0,8 6 0 15,-8-4 0-15,7 2 0 0,-7 7 0 16,8-11 0-16,-1 5 0 0,0-2 0 0,-7-7-337 16,0 1-429-16,9-9-508 0,-9-2-202 0,6-10-5 15,1-4 166-15,8-8 323 0,-1-9 527 16</inkml:trace>
  <inkml:trace contextRef="#ctx0" brushRef="#br0" timeOffset="143267.28">20674 6398 254 0,'7'-13'583'16,"1"5"146"-16,-1 1 122 0,-7 2-36 0,-7 5-82 15,7 0-74-15,-8 5-40 0,-7-2-53 0,0 9-89 16,0 1-97-16,2-1-95 0,-10 5-83 15,9-1-53-15,-10 5-30 0,9 0-25 16,1 1-22-16,0-2-20 0,6 0-13 0,8 1-12 16,0-4-10-16,0-1-7 0,8 0-3 0,6 1-4 15,10-4-1-15,-3-1 0 0,1 1 1 16,7 4 0-16,2-4 1 0,-2-1-1 0,-1 1-1 16,-6 2 0-16,2-2-2 0,-3 3 1 15,1-3 0-15,-15 3 0 0,9-4 2 0,-8 5 1 16,-8-4 1-16,-8 4 12 0,0 4 9 0,0-4 6 15,-5 2 6-15,-10-1 0 0,9 2-9 16,-10-4-10-16,2 2-7 0,-6-2-7 0,5-3-4 16,0-1-1-16,3-4-2 0,4-3 1 15,1-5-17-15,9 0-36 0,-2-5-67 0,-1-3-136 16,9-4-199-16,-7-1-219 0,7-9-283 16,7-1-286-16,2-7-25 0,5 1 127 0,1-4 203 15,7-5 305-15</inkml:trace>
  <inkml:trace contextRef="#ctx0" brushRef="#br0" timeOffset="143602.228">20837 6485 562 0,'0'0'860'15,"7"0"211"-15,-7 0 170 0,0 4-147 16,0 4-224-16,0 2-210 0,7 2-163 0,-7 4-133 0,0 4-98 16,7 5-58-16,-7 4-42 0,8 0-27 15,-8 5-21-15,7-1-43 0,-7-3-75 0,7-2 0 16,-7 1 0-16,7 1 0 0,-7-5 0 15,0 0 0-15,8 0 0 0,-8-10 0 0,0 2 0 16,0-5 0-16,8 1 0 0,-8-5 0 0,0-4 0 16,0 0 0-16,6-4 0 0,-6 0 0 15,8-8 0-15,-8 0 0 0,7-5 0 0,9-3 0 16,-9-4 0-16,0-5 0 0,0 4 0 16,8 1 0-16,-8-2 0 0,1 5 0 0,-1 9 0 15,1 0 0-15,-8 3 0 0,6 1 0 16,-6 8 0-16,8 1 0 0,-8-2 0 0,0 10 0 15,0-1 0-15,7 1 0 0,-7 1 0 16,7 1 0-16,-7-2 0 0,10 0 0 0,-10-6-245 16,6 3-168-16,1-7-188 0,-7 2-201 0,8-5-286 15,0 0-164-15,-1-5 23 0,7-3 158 16,1 0 218-16,7 0 341 0</inkml:trace>
  <inkml:trace contextRef="#ctx0" brushRef="#br0" timeOffset="143813.672">21317 6580 307 0,'-8'9'918'15,"-1"-5"315"-15,2 0 183 0,1 0-2 0,6-4-341 16,0 0-367-16,6 0-284 0,1 4-166 16,10-4-92-16,-4 0-60 0,10 0-44 0,-2 0-31 15,1 0-17-15,1-4-22 0,-1 4-38 0,1 0-61 16,-2 0-124-16,-7 4-141 0,-5-4-187 15,5 0-170-15,-5 0-176 0,-9 0-177 16,0 0-58-16,0 9 109 0,-9-1 163 0,9 0 218 16</inkml:trace>
  <inkml:trace contextRef="#ctx0" brushRef="#br0" timeOffset="143952.799">21353 6742 485 0,'-23'17'844'0,"10"-1"253"0,-4 1 202 0,4-9-116 15,4 1-235-15,2-1-268 0,7-3-239 0,7-5-195 16,2 0-121-16,-3 0-67 0,10-5-41 15,5 0-52-15,2-3-101 0,-2 0-128 0,8-4-199 16,-5-5-223-16,-3 0-287 0,1 2-196 16,2-6-5-16,-3-1 136 0,1 2 204 15,-8-5 314-15</inkml:trace>
  <inkml:trace contextRef="#ctx0" brushRef="#br0" timeOffset="144137.678">21775 6344 174 0,'-10'0'824'0,"10"0"327"0,0 0 213 16,0 4 91-16,0 8-290 0,0 1-322 0,-7 9-274 16,7 6-183-16,-7 4-126 0,7 10-260 0,-8 8 0 15,-6 0 0-15,6 3 0 0,1 7 0 16,1-3 0-16,-1 1 0 0,-2 1-23 0,2-2-539 16,-1-6-426-16,8-1-400 0,0-6-124 15,8 2 87-15,-8-4 242 0,7 4 412 0</inkml:trace>
  <inkml:trace contextRef="#ctx0" brushRef="#br0" timeOffset="172634.357">22496 2669 17 0,'-7'5'394'0,"-7"3"89"15,7 4 55-15,-9 5-20 0,3 3-152 16,-4 10-78-16,-4 3-29 0,6 4 0 0,1 8 11 16,-9 10-2-16,9-1-14 0,-9 12-17 15,9 1-27-15,-2 3-33 0,2 5-12 0,-1 4-15 16,1 7 1-16,-9 6 7 0,8 8 8 0,-7 4-20 15,1 8-22-15,-3-4-41 0,11 0-33 16,-10-4-23-16,8-9-15 0,1 0-7 16,6-7-5-16,2-6-3 0,-3-6-5 0,9-10-2 15,0-4-1-15,0-12-35 0,0-4-77 16,0-14-104-16,9-1-116 0,-9-10-144 16,-9-9-163-16,9-4-198 0,-8-13-25 0,1-3 59 15,-7-13 120-15,-1-8 187 0</inkml:trace>
  <inkml:trace contextRef="#ctx0" brushRef="#br0" timeOffset="172916.815">21795 4289 334 0,'-7'8'663'0,"0"0"126"0,7 9 75 16,-6-1-98-16,6 5-212 0,6 8-107 15,1 4-48-15,0 1-19 0,1 7-37 0,6 1-68 16,-6 0-80-16,16 3-72 0,-12 0-53 15,5-3-4-15,-4-4 5 0,2 0 9 0,7-6 6 16,-8-4 2-16,8-3-25 0,-5-3-16 16,-3-10-16-16,8-4-8 0,-8-3 7 0,1-10 1 15,8-7-1-15,-9-5 1 0,8-8-3 0,-6-4-13 16,5-8-8-16,-5-8-4 0,5-2-7 16,1-11-4-16,1 1-45 0,-8-6-74 0,-1-3-135 15,1-1-184-15,-1 5-206 0,-6-4-302 16,0 8-166-16,6 0 27 0,-7-4 137 15,9-1 187-15,-9-3 338 0</inkml:trace>
  <inkml:trace contextRef="#ctx0" brushRef="#br0" timeOffset="173633.851">23072 2126 362 0,'-7'-14'545'0,"7"7"98"0,-8-6 38 0,1 5-139 15,-1-1-112-15,1 1-82 0,1 3-23 16,-10 5-2-16,9 0 5 0,-7 5-4 0,5 3-11 16,-6 4-27-16,1 6-27 0,6 7-40 15,-6 0-24-15,8 8-30 0,-3 0-25 16,2 3-25-16,0 3-12 0,0 2-27 0,7-3-16 0,0-1-22 16,7-8-16-16,0 1-10 0,0-5-7 15,8-9-6-15,-1-4-1 0,2-4-2 0,5-4 0 16,-4-12 1-16,3-4-1 0,2-5 2 15,1-8-1-15,6-8-1 0,-7-1-1 0,1-7 3 16,-9 0-1-16,9-9-1 0,-9-1 3 16,2-1 2-16,-10-8-1 0,2 2 1 0,-8 1 4 15,0 2-1-15,0 5 0 0,0 10 4 0,-8 3 1 16,8 7 0-16,-6 5 0 0,-2 4 2 0,0 4 0 16,1 9 0-16,0 0 0 0,0 8 0 15,-2 4 0-15,2 4 11 0,0 5 8 0,0 8 5 16,0 3 11-16,-1 7 7 0,0 2-7 0,8 7-6 15,-7 2-5-15,7 3-11 0,0 6-8 0,0-2-6 16,7-4-4-16,1 7-4 0,0-11-4 16,-1-4-5-16,7 0-4 0,2-7-29 0,-2-5-74 15,1-9-99-15,7-4-162 0,-8-3-168 0,8-5-140 16,1-8-149-16,-1-9-175 0,7 1 4 16,-7-5 98-16,2-3 135 0,-3-1 209 15</inkml:trace>
  <inkml:trace contextRef="#ctx0" brushRef="#br0" timeOffset="174284.284">23478 2167 435 0,'0'-8'695'15,"-7"4"146"-15,0 4 118 0,-1 9-108 0,2-1-150 16,-11 4-84-16,3 4-68 0,-1 1-68 16,8 3-89-16,-7 0-89 0,7 2-93 0,-1-5-63 15,8-1-40-15,0 1-29 0,0-4-27 16,8-5-20-16,-1 0-16 0,7-4-10 0,-7-4-5 16,8 0-2-16,-1-8-1 0,3 0 0 15,-3-4 1-15,0-5 0 0,-6 4 1 0,-1-3 0 16,0-2 0-16,-7 2 0 0,0-1 1 0,-7 1 2 15,0 4-2-15,-1-5 0 0,1 5 1 16,-8-1-5-16,9 1 0 0,-11 4-7 0,10 0-16 16,0-1-26-16,0 5-45 0,-1-2-73 0,8-2-70 15,8 5-90-15,-8-6-93 0,14 6-63 0,-7-10-14 16,10 8 7-16,-3-7 44 0,8 7 72 16,-8-3 79-16,9 1 74 0,-9 3 67 15,2-1 71-15,-2 1 76 0,-7 4 67 0,9 0 54 16,-10 0 50-16,1 4 37 0,1 1 28 0,-1 6 28 15,2-3 36-15,-9 9 27 0,0 1 21 16,0 2 9-16,0 5 1 0,-9 0-27 0,9 0-36 16,-7 0-44-16,-1 4-45 0,8-5-54 15,-7-2-43-15,7-2-30 0,0 2-24 0,0-10-21 16,0 0-12-16,0-8-8 0,7 0-5 0,-7-8-2 16,15 0 0-16,-6-8-1 0,5 0-1 15,1-5 0-15,-8-4-2 0,7 0-10 0,2 0-8 16,-3 4-4-16,-5 1-2 0,8 0 1 15,-9 3 11-15,7 5 10 0,-5-1 6 0,-2 6 5 16,-1 3 3-16,1 0-1 0,1 0 2 0,0 3 0 16,-2 2-1-16,-6-5 0 0,15 4-2 0,-8-4-2 15,3 4-2-15,-4-8 0 0,9 4-1 16,-8-4 0-16,7-1 1 0,-6-3-2 0,7 0 0 16,-6 0-1-16,-4-4 0 0,11-1 0 0,-8-1 3 15,-8-1 0-15,6-3 3 0,-6 6 2 16,0-1 2-16,0 2 0 0,0 2 1 0,-6 5 1 15,-2 0 1-15,8 4 0 0,-8 4 0 0,0 0 0 16,-6 9 2-16,6-1 13 0,1 8 16 0,-1 1 8 16,8 5 5-16,-6 3 12 0,6-4-8 15,0 4-12-15,0-4-10 0,6-5-5 0,9 1-16 16,-7-4-11-16,6-5-8 0,2 1-10 0,5-9-51 16,-6 0-92-16,7-4-150 0,2-4-194 15,-3 0-201-15,1-4-259 0,1-5-176 0,6-1 28 16,0-1 142-16,7-6 185 0,-5-1 298 15</inkml:trace>
  <inkml:trace contextRef="#ctx0" brushRef="#br0" timeOffset="174412.186">24395 2126 25 0,'6'13'715'15,"-12"-1"326"-15,6 1 195 0,-9-2 105 16,1 2-259-16,1-1-349 0,-1 1-303 0,8-2-186 16,-6 2-102-16,-2-4-69 0,8-1-82 0,0 0-124 15,0-8-229-15,0 5-289 0,0-5-423 16,0 0-182-16,8-5 2 0,-2-3 173 0,-6-4 267 15,8-6 416-15</inkml:trace>
  <inkml:trace contextRef="#ctx0" brushRef="#br0" timeOffset="175294.628">24498 1935 141 0,'0'-10'513'0,"0"2"111"0,6-4 78 0,-6 4-38 16,0 0-195-16,7 3-114 0,-7 1-49 15,8 1 9-15,-8 6 33 0,8 6 38 0,-1 4 18 16,-7 2 7-16,7 6-30 0,-7 8-46 16,0 1-56-16,7 3-47 0,-7 4-45 0,0 1-35 15,0-1-31-15,7-4-22 0,-7 1-23 0,0-6-20 16,9-8-20-16,-2-2-16 0,0-5-11 0,8-5-5 15,-7-4-3-15,6-8-3 0,0-4-2 16,1-5-1-16,-1-5 0 0,3-2-1 0,-3 0 1 16,-7-1 1-16,1 5 0 0,-2 0 2 15,2-1 0-15,-1 9 1 0,-7-5 2 0,0 7-1 16,7 3 1-16,-7-2 2 0,0 10 1 0,0-2 0 16,0 3 3-16,0 2-1 0,10 0 0 0,-10 5-1 15,0-4 0-15,5-1 0 0,2-5-3 16,2 2 0-16,-2-5-1 0,1 0 0 0,6-5-2 15,-7-3 1-15,8 0 1 0,-8 0-1 0,8-4-1 16,-6 3 1-16,-9-1-2 0,5-1 0 16,3 2 0-16,-8 1-1 0,8 0 1 0,-8-4-2 15,7 2 0-15,-7 2-1 0,8-3-2 0,-8 2-20 16,0 1-31-16,0-4-55 0,7 3-75 0,-7-4-82 16,7 6-94-16,0-1-111 0,-7 3-65 15,9 0-27-15,-2 2-14 0,-1 3 3 0,1-4 21 16,2 4-31-16,-1-5-9 0,-1 5 26 15,0-5 72-15,0 5 106 0,0 0 158 0,2 5 154 16,-3-5 168-16,1 9 162 0,1-6 104 16,-8 7 51-16,7 2 3 0,-7 1-59 15,0-1-85-15,0 4-52 0,0 4-27 0,9-3-16 16,-9 0-15-16,0-1-21 0,5 1-25 0,-5-4-28 16,9-1-25-16,-9 1-21 0,7-4-18 15,-7-1-27-15,8 0-45 0,-8-4-62 16,0 0-81-16,0 0-167 0,0-4-168 0,0 0-81 15,8-8 4-15,-8-1 56 0,6 1 158 16</inkml:trace>
  <inkml:trace contextRef="#ctx0" brushRef="#br0" timeOffset="175509.367">25022 1843 104 0,'0'-13'545'0,"-9"10"137"0,9-6 85 0,9 6-2 16,-9-2-198-16,5 2-101 0,4-3-39 15,-2 2-11-15,1 4-7 0,6-3-29 0,-7 3-66 16,9 0-73-16,-3 3-57 0,11-3-48 16,-10 4-43-16,1 2-37 0,-1-3-26 0,9 2-17 0,-9-5-11 15,0 3-7-15,2 2-40 0,-2-5-72 16,-6 0-132-16,6-5-156 0,-6 2-153 0,6-2-158 16,-4 2-186-16,-5-3-64 0,-5-1 68 15,7-7 116-15,1 2 177 0</inkml:trace>
  <inkml:trace contextRef="#ctx0" brushRef="#br0" timeOffset="175717.093">25271 1483 52 0,'-14'0'669'15,"-1"-5"236"-15,2 5 161 0,-4 5 111 0,10 2-269 16,-7 6-239-16,6-1-172 0,0 9-117 16,1 4-80-16,1 4-62 0,6 8-63 0,-8 6-53 15,8 1-42-15,0 2-26 0,0 4-21 0,0-5-16 16,0 2-13-16,0-2-5 0,8-7-9 15,-2-5-26-15,9-8-75 0,-7-6-96 0,-1-6-176 16,7-4-189-16,-7-9-188 0,3-5-211 16,3-7-147-16,2-8 69 0,-7-5 141 0,6-5 192 15,0-2 276-15</inkml:trace>
  <inkml:trace contextRef="#ctx0" brushRef="#br0" timeOffset="175909.06">25375 1548 111 0,'0'-20'576'0,"0"12"159"16,0-1 129-16,7 6 86 0,-7 6-126 0,0 9-106 15,0 9-66-15,0 4-60 0,0-1-106 0,0 10-107 16,-7 4-93-16,0 3-65 0,-1 5-45 0,8-4-36 16,-7 4-34-16,-1-6-30 0,8-3-28 15,0 1-22-15,0-4-15 0,0-9-8 0,8-1-5 16,-1-8-3-16,1-3-2 0,6-5-1 0,-7-8-19 16,10 0-45-16,-4-3-88 0,3-10-127 15,5 1-195-15,-6-5-202 0,-1 5-203 0,2-1-285 16,-2 5-46-16,1 3 117 0,1 10 186 15,-3 3 235-15</inkml:trace>
  <inkml:trace contextRef="#ctx0" brushRef="#br0" timeOffset="176473.523">23648 2852 528 0,'-7'-12'698'16,"-2"3"119"-16,9 1 102 0,0 4-206 16,0 0-145-16,0 4-77 0,0 0-44 0,9 8-46 15,-9 5-47-15,7 7-58 0,-7 0-59 16,0 10-61-16,0 4-45 0,0 4-42 0,0-2-31 15,-7 1-30-15,7-4-16 0,0 1-12 0,0-4-7 16,0-6-39-16,0-8-78 0,7-4-141 16,-7-4-181-16,0-3-189 0,0-10-213 0,0-3-228 15,0-4 3-15,0-8 123 0,0-5 163 16,0-3 237-16</inkml:trace>
  <inkml:trace contextRef="#ctx0" brushRef="#br0" timeOffset="176850.944">23618 2657 446 0,'0'-16'626'0,"0"3"91"0,-7 5 57 0,7 2-232 16,0 3-213-16,-8 3-132 0,16 0-87 16,-8 9-56-16,0-5-29 0,7 8-14 0,2-4-8 15,5 5-6-15,1 4-19 0,-1-1-35 16,1 0-50-16,-1 5-54 0,8-4-54 0,1 3-40 16,0-3-46-16,-10 0-48 0,9 0-10 15,0-1 61-15,-6 1 139 0,-9-1 166 16,8 5 181-16,-15-5 147 0,0 6 69 0,0-2-9 15,0-3-12-15,-7 4 15 0,7-1 30 16,-8-3 22-16,8-5 1 0,-7 1-22 0,7-5-61 16,0 1-80-16,-6-6-79 0,12-3-59 0,-6-3-45 15,0-2-35-15,7-7-30 0,1-1-17 16,-1-7-13-16,1-1-7 0,-2 0-2 0,2-4 2 16,7 5-1-16,-6-2-2 0,-4 2-1 15,3 7 2-15,0 1-3 0,0 0 2 0,-8 8 2 16,6 4-1-16,1 0-1 0,-7 8-1 15,0 0-3-15,8 4-2 0,-8 5-3 0,7-1-30 16,-7 1-50-16,8-4-100 0,-8-1-158 16,7 1-156-16,0-4-146 0,-7-6-220 0,7-3-138 15,10 0 52-15,-11-8 110 0,9 1 154 16,7-3 261-16</inkml:trace>
  <inkml:trace contextRef="#ctx0" brushRef="#br0" timeOffset="177099.696">24217 2723 286 0,'-8'-8'669'15,"8"-1"173"-15,-7 9 130 0,-2-3-30 0,-3 6-194 16,2 2-149-16,-4 3-109 0,-1 4-88 16,8 5-91-16,0-4-86 0,-1 4-74 0,2-5-58 15,6 1-42-15,0-1-23 0,6 1-15 16,2-1-8-16,6-4-5 0,-5 0-5 0,4 0-3 16,4 1 1-16,-5-1-1 0,4 0 0 0,-8 1 0 15,6 3 2-15,-7-4-1 0,0 5 0 16,-7-1 1-16,0 1 1 0,0-1-2 0,0 1-19 15,-7-1-23-15,0-4-31 0,0-3-38 16,0-1-56-16,-1-8-75 0,1-1-97 0,7-3-81 16,-9-7-75-16,9-3-80 0,-7-2-102 15,7-6-106-15,7-3-10 0,2-8 59 0,-2-5 112 16,1 0 186-16</inkml:trace>
  <inkml:trace contextRef="#ctx0" brushRef="#br0" timeOffset="177283.84">24298 2466 488 0,'-7'-8'684'0,"7"4"106"15,0-1 72-15,-7 0-197 0,7 10-155 16,-9 0-77-16,9 7-35 0,-8 5-32 0,8-1-48 16,0 9-79-16,0 0-82 0,0 4-67 15,0 4-42-15,0-3-23 0,0 3-15 0,8-1-10 16,-8 1-5-16,0-3-24 0,0-1-70 16,0-4-130-16,0-4-133 0,0-5-151 0,-8 0-172 15,1-3-199-15,7-1-31 0,-6-3 63 16,-3-9 121-16,2 0 179 0</inkml:trace>
  <inkml:trace contextRef="#ctx0" brushRef="#br0" timeOffset="177437.411">24157 2764 96 0,'0'0'582'0,"0"-3"144"0,0 3 78 0,7-5 6 16,0 5-233-16,3 0-190 0,2-4-119 0,4 0-64 15,6 4-54-15,-8 0-57 0,8-4-50 16,2 4-48-16,-3 0-76 0,-6-5-99 15,7 5-136-15,-8 0-233 0,1-3-231 0,2 3-50 16,-4 0 40-16,3-5 113 0,5 5 222 16</inkml:trace>
  <inkml:trace contextRef="#ctx0" brushRef="#br0" timeOffset="177667.406">24541 2769 128 0,'0'12'587'0,"-7"5"153"0,0 0 110 0,-1-1 29 16,0-3-147-16,1 3-141 0,1 0-87 15,-3-3-59-15,2-1-69 0,7-3-87 0,-7-1-63 16,7-3-33-16,0-2-25 0,-8-3-24 16,8 0-28-16,0-8-30 0,0-4-31 0,0-1-24 15,0-4-15-15,0 1-9 0,0-4-5 0,0-1-5 16,0 0-2-16,0 1-7 0,0-2-47 16,8 2-73-16,-8 3-101 0,0 1-166 15,7-1-163-15,-7 9-131 0,7-4-174 0,2 7-163 16,-3-3 43-16,1 4 114 0,9-1 154 15,-2 2 234-15</inkml:trace>
  <inkml:trace contextRef="#ctx0" brushRef="#br0" timeOffset="177874.106">24637 2657 31 0,'0'9'523'0,"-8"3"178"0,8 0 124 0,-7 1 74 16,7 3-142-16,-7 4-129 0,-1 2-111 16,8-2-77-16,-6 2-70 0,6-2-76 0,0 1-72 15,0-5-44-15,6-3-28 0,2-1-23 0,-8-8-17 16,14 0-12-16,-6-8-13 0,6 0-12 15,3-5-15-15,-4-3-18 0,-5 0-14 0,7-4-10 16,-1-1-8-16,-7 1-5 0,10-1-5 16,-12 0-5-16,2 0-20 0,2 4-59 0,-2-3-74 15,1 4-119-15,-8-1-169 0,6 1-151 0,-6 4-128 16,8-1-190-16,-1 6-106 0,-7-2 67 16,15 1 125-16,-8 4 164 0,8-4 257 15</inkml:trace>
  <inkml:trace contextRef="#ctx0" brushRef="#br0" timeOffset="178067.482">24911 2674 509 0,'0'4'730'0,"0"0"177"0,-9 0 155 0,2 0-140 16,0 0-155-16,0 0-128 0,-1 4-121 0,1 1-123 15,-9 3-91-15,2 0-74 0,6 1-62 16,-6 4-47-16,7-5-36 0,-1 5-26 16,1 0-19-16,-1-1-15 0,8 1-9 0,8-5-8 15,-1 1-7-15,1-1-6 0,6-4-3 16,1-3-7-16,7-2-59 0,-7-6-101 0,7-2-150 15,1-3-199-15,-1-9-206 0,-7 1-203 16,6-5-192-16,1 1 9 0,-7-5 141 0,8 0 181 16,0-9 250-16</inkml:trace>
  <inkml:trace contextRef="#ctx0" brushRef="#br0" timeOffset="178262.595">25175 2147 8 0,'-7'-5'604'0,"-7"5"215"16,6 9 167-16,-6-1 130 0,7 8-211 15,-2 5-210-15,-6 4-145 0,8 3-109 0,1 2-91 16,6 8-70-16,-8-1-70 0,8 0-64 16,0 4-53-16,0 6-38 0,0-6-27 0,0 0-17 15,0 0-12-15,0-2-17 0,0-2-61 0,8-9-86 16,-8 2-132-16,0-5-180 0,0-8-179 16,0-1-166-16,0-7-211 0,-8 3-44 0,8-8 104 15,-8-8 157-15,1 0 209 0</inkml:trace>
  <inkml:trace contextRef="#ctx0" brushRef="#br0" timeOffset="178534.504">25027 2611 432 0,'0'-9'717'0,"0"6"135"15,0-2 91-15,9 2-148 0,-9 3-223 16,15-5-172-16,-1 5-119 0,1-4-84 0,-1 4-74 16,8 0-62-16,1-4-36 0,0 4-19 0,-2-4-36 15,1-1-65-15,2 2-73 0,-4-2-60 16,-4 1-45-16,5 4-11 0,-4 0 30 0,-12 0 46 15,10 0 47-15,-6 4 41 0,-3 4 36 16,1 1 35-16,-7-1 34 0,8 5 30 16,-8-1 28-16,0 5 23 0,0-1 22 0,-8 6 11 15,8-2 0-15,0 0-13 0,0 1-18 16,0 0-22-16,-7-5-20 0,7 1-16 0,7-4-22 16,-7-4-38-16,8-6-72 0,-8-3-107 15,7-3-160-15,-7-6-192 0,8-7-118 0,6-1 1 16,-7-5 76-16,10-6 147 0</inkml:trace>
  <inkml:trace contextRef="#ctx0" brushRef="#br0" timeOffset="178844.515">25485 2553 54 0,'0'8'390'0,"0"5"96"0,0-5 47 16,7 4-57-16,-7 2-150 0,0-2-131 15,9 1-92-15,-9-2-53 0,8-2-22 0,-2-1-1 16,-6 5 15-16,8-5 31 0,-1 0 42 15,0-4 49-15,2 5 44 0,-9-6 49 16,6 6 56-16,1-5 58 0,-7 4 36 0,0 1 9 16,7-6-19-16,-7 6-48 0,0-1-78 0,0-3-71 15,0-2-59-15,0-3-47 0,0 0-38 16,10-3-28-16,-3-2-15 0,-2-3-9 0,-5-1-4 16,9-7-3-16,-2 4 1 0,1-5-1 0,-8-3-1 15,0 3 2-15,0-4 3 0,0-1-3 16,-8 7 2-16,1-6 0 0,-2 4-2 0,4 1-3 15,-2 3-1-15,-3 1-23 0,3 4-39 16,0 0-66-16,7 3-118 0,0 2-128 0,0-2-104 16,0 1-108-16,7 4-124 0,0 0-125 15,10-4-21-15,-3 4 58 0,1-4 116 0,6 4 177 16</inkml:trace>
  <inkml:trace contextRef="#ctx0" brushRef="#br0" timeOffset="179084.808">25744 2512 40 0,'8'12'526'0,"-2"5"183"0,2-5 161 16,-8 4 130-16,0 1-101 0,0-1-112 15,0 6-88-15,0-10-96 0,0 5-137 0,0-4-117 16,0-5-108-16,7 0-85 0,-7-4-59 0,7 0-40 16,2-8-23-16,-2 0-18 0,0-4-8 15,0-5-6-15,9-4-4 0,-10 1-1 0,2-4-1 16,7 3-2-16,-9-5 1 0,10 6 1 0,-9-1 3 16,2 1 1-16,-3 8 2 0,9 0 1 15,-8 8 1-15,-7 4 1 0,14 4 0 0,-14 0 0 16,8 9 2-16,-1 3-4 0,2-3-5 0,-1 4-4 15,-8 0-23-15,6-5-101 0,1 1-183 16,-7-4-287-16,8-5-445 0,0-4-263 0,-8-4-30 16,0 0 127-16,6-9 262 0,1 1 436 15</inkml:trace>
  <inkml:trace contextRef="#ctx0" brushRef="#br0" timeOffset="-72579.561">21803 7369 183 0,'0'9'548'0,"0"-1"124"0,0-4 85 16,0 5-49-16,8-1-141 0,-8 0-72 0,6-5-17 15,2 7-4-15,-1-2-13 0,1-4-48 16,1 0-78-16,-4 3-65 0,9-2-42 0,-4 3-27 16,3 1-17-16,2 0-14 0,-7-1-16 15,6 5-16-15,0-5-17 0,1 4-13 16,-8 1-14-16,10-1-14 0,-10 0-9 0,0 1-6 15,7 2-9-15,-6 3-8 0,-1 2-10 16,0-3-11-16,0 5-10 0,1-2-6 0,1 5-3 16,-3-5-1-16,9 5-3 0,-8 0-4 15,1 0 0-15,-1 0 0 0,7 0 0 0,-5 0 0 16,4 0 0-16,3 0 0 0,-8 0 0 16,6 4 0-16,-7-3 0 0,0 2 0 0,8-4 0 15,-8 6 0-15,9-2 0 0,-8 6 0 0,-1-5 0 16,0 0 0-16,0 4 0 0,8 0 0 15,-8 1 0-15,0-1 0 0,1 1 0 0,0 2 0 16,-2 1 0-16,2 2 0 0,-1 2 0 0,-7-4 0 16,7 4 0-16,2-2 0 0,-2 2 0 15,-7-5 0-15,7 7 0 0,0-6 0 0,2 5 0 16,-2-6 0-16,-1 6 0 0,-6-4 0 16,8 4 0-16,-1-5 0 0,1 0 0 0,-2 1 0 15,2 3 0-15,-8-4 0 0,7 0 0 0,-7 1 0 16,0 4 0-16,7-5 0 0,-7 0 0 15,0 1 0-15,10-1 0 0,-10 0 0 0,0 1 0 16,6-2 0-16,-6-2 0 0,0-1 0 0,0 1 0 16,7-1 0-16,-7 0 0 0,0 1 0 15,8-6 0-15,-8 5 0 0,0 1 0 0,0-1 0 16,0 1 0-16,-8-1 0 0,8-1 0 16,0 1 0-16,-7 0 0 0,7 2 0 0,-6-3 0 15,-4 1 0-15,10-4 0 0,-7 4 0 0,0-3 0 16,7 0 0-16,-8-2 0 0,2-4 0 15,6 1 0-15,-8 0 0 0,8 2 0 0,-7-3 0 16,-1 1 0-16,8 0 0 0,-6-1 0 16,-1-4 0-16,-2 5 0 0,9-3 0 0,-7-1 0 15,0 0 0-15,7-1 0 0,-7-3 0 0,-2-6 0 16,9-1 0-16,-7-2 0 0,7-4 0 16,-7-4 0-16,7-4 0 0,-8-9 0 0,2 1-70 15,6-13-438-15,-8 0-481 0,0-8-398 16,-6-1-133-16,7-7 58 0,-8 0 254 0,1-8 471 15</inkml:trace>
  <inkml:trace contextRef="#ctx0" brushRef="#br0" timeOffset="-70896.801">22208 10167 76 0,'0'-4'436'16,"0"4"97"-16,0 0 74 0,0 0-26 16,0 0-154-16,0 0-101 0,0 0-53 0,8 0-27 15,-8 0-6-15,8 0 14 0,-8 4 38 16,8-4 36-16,-1 4 22 0,-7 5 11 15,7-1-17-15,0 5-41 0,1 0-45 0,-8 2-42 16,7 2-37-16,0 5-26 0,-7 3-19 0,7-1-14 16,1 0-12-16,-8 1-13 0,8 0-11 15,-8 2-13-15,6-3-10 0,-6 1-6 0,8 4-7 16,-8-4-6-16,0 0-5 0,0 0-5 0,0 0-7 16,7 0-3-16,-7-1-5 0,0-3-3 15,0-1-1-15,0-3-2 0,0 0 0 16,0-6 5-16,0-1 7 0,0-6 8 0,7 1 10 15,-7-2 11-15,9-6 4 0,-2-2-2 0,-7-3-5 16,14-4-11-16,-5-5-10 0,-2-5-9 0,7 2-18 16,1-9-1-16,-1-4 0 0,10 0 0 15,-11-5 0-15,10-3 0 0,-2 3 0 16,1 2 0-16,2 2 0 0,4-4 0 0,-6 5 0 16,2 4 0-16,-11 1 0 0,9 1 0 0,-7 2 0 15,1 5 0-15,-3 3 0 0,3 2 0 16,-2 2 0-16,-6 1 0 0,-1 4 0 0,1 3-5 15,-8 0-26-15,7 2-33 0,-7 6-55 16,-7-3-106-16,7 10-135 0,-8-7-196 0,1 6-246 16,-7-1-362-16,6 0-121 0,-1 1 42 15,-5-2 169-15,8 6 257 0,-3-1 409 0</inkml:trace>
  <inkml:trace contextRef="#ctx0" brushRef="#br0" timeOffset="-69262.413">21964 10770 365 0,'-7'-8'583'0,"2"-1"100"0,-12 6 69 16,10-6-170-16,-7 5-131 0,-1-2-51 0,7 3 7 16,-5 3 18-16,-11 0 11 0,10 0-17 15,-9 3-48-15,9 3-66 0,-8-2-50 16,-1 0-36-16,8 4-31 0,-7-3-28 0,2 3-22 16,-4 4-22-16,2-4-21 0,1 9-15 0,-2 0-8 15,0-1-8-15,-6 5-5 0,7 3-4 16,-7 6-3-16,-2-1-4 0,2 0-3 0,0 4-2 15,-8 5-2-15,8-5-1 0,0 4 1 16,-2 0-2-16,2 5 0 0,0-4-3 0,8 3-3 16,-3-4-5-16,2 5-5 0,7 0-20 0,-7-1-3 15,7 0 0-15,-7 0 0 0,8 1 0 16,-1 4 0-16,-6 0 0 0,4-1 0 0,2 6 0 16,-6-2 0-16,6 1 0 0,-7 5 0 15,8-2 0-15,-2 1 0 0,9 1 0 0,-1-3 0 16,2-1 0-16,-2-1 0 0,8-5 0 0,0 0 0 15,0 2 0-15,8-5 0 0,-2-1 0 16,2 0 0-16,-1 1 0 0,9-5 0 0,-2 5 0 16,2-5 0-16,-3 0 0 0,10 1 0 15,-2-5 0-15,2 4 0 0,7 0 0 0,-9-3 0 16,9-1 0-16,0 4 0 0,-1-4 0 0,8 0 0 16,-8 1 0-16,8-5 0 0,-6 4 0 15,5 0 0-15,-5-4 0 0,-3 0 0 0,10 1 0 16,-10-1 0-16,2-5 0 0,-1 5 0 0,0-8 0 15,2 5 0-15,5-5 0 0,-6-1 0 16,8-3 0-16,-3-1 0 0,-3 0 0 0,4 2 0 16,-7-6 0-16,9-1 0 0,-10-2 0 15,8-1 0-15,-5-3 0 0,5 4 0 0,1-9 0 16,0 0 0-16,7 0 0 0,-7-6 0 0,7-2 0 16,-6 0 0-16,6-4 0 0,1-1 0 15,-2 1 0-15,1-5 0 0,2 1 0 0,-3-1 0 16,-6 2 0-16,7-7 0 0,-7 6 0 15,0-1 0-15,8-5 0 0,-8 6 0 0,1-1 0 16,-10-3 0-16,10 3 0 0,-10 2 0 0,2-7 0 16,-1 6 0-16,0-6 0 0,3 2 0 15,-3-1 0-15,-8-4 0 0,9 1 0 0,-1-6 0 16,8 2 0-16,-7-2 0 0,0-3 0 16,-2 0 0-16,-6 0 0 0,8 3 0 0,-7-3 0 15,-2 4 0-15,1 0 0 0,2-4 0 0,-3 8 0 16,-6-5 0-16,6 2 0 0,-4-1 0 15,-3 4 0-15,-7-4 0 0,8 4 0 0,-8-4 0 16,7-1 0-16,-5 2 0 0,-2-1 0 16,-1 0 0-16,-6-5 0 0,8 1 0 0,-8 3 0 15,8-2 0-15,-8-1 0 0,0 0 0 0,8-1 0 16,-8 1 0-16,0-4 0 0,0 8 0 16,-8-4 0-16,8-2 0 0,0 3 0 15,0-1 0-15,-8 0 0 0,8 4 0 0,-8-6 0 16,8 3 0-16,-6 4 0 0,-1-5 0 0,-2-2 0 15,2 6 0-15,-7-4 0 0,6 4 0 0,-6 1 0 16,6-2 0-16,-7 5 0 0,0-5 0 16,8 6 0-16,-8-1 0 0,1 1 0 15,0-1 0-15,-3-1 0 0,5 1 0 0,-5 1 0 0,-4-1 0 16,6 0 0-16,-6 5 0 0,-3-5 0 16,2-1 0-16,1 5 0 0,-9 1 0 0,7-1 0 15,-6 5 0-15,-1-5 0 0,-7 4 0 16,9-3 0-16,-9 3 0 0,7 0 0 0,-6 0 0 15,-1 1 0-15,0-1 0 0,-1 1 0 16,1 4 0-16,0-5 0 0,-1 4 0 0,9 1 0 16,-7 3 0-16,8-4 0 0,-11 5 0 15,11 0 0-15,-10 0 0 0,2-1 0 0,-3 6 0 16,3-2 0-16,-1 1 0 0,0 0 0 16,0 0 0-16,1 4 0 0,-2-4 0 0,2 4 0 15,-2-4 0-15,2 4 0 0,-1 0 0 0,0-5 0 16,8 5 0-16,7 0 0 0,-9 0 0 15,10 0 0-15,-1 0 0 0,1 0 0 0,-3 0 0 16,10 5 0-16,-1-1 0 0,-7 4 0 0,7 0 0 16,-8 5 0-16,9-1-451 0,-8 4-416 15,1 2-474-15,-2-2-169 0,0-3 35 16,1 4 212-16,7-9 397 0,1 4 473 0</inkml:trace>
  <inkml:trace contextRef="#ctx0" brushRef="#br0" timeOffset="-67749.477">21522 11293 15 0,'-7'-4'404'0,"7"-5"101"0,-7 6 77 0,7-2 14 16,0 1-128-16,0 0-84 0,0 0-37 15,0-1 0-15,7 2 19 0,-7 3 29 0,7 3 28 16,2 2 32-16,-9 7-4 0,6 1-25 16,1 3-46-16,-7 9-48 0,7-1-62 0,-7 6-45 15,8-1-42-15,0 4-34 0,-8 0-27 0,0 1-20 16,6-1-20-16,-6 1-16 0,0-2-17 16,8 1-14-16,-8-3-11 0,0 0-16 0,7-5-8 15,-7-2 0-15,0-2 0 0,0-4 0 16,0-1 0-16,0-3 0 0,9-5 0 0,-9-4 0 15,0 0 0-15,0 0 0 0,0-4 0 0,0-4 0 16,0-4 0-16,7 0 0 0,-7-9 0 16,7 1 0-16,0-5 0 0,0-4 0 0,-7 1 0 15,15-2 0-15,-8 1 0 0,1 4 0 16,-1 1 0-16,1 3 0 0,-1 5 0 0,1-1 0 16,-1 1 0-16,-7 9 0 0,9-2 0 15,-2 5 0-15,-7 0 0 0,6 5 0 0,-6 3 0 16,7-1 0-16,-7 6 0 0,8-1 0 15,-8 5 0-15,0 3 0 0,0-3 0 0,0 4 0 16,8 1 0-16,-8-7 0 0,0 6 0 0,0-4 0 16,6-4 0-16,-6-1-81 0,0-4-79 0,8 4-132 15,-8-8-147-15,0 1-179 0,7-5-160 16,0 0-216-16,-7-5-169 0,10 1 19 16,3-4 143-16,2-4 175 0,-1 0 282 15</inkml:trace>
  <inkml:trace contextRef="#ctx0" brushRef="#br0" timeOffset="-67392.477">21906 11576 165 0,'0'-4'593'0,"-7"-1"157"0,-1 2 140 16,1 3 45-16,7 0-154 0,-6 0-116 15,-4 0-69-15,-4 3-75 0,9 6-96 0,-4-6-81 16,1 10-77-16,-7-5-64 0,9 4-45 16,-2 5-32-16,-7 0-24 0,8-1-21 0,1 1-17 15,-4 5-14-15,3-2-13 0,7-4-10 16,0 1-9-16,0-1-6 0,0-3-4 0,7-5-4 15,-7 0 0-15,10-4-3 0,-4 1 1 0,8-5 0 16,-6-5-1-16,6 1 0 0,1-4 0 16,-7-4-2-16,6-5 1 0,0 4 0 0,-4-2 0 15,-4-3-1-15,1 3 1 0,1 1 0 16,-1 1 0-16,-7 1 1 0,0 4 0 0,8 0 1 16,-8 3-1-16,0 1 0 0,0 4-2 15,0 0 0-15,0 0-1 0,0 4 1 0,7 1 0 16,-7 3 0-16,0 4 1 0,7-4 0 0,-7 5-1 15,0 1 0-15,0-8-1 0,7 3-6 16,-7 4-28-16,7-8-53 0,-7 3-102 0,10-4-119 16,-10-4-168-16,5 0-155 0,-5-4-170 15,7-4-228-15,-7 3-100 0,9-8 74 0,-1 1 137 16,-1-1 204-16,0-7 320 0</inkml:trace>
  <inkml:trace contextRef="#ctx0" brushRef="#br0" timeOffset="-67138.131">22098 11172 466 0,'0'-8'690'15,"0"4"125"-15,0 4 89 0,-7 0-145 0,7 4-133 16,7 4-62-16,-7 0-28 0,0 9-22 0,0-1-61 16,0 10-81-16,0-1-85 0,0 8-72 15,0-4-48-15,0 8-35 0,0-3-32 0,0 3-29 16,0 0-23-16,0-4-18 0,0 2-13 0,0-2-8 15,7-8-4-15,-7 3-3 0,0-7-3 16,7-1-3-16,2 1-20 0,-9-7-44 0,6 1-81 16,-6-5-115-16,7-7-152 0,-7 2-171 15,8-5-154-15,-8-5-208 0,8 2-169 0,-8-10 28 16,8 1 132-16,6-7 172 0,-7 3 279 16</inkml:trace>
  <inkml:trace contextRef="#ctx0" brushRef="#br0" timeOffset="-66928.992">22239 11496 12 0,'-7'13'608'0,"-1"-5"263"16,0 0 196-16,8 1 137 0,0-4-200 15,0-2-211-15,8 1-203 0,0-4-161 16,6 5-118-16,-7-5-102 0,8-5-80 0,-1 1-57 16,8 1-35-16,-7-2-17 0,8 0-11 0,0 1-4 15,-10-4-3-15,2 3-7 0,7 2-36 16,-8-6-65-16,2 5-85 0,-1-5-107 0,0-3-152 15,-9 0-123-15,9-4-122 0,-7-1-186 16,-1-4-146-16,0 1 45 0,-7 0 104 16,8-7 164-16,-8-1 260 0</inkml:trace>
  <inkml:trace contextRef="#ctx0" brushRef="#br0" timeOffset="-66748.789">22445 11077 8 0,'-16'0'594'0,"2"0"231"0,6 5 206 0,-6 3 149 16,7 0-184-16,-1 1-185 0,2 7-155 15,-1 4-149-15,7 9-108 0,0 4-94 0,-9 6-83 16,9 2-66-16,0 0-50 0,0 5-39 0,0-1-30 16,9 1-17-16,-9-5-12 0,7-3-11 0,-7 4-46 15,0-9-122-15,6-1-207 0,-6 1-304 16,0-2-487-16,0-2-215 0,0-4 5 16,-6 4 154-16,6-6 281 0,-7 12 482 0</inkml:trace>
  <inkml:trace contextRef="#ctx0" brushRef="#br0" timeOffset="-56663.33">21781 12176 74 0,'7'-8'448'16,"-7"4"122"-16,0-4 99 0,0 5-4 15,0-2-129-15,0 0-77 0,0 5-23 16,0-3-3-16,0-1 2 0,0-1-6 0,0 2-24 15,0 3-53-15,0-5-62 0,-7 5-51 0,1 0-35 16,-4 5-27-16,3-5-17 0,-8 3-9 16,1 6-12-16,-1-1-18 0,2 0-20 0,-3 4-19 15,1 2-19-15,0-1-16 0,0 3-14 0,0-4-10 16,1 5-7-16,7-1-5 0,0 5-6 16,7-5-1-16,-9 1-2 0,9-1-1 15,9 1-1-15,-2-4 1 0,0-1-1 0,7 5 0 16,1-9 0-16,0 5-1 0,7-1 0 0,-7 1 1 15,7-5-1-15,-7 3 0 0,-1-1 1 0,1 2 0 16,2-4 0-16,-4 0 1 0,-6 5 0 16,1-6 0-16,-8 7 0 0,0-6 0 15,0 1 2-15,0 3-1 0,0-3 1 0,-8 3 0 16,1-4 1-16,0 5-2 0,1-5 0 0,-11 0 0 16,10 0 0-16,-7 0 0 0,-2-3-1 15,3-2 0-15,-3 2 0 0,1-1-1 0,0-4-1 16,0 0-1-16,2-4-5 0,4-1-28 15,2 2-58-15,0-2-106 0,0-3-134 0,7-4-198 0,-7 4-205 16,7-5-248-16,0 1-192 0,7-5 1 16,0 1 141-16,7-1 207 0,8 0 293 15</inkml:trace>
  <inkml:trace contextRef="#ctx0" brushRef="#br0" timeOffset="-56243.181">21914 12161 312 0,'0'-5'675'16,"-8"10"166"-16,1-5 137 0,7 3-30 15,-8 6-179-15,8 0-120 0,0-2-86 0,0 10-78 16,0-4-81-16,0 8-73 0,0 0-72 16,0-2-55-16,0 7-44 0,0-6-34 0,8 6-29 15,-8-1-26-15,0-4-20 0,0 3-14 0,7-3-13 16,-7-1-7-16,8 2-6 0,-8-6-4 15,0 1-3-15,0-5-1 0,7 1-2 0,-7-1 0 16,0-4-2-16,7 1 1 0,-7-5 0 16,7-4 0-16,-7 0 0 0,7 0 0 0,3-4 0 15,-10-5-1-15,5-3 0 0,11 0 0 0,-8 0-1 16,-1-7 1-16,0 4-1 0,7-2 0 16,-6 1 0-16,6 3-1 0,-7 1 1 15,10 3 0-15,-11 5 0 0,9 0 0 0,-8 0 1 16,1 8 1-16,-1 0-1 0,0 0 2 0,-7 9 0 15,7-2 0-15,-7 2 1 0,0 4-1 0,0 0 0 16,9-6-1-16,-9 8-1 0,0-3 0 16,0 1-2-16,0-5-13 0,0-4-26 0,0 5-49 15,0-5-87-15,6-4-115 0,-6 0-149 0,7-4-178 16,-7-4-202-16,8 0-258 0,-8-4-103 16,8-1 62-16,6-3 159 0,-6 0 230 15,6-5 337-15</inkml:trace>
  <inkml:trace contextRef="#ctx0" brushRef="#br0" timeOffset="-56016.978">22304 12335 79 0,'-6'8'634'0,"-2"-3"256"0,0-1 198 16,8 0 112-16,-7 0-209 0,7-4-201 0,7 5-198 15,-7-5-160-15,8 0-119 0,0 3-101 16,6-6-77-16,0 3-54 0,2 0-36 0,7-5-20 15,-10 1-12-15,2 0-7 0,7 0-13 0,-8-1-41 16,2 5-78-16,-9-5-97 0,9 5-140 16,-9-3-168-16,-1 3-135 0,-6 0-115 15,0 0-173-15,0 0-72 0,0 0 80 0,0 0 130 16,0 3 175-16,0 2 259 0</inkml:trace>
  <inkml:trace contextRef="#ctx0" brushRef="#br0" timeOffset="-55829.294">22319 12460 504 0,'-15'12'844'0,"9"1"232"0,-2-5 156 0,0-4-149 16,1 0-246-16,7-4-254 0,7 4-212 15,-7-4-146-15,16 0-98 0,-10 3-56 0,9-3-37 16,8-3-33-16,-9 3-59 0,8-4-78 16,1 0-125-16,-2-5-163 0,-4 1-153 0,4 0-147 15,-6-4-199-15,6-1-96 0,-6 1 63 16,8-1 123-16,-2-3 175 0,-6 0 265 0</inkml:trace>
  <inkml:trace contextRef="#ctx0" brushRef="#br0" timeOffset="-55530.206">22682 12223 327 0,'-9'5'661'0,"2"-2"187"16,0 2 189-16,-1 3-38 0,2-4-124 16,-10 4-114-16,9 5-105 0,1-2-127 0,-1 7-97 15,-10-3-90-15,17 7-80 0,-7-1-65 0,0 0-53 16,-1 0-46-16,8 3-75 0,0-3-23 15,8-4 0-15,-1 3 0 0,0-7 0 0,10-1 0 16,-4 1 0-16,2-4 0 0,7-6 0 16,1-3 0-16,-10 0 0 0,11-3 0 0,5-6 0 15,-8-1 0-15,1-1 0 0,1-6 0 0,-8 0 0 16,-1 1 0-16,2-5 0 0,-10 1 0 16,9-5 0-16,-15 0 0 0,0 0 0 15,0 0 0-15,-8-1 0 0,1 2 0 0,-6 4 0 16,-3 3 0-16,2 1 0 0,-10 2 0 0,12 7 0 15,-19 1 0-15,9 6 0 0,-9 6 0 0,-5 1 0 16,7 7-208-16,-9 2-241 0,2 5-372 16,-9 8-467-16,2-5-168 0,-17 9 37 0,1 1 182 15,-15 4 355-15,-13-1 482 0</inkml:trace>
  <inkml:trace contextRef="#ctx0" brushRef="#br0" timeOffset="-49828.301">23516 12373 453 0,'-9'0'615'0,"2"0"109"0,0 0 74 0,0 0-166 16,-1-5-83-16,8 5-52 0,8 0-36 15,-8-3-35-15,7 3-47 0,0 0-64 0,0 0-60 16,9 0-37-16,-10 0-25 0,10 3-14 16,-8-3-9-16,6 9-11 0,0-5-14 0,1 5-12 15,0-1-16-15,1 4-20 0,-2 0-16 0,1 1-14 16,-1-1-11-16,1 4-8 0,-7 1-9 16,5 0-9-16,2 0-8 0,-6 4-4 0,5 4-1 15,-7-5 8-15,2 5 6 0,-2 3 11 16,6 2 5-16,-5 4 2 0,6 3-6 0,-6 4-4 15,6 4-17-15,-4 2-22 0,3-2 0 16,-5 0 0-16,-1 1 0 0,1-4 0 0,-2-1 0 16,2-3 0-16,-8 4 0 0,7-9 0 15,-7 4 0-15,0-4 0 0,0 0 0 0,-7 1 0 16,-1-1 0-16,2 0 0 0,-2 1 0 0,1-6 0 16,-8 6 0-16,-1-1 0 0,2 0 0 15,0-4 0-15,-2-1 0 0,-4 2 0 0,4 0 0 16,-7-1 0-16,1-5 0 0,0 0 0 0,1 1 0 15,-3-4 0-15,3 5 0 0,-9-5 0 0,2-4 0 16,4-1 0-16,-5 0 0 0,-7 1 0 16,5-1 0-16,2-3 0 0,1-1 0 15,-1 2 0-15,-9-3 0 0,8-2 0 0,0 4 0 16,-7-5 0-16,1 4 0 0,-1-4 0 0,1 1 0 16,-2-1 0-16,2 0 0 0,-1-4 0 0,-1 0 0 15,1-4 0-15,-8 0 0 0,9 0 0 16,-2-4 0-16,2-4 0 0,-1-4 0 15,0 3 0-15,8-7 0 0,-1-1 0 0,0-3 0 16,9 3 0-16,-9-5 0 0,16 1 0 0,-9-3 0 16,1-1 0-16,8 0 0 0,-1 1 0 15,0-2 0-15,9-2 0 0,-4 3 0 0,3-4 0 16,0 4 0-16,7-4 0 0,-8 7 0 16,8-3 0-16,0 0 0 0,8 5 0 0,-8 0 0 15,0-2 0-15,7 2 0 0,-7-2 0 0,7 6 0 16,-7-1 0-16,0 2 0 0,0 2 0 15,0 4 0-15,0 2 0 0,0-2 0 0,0 0 0 16,0 1 0-16,0 4 0 0,0 1 0 16,0-2 0-16,-7 5 0 0,7-3 0 0,-7 3 0 15,7 0 0-15,-8 3 0 0,8-3 0 0,-6 8 0 16,-2-4 0-16,1 4 0 0,-7 1 0 16,7 3 0-16,-2-4 0 0,2 5 0 0,-7 4 0 15,5-1 0-15,2 1 0 0,-8 0 0 16,9 4 0-16,-10-1 0 0,2 5 0 0,7-4 0 15,-8 0 0-15,1 4 0 0,6-5 0 0,-8 2 0 16,9-2 0-16,-8-3 0 0,8-1 0 16,0-4 0-16,7 0 0 0,-8-4 0 0,8 2 0 15,0-10 0-15,0 3 0 0,0-6 0 16,8-2 0-16,-8-3 0 0,7 0 0 0,9-9 0 16,-10 1 0-16,9-5 0 0,1-4 0 0,-2 0 0 15,8-5 0-15,-8 2 0 0,2-1 0 16,-2-1 0-16,0 5 0 0,2 5 0 0,-2-2 0 15,2 6 0-15,-2-1 0 0,1 5 0 16,-1 8 0-16,0 1 0 0,-4-2 0 0,3 5 0 16,-5 8 0-16,7-4 0 0,-9 8 0 15,9 1 0-15,0-1 0 0,-8 5 0 0,9-1 0 16,-2 1 0-16,1 1 0 0,0-1 0 0,-1-2 0 16,3-2 0-16,-4-4 0 0,10-2 0 15,-9 1-76-15,0-3-254 0,-5-5-344 0,4-5-562 16,-6 2-229-16,10-9-26 0,-3-5 148 15,1-3 321-15,-1-15 555 0</inkml:trace>
  <inkml:trace contextRef="#ctx0" brushRef="#br0" timeOffset="-49048.966">24186 12833 438 0,'-5'4'684'15,"-5"1"173"-15,3-1 168 0,7-4-121 16,-7 4-129-16,7 0-111 0,0-4-108 0,0 5-123 15,0 3-97-15,0-3-73 0,7 2-64 16,0-2-49-16,3 3-35 0,2-5-30 16,4 2-25-16,6-5-22 0,1 0-13 0,-2-5-10 15,9 2-5-15,-8-5-3 0,8-4-2 0,-9 2-1 16,2-2-1-16,-9-1 0 0,8 1 0 16,-14-1-2-16,-1 1 1 0,1 4 0 0,-1-5 0 15,-7 5-1-15,-7-4 1 0,-1 3 0 0,1 1 0 16,-1 0 0-16,-5-1 0 0,-3 1-1 15,3 4-1-15,-11 4 2 0,10 0 16 0,-9 4 11 16,1 4 11-16,1 1 10 0,5 3 12 16,-5 1-8-16,5 7-1 0,-5 1-3 0,6-1-6 15,6 10-10-15,-3-5-7 0,2 4-7 0,3 0-7 16,0 0-5-16,7-1-2 0,7-2-2 16,-7 0-3-16,7-6-1 0,8 0 0 0,1 1-2 15,-1-9-1-15,6 5-1 0,-5-9-1 16,5 1-11-16,2-9-29 0,-1 0-60 0,-8-5-119 15,9-7-150-15,-2-5-218 0,2 1-236 16,-9-9-313-16,8 0-126 0,-7 0 40 0,8-3 179 16,-9 2 244-16,8-3 363 0</inkml:trace>
  <inkml:trace contextRef="#ctx0" brushRef="#br0" timeOffset="-48837.871">24564 12722 225 0,'-9'0'748'0,"9"0"262"16,0 0 166-16,0 0 48 0,0 3-263 0,9 2-224 15,-9 3-205-15,7 4-125 0,-7 1-103 16,7-1-84-16,0 5-69 0,9-1-51 0,-10 1-37 16,2 0-25-16,6 0-16 0,1-1-10 0,-8-4-7 15,10 1-3-15,-4-1-1 0,2 0-2 16,-1-3-2-16,1-1-17 0,2 0-31 0,-5-3-57 16,4-2-85-16,-8 2-97 0,6-5-113 15,-7-5-149-15,1 2-146 0,-1-6-191 0,-7 1-210 16,0 0-10-16,7-5 118 0,-7 5 173 15,0-5 264-15</inkml:trace>
  <inkml:trace contextRef="#ctx0" brushRef="#br0" timeOffset="-48612.415">24845 12742 73 0,'-9'0'576'16,"1"-4"165"-16,1 4 121 0,7-4 84 0,-7 0-165 15,7 4-143-15,0 0-82 0,-7 0-53 16,7 0-66-16,-8 0-75 0,1 4-55 0,-1 4-46 15,2 0-40-15,-9 1-37 0,-1 3-39 0,1 4-35 16,1 1-32-16,0-1-25 0,-9 6-19 16,10-2-11-16,-4 2-11 0,3-2-5 0,-1-4-5 15,8 5-4-15,-1-5-23 0,-6 1-59 16,14-4-118-16,-8-1-148 0,1-2-234 0,7-7-287 16,0-3-350-16,0-3-68 0,15-7 66 15,-1-2 198-15,8-1 294 0</inkml:trace>
  <inkml:trace contextRef="#ctx0" brushRef="#br0" timeOffset="-48214.221">25088 12725 331 0,'-8'-3'718'0,"8"3"234"15,-8 0 166-15,8 0-62 0,0 0-202 16,0 0-184-16,8 0-181 0,0 0-129 0,-2 0-85 16,9 0-78-16,1 0-63 0,5 0-48 15,1 0-37-15,1-5-22 0,-2 5-12 0,2 0-8 16,-1 0-4-16,7 0-3 0,-7 0-41 16,-7 0-84-16,7 0-98 0,-7 0-162 0,0 0-176 15,-8 0-161-15,0 0-180 0,-7 0-177 16,0 0 39-16,0 0 120 0,-7 5 178 0,0-2 249 15</inkml:trace>
  <inkml:trace contextRef="#ctx0" brushRef="#br0" timeOffset="-48046.655">25175 12820 299 0,'-13'17'793'0,"-3"0"248"16,2-4 151-16,14-5-13 0,-7 1-289 16,7-1-267-16,0-5-224 0,0 6-138 0,7-5-101 15,7 0-69-15,-6-4-44 0,13 0-25 16,-5 0-11-16,5 0-23 0,2 0-65 0,-1-4-96 15,7-4-182-15,-7 0-221 0,2-5-314 0,-3 1-241 16,1-1-44-16,-1 1 119 0,2-1 192 16,7-4 317-16</inkml:trace>
  <inkml:trace contextRef="#ctx0" brushRef="#br0" timeOffset="-47195.933">25707 12485 166 0,'-7'-5'550'0,"7"1"147"0,-7 0 107 0,7 0-7 15,0-1-148-15,-7 2-110 0,7-2-89 16,7 0-69-16,-7 5-72 0,0-3-71 0,7 3-63 15,-7 0-42-15,0 0-15 0,7 0 2 16,-7 3 10-16,8 2 17 0,-8 3 23 0,0 9 15 16,7 0 4-16,-7 8-4 0,0 4-13 0,0 0-21 15,7 8-22-15,-7 1-26 0,0-1-23 16,7 9-22-16,-7-5-15 0,0 0-15 0,8 1-11 16,-8 0-9-16,0-5-5 0,0 1-17 15,0-5-55-15,0 0-140 0,-8-4-226 0,8-4-339 16,-7-5-462-16,0-3-161 0,0-1 41 15,-1-7 182-15,-6 4 321 0,-2-1 466 16</inkml:trace>
  <inkml:trace contextRef="#ctx0" brushRef="#br0" timeOffset="-42441.042">21080 12941 355 0,'0'-4'459'0,"0"0"60"0,0 4-23 0,0-4-136 16,0-1-125-16,0 5-58 0,6-4-24 15,-6 0-3-15,0 4 14 0,8 0 19 0,-8 0 19 16,7 0 27-16,-7 0 46 0,8 0 59 16,-8 0 37-16,0 4 14 0,7-4-9 15,-7 4-33-15,0-4-49 0,0 5-33 0,0-1-20 16,0 0-15-16,0-4-16 0,-7 8-20 15,7-4-19-15,-8 1-18 0,8 3-16 0,-7 0-15 16,-1 1-12-16,2-1-14 0,-1 1-14 0,-1-2-17 16,0 6-15-16,1-5-33 0,1 0-17 15,-4 5 0-15,3-1 0 0,0-3 0 0,-7 3 0 16,6-4 0-16,1 5 0 0,-8-5 0 16,9 0 0-16,-3 1 0 0,2-1 0 0,-7 0 0 15,7 1 0-15,-2-1 0 0,2 1 0 0,-7-6 0 16,6 7 0-16,-7-7 0 0,8 6 0 15,-8-6 0-15,1 7 0 0,-1-7 0 0,-8 1 0 16,8 1 0-16,-13 3 0 0,-3-4 0 16,2 0 0-16,-14 0 0 0,-3 4 0 0,-6 0 0 15,-6-4 0-15,6 4 0 0,-7 1 0 0,0-1 0 16,0-3 0-16,-7-2 0 0,-1 6 0 16,-7-5 0-16,2 0 0 0,-2 1 0 0,-8-5 0 15,0 3 0-15,2-3 0 0,-10 0 0 16,2 0 0-16,-1 0 0 0,0-3 0 0,-5 3 0 15,4-9 0-15,2 5 0 0,-1-5 0 0,1 1 0 16,-2 0 0-16,-5-4 0 0,8-1 0 16,-4 1 0-16,5 0 0 0,-5-5 0 0,4 1 0 15,5-1 0-15,-5 0 0 0,-3 0 0 0,2 1 0 16,-1-5 0-16,1 0 0 0,-2-4 0 16,10 5 0-16,-9-5 0 0,1 3 0 0,-2-2 0 15,11-5 0-15,-12 4 0 0,5 0 0 16,-5-3 0-16,11 2 0 0,-9-3 0 0,8 4 0 15,1-4 0-15,-3 4 0 0,-4-3 0 0,4 2 0 16,2-3 0-16,2 4 0 0,-4 1 0 16,2-1 0-16,0 0 0 0,-1 4 0 0,1-4 0 15,0 0 0-15,-8 3 0 0,8-2 0 16,2 4 0-16,-4-5 0 0,2 4 0 0,7-4 0 16,-6 0 0-16,-3 0 0 0,2 1 0 15,2 3 0-15,-4-4 0 0,9-1 0 0,-7 5 0 16,8-4 0-16,-9 5 0 0,0 0 0 0,9-5 0 15,-7 5 0-15,-2-2 0 0,0 2 0 16,8-2 0-16,-7-3 0 0,8 5 0 0,-1 0 0 16,-7-1 0-16,7-4 0 0,-8 3 0 0,8 2 0 15,-6-5 0-15,6 5 0 0,0-6 0 16,1 2 0-16,0 4 0 0,-2-5 0 0,1 3 0 16,-7-3 0-16,7 4 0 0,-7-4 0 15,6 6 0-15,-5-6 0 0,6 3 0 0,0-3 0 16,-6 4 0-16,5-4 0 0,-7 5 0 15,9-1 0-15,-7 0 0 0,-2-4 0 0,8 4 0 16,-8 0 0-16,8-4 0 0,2 5 0 16,-10-5 0-16,8 5 0 0,0-5 0 0,0 3 0 15,-5-3 0-15,11 5 0 0,-5-5 0 16,5 5 0-16,-4-5 0 0,5 4 0 0,0-5 0 16,-5 6 0-16,4-5 0 0,1 4 0 0,1-3 0 15,0 3 0-15,-1-4 0 0,1 5 0 16,8-6 0-16,-9 1 0 0,7 4 0 0,-7-3 0 15,9 3 0-15,-1-4 0 0,-1 5 0 0,-6-7 0 16,7 7 0-16,8-5 0 0,-9 5 0 0,8-5 0 16,-6 0 0-16,13 3 0 0,-6 2 0 15,-1 0 0-15,1-5 0 0,6 4 0 16,-5 0 0-16,4 5 0 0,-5-4 0 0,7-2 0 16,-1 5 0-16,1-4 0 0,0 4 0 0,0 2 0 15,6-2 0-15,1 1 0 0,-7-5 0 0,8 8 0 16,-2-7 0-16,9 2 0 0,-9 1 0 15,2 1 0-15,7-1 0 0,-2 2 0 16,3-7 0-16,-8 7 0 0,7-7 0 0,5 5 0 16,-6 1 0-16,0-6 0 0,1 6 0 0,1-4 0 15,5 4 0-15,-7-2 0 0,9 3 0 16,-2-3 0-16,-6 3 0 0,6-3 0 0,1-3 0 16,0 5 0-16,1-1 0 0,-3-4 0 0,2 5 0 15,1 0 0-15,-2-1 0 0,1-3 0 16,-8 2 0-16,8 1 0 0,-8 0 0 0,8 1 0 15,-6 0 0-15,5-1 0 0,-7 1 0 16,1-1 0-16,8 1 0 0,-8 3 0 0,-3 0 0 16,3-3 0-16,-8 3 0 0,8 1 0 15,-1-1 0-15,-7 1 0 0,8 0 0 0,0-1 0 16,0 1 0-16,-8-1 0 0,7 1 0 0,-1-1 0 16,2 1 0-16,0-1 0 0,0 1 0 15,-1-1 0-15,1 1 0 0,-1-1 0 0,0-3 0 16,1 4 0-16,-9-1 0 0,9 1 0 0,0 0 0 15,1-1 0-15,-10 1 0 0,9-2 0 16,-8 2 0-16,6-1 0 0,2 0 0 0,-9 1 0 16,9 1 0-16,0-6 0 0,0 5 0 15,-1-1 0-15,1-4 0 0,6 1 0 0,-7 4 0 16,1-5 0-16,0 0 0 0,6 4 0 16,-6-3 0-16,0 4 0 0,-2-1 0 0,2-3 0 15,7 3 0-15,-7 1 0 0,-1-1 0 0,8 1 0 16,-6-4 0-16,-3 2 0 0,9 1 0 15,-8 1 0-15,0-1 0 0,2 1 0 0,5 0 0 16,-6 0 0-16,8 0 0 0,-3 0 0 0,2 3 0 16,1-4 0-16,-3 1 0 0,2-1 0 15,2 2 0-15,4-3 0 0,-5 1 0 0,-3 1 0 16,2-1 0-16,8 1 0 0,-8 0 0 16,1 0 0-16,-3-1 0 0,10 0 0 0,-9 2 0 15,10 2 0-15,-11-3 0 0,9-1 0 0,-7 0 0 16,8 6 0-16,-8-3 0 0,6 2 0 15,2 1 0-15,-8-3 0 0,7 2 0 0,2 0 0 16,-3 0 0-16,-7 4 0 0,8-5 0 16,2 2 0-16,5-1 0 0,-7 3 0 0,1-3 0 15,6 3 0-15,1 2 0 0,-2-1 0 16,3-1 0-16,-2 5 0 0,1-3 0 0,7 3 0 16,-8 0 0-16,8 0 0 0,0 0 0 0,0 0 0 15,0 3 0-15,-7-3 0 0,7 5 0 16,0-5 0-16,7 4 0 0,-7-1 0 0,0 2 0 15,0 0 0-15,0 3 0 0,0-4 0 16,8 4 0-16,-8 0 0 0,0 0 0 0,7 0 0 16,-7 5 0-16,0 0 0 0,0 2 0 0,8-2 0 15,-8 4 0-15,0 0 0 0,6-4 0 16,-6 2 0-16,0 3 0 0,0-6 0 0,0 5 0 16,9-5 0-16,-9 1 0 0,0-5 0 15,0-1 0-15,0 1 0 0,0 2 0 0,0-7 0 16,0-3 0-16,0 6 0 0,0-6 0 15,0 0 0-15,0 0 0 0,0-6 0 0,0 3 0 16,-9-7 0-16,9-2 0 0,0 1 0 16,-6-11 0-16,-2 2 0 0,8-5 0 0,0 0 0 15,-7-3 0-15,7-2 0 0,0-4 0 0,-8 6 0 16,8-5 0-16,0 4 0 0,0-1 0 16,8 5 0-16,-8 0 0 0,7 5 0 0,-7 3 0 15,0 1 0-15,8 4 0 0,-2-1 0 16,-6 5 0-16,9 2 0 0,-2 3 0 0,1-2 0 15,0 5 0-15,5 0 0 0,3 0 0 0,-10 5 0 16,16 4 0-16,-6-1 0 0,-2 0 0 16,8 0 0-16,1 4 0 0,-9-2 0 0,10 2 0 15,-4-4 0-15,2 0 0 0,-7-4 0 16,7 4 0-16,-6-8 0 0,-2 4 0 0,1-4 0 16,0 0 0-16,-8-4 0 0,7 1 0 0,-6-2 0 15,1 1 0-15,-3 0 0 0,1 0 0 16,1 4-204-16,-8-5-426 0,-8 5-597 0,8-3-261 15,-7-1-64-15,7 4 137 0,0 0 335 16,0 0 590-16</inkml:trace>
  <inkml:trace contextRef="#ctx0" brushRef="#br0" timeOffset="-37171.602">12496 12168 424 0,'0'-4'606'16,"0"1"129"-16,0 3 98 0,0-5-131 15,0 5-49-15,7 0-57 0,-7 0-46 0,7 5-41 16,-7-2-66-16,8 1-85 0,0 1-58 15,-2 4-44-15,2 4-43 0,-1-5-35 0,0 0-33 16,9 4-34-16,-2-4-31 0,1 1-24 16,0 3-18-16,6-8-14 0,1 5-9 0,1-5-5 15,6 0-5-15,-6-4 0 0,-2 0-2 0,2 0-1 16,-1-4 1-16,-7 0-1 0,-1-5 0 16,3 5 0-16,-4-4-1 0,-5 0 0 0,0-5-2 15,-2 5 1-15,-6-1-1 0,0 1 2 16,-6-1-1-16,-2 2 0 0,0-2-1 0,-5 4 0 15,-4 1 1-15,-4 4-1 0,-2 0 0 16,-7 0 2-16,9 4-1 0,-8 1 1 0,6 4 1 16,-7-5-1-16,9 8 1 0,-2 1 1 15,1-1 18-15,8 5 12 0,-9-1 14 0,16 5 13 16,-7 0 12-16,6-1-7 0,0 0-38 0,1 2-27 16,7-5 0-16,0 4 0 0,7-5 0 15,1 1 0-15,0-1 0 0,6-3 0 0,-7 3 0 16,9-7 0-16,-2 3 0 0,8-4 0 15,-7-5-143-15,6 3-194 0,-6-12-247 0,8 3-299 16,0-1-399-16,-2-9-97 0,1 5 66 16,9-4 209-16,-3 4 302 0,1-5 439 0</inkml:trace>
  <inkml:trace contextRef="#ctx0" brushRef="#br0" timeOffset="-36917.389">13167 12182 595 0,'-13'0'890'0,"-3"4"214"0,9-1 141 0,-2-3-199 16,4 6-222-16,5-6-225 0,0 3-156 0,0 2-100 15,0 3-72-15,0 4-57 0,5 1-58 16,4-1-48-16,-9 5-36 0,7-2-25 0,0 3-16 16,2-3-11-16,4 3-8 0,-13-1-4 15,7 0-3-15,9-1-3 0,-16 1-2 0,6-1-1 16,2 1-3-16,-8-1-33 0,7-3-57 0,-7 3-94 15,9-7-110-15,-9-1-156 0,8 0-161 16,-8-4-178-16,6-4-254 0,-6-4-126 16,7-4 54-16,9 0 143 0,-3-5 215 0,2 1 337 15</inkml:trace>
  <inkml:trace contextRef="#ctx0" brushRef="#br0" timeOffset="-36679.709">13374 12289 463 0,'0'-4'717'15,"0"4"203"-15,-7-5 172 0,0 5-146 0,7-3-149 16,-16 3-129-16,9 0-132 0,-8 3-116 16,1 2-73-16,-9 3-64 0,1 0-64 15,0 4-55-15,1 6-43 0,-9-6-35 0,7 5-23 16,-6 0-18-16,8-1-15 0,-9-3-11 0,7 3-8 16,9-3-5-16,-1-1-5 0,-1 1-3 15,11-5-2-15,-12 4-28 0,10-4-64 0,7-3-113 16,0-1-145-16,0 0-227 0,7-4-247 15,10-4-316-15,-5 0-110 0,4-4 43 0,6-1 183 16,7 1 254-16,9-5 371 0</inkml:trace>
  <inkml:trace contextRef="#ctx0" brushRef="#br0" timeOffset="-36451.184">13544 12318 114 0,'-7'5'673'0,"7"-2"286"0,-8 2 182 16,16-5 75-16,-8 4-247 0,7-4-255 0,0 0-252 16,0 0-164-16,10 3-110 0,-12-3-74 0,11 0-46 15,-1 5-31-15,-1 0-19 0,1-5-8 16,6 4-7-16,-4 0-1 0,-3 0-24 0,0 1-38 16,-6-2-46-16,6 2-54 0,-7-1-87 15,9 0-103-15,-10 0-83 0,2 1-83 0,-8-2-97 16,8 2-129-16,-8-5-116 0,0 0-2 15,0 0 71-15,0 0 126 0,0 4 204 16</inkml:trace>
  <inkml:trace contextRef="#ctx0" brushRef="#br0" timeOffset="-36262.267">13558 12460 89 0,'-7'8'655'0,"-7"0"288"0,-1-4 207 15,7 1 112-15,8 3-229 0,-7-4-233 16,7 0-248-16,7 0-181 0,-7 5-131 0,8-1-90 15,-1-3-61-15,1 3-40 0,6 0-24 0,0-4-12 16,1 4-9-16,1-3-35 0,-1 3-86 16,-8-4-116-16,7-4-212 0,1 4-263 0,-1-4-346 15,-6 4-167-15,6-4 3 0,2 4 159 16,-1 0 240-16,6 1 371 0</inkml:trace>
  <inkml:trace contextRef="#ctx0" brushRef="#br0" timeOffset="-35571.433">14334 12410 203 0,'0'-4'454'0,"-9"4"101"15,9 0 93-15,0 0-64 0,-7 0-138 16,7-4-21-16,-7 4-4 0,7-4 22 0,-6 4 18 16,-3 0-3-16,2 4-21 0,0-4-50 15,-7 4-77-15,6 0-70 0,-7 4-44 0,2 5-26 16,-4-1-19-16,3 5-11 0,-9-1-3 15,2 9-5-15,5 1-7 0,-6-2-7 0,7 5-12 16,1 0-13-16,-1 4-13 0,2-4-13 0,3 0-15 16,3 1-11-16,0-1-12 0,7-5-7 15,0 5-9-15,7-4-6 0,0-3-2 0,9-2-1 16,-9-4-3-16,16 1 0 0,-9-5-1 16,10-3-1-16,-3-1 1 0,8-4 1 0,0-4 2 15,1-4 0-15,0 0 1 0,0-4 1 0,-10-1-1 16,11-3-2-16,-8-4 1 0,-3-1-1 15,2-4 0-15,2 0-1 0,-10 0-1 16,0-4 0-16,1-3 0 0,0 3 0 0,1-4 0 16,-2 0 0-16,-7-1 0 0,2 6 0 0,-3-5 0 15,-6 8 0-15,0-4 0 0,-6 8 0 0,-10 1 0 16,2-1 0-16,-2 5 0 0,-5 3 0 16,-2 5 0-16,1-5 0 0,-1 9 0 0,1-3 0 15,1 6 0-15,-2-3 0 0,0 5-141 16,3 3-334-16,-10-4-435 0,0 4-403 0,-7 1-163 15,7 2 39-15,-12-1 215 0,-4-6 418 16,-14 1 414-16</inkml:trace>
  <inkml:trace contextRef="#ctx0" brushRef="#br0" timeOffset="3404.353">7247 5526 303 0,'0'-12'402'15,"0"2"36"-15,0-2-48 0,10 4-79 16,-10 0-68-16,0 3-28 0,6-2 9 0,-6 2 17 15,0 1-13-15,0 4-11 0,0-4-13 16,7 4-6-16,-7 0-1 0,0 0 10 16,0 4 22-16,0-4 29 0,0 4 23 0,0 1 8 15,0 2-11-15,0 1-31 0,0 5-38 16,0-1-33-16,0 6-16 0,0-3-19 0,0 7-6 16,0 0-11-16,0 2-17 0,0 1-23 15,-7-1-12-15,7 6-18 0,0-1-13 0,0 0-8 16,0 0-3-16,0-4 4 0,0 3 4 0,-6-3 1 15,6 5 1-15,0-5-3 0,0 0-8 16,0-1-6-16,6 1 9 0,-6 0 5 0,0 0 2 16,0 0 2-16,0-4-2 0,0 4-14 0,0-1-6 15,0 1-4-15,0 2-1 0,0-7-1 16,0 5 0-16,7-5 0 0,-7 5-1 16,0 0-1-16,0-5-1 0,8 5-1 0,-8 0-2 15,0-3 0-15,7 2 13 0,-7 1 9 0,0-1 4 16,0 1 3-16,8-4 1 0,-8 5-12 15,0-6 5-15,0 5 3 0,7-4 0 0,-7 0 1 16,0-1 0-16,0 1-13 0,0 1-7 16,0-2-4-16,0 0-2 0,0-2-3 0,7 2-1 15,-7-4-1-15,0 5 0 0,0-4-1 0,0 3 0 16,0-2 0-16,0-1 1 0,7 3-1 16,-7-4 0-16,0 5 2 0,0-5 0 0,0 1 1 15,0 3 2-15,8-2 2 0,-8-1 0 16,0-2-1-16,0 3-1 0,0-2-2 0,0 1-1 15,7 4-1-15,-7-6 0 0,0 6 0 0,0 1 0 16,0-2 0-16,0-3-1 0,0 4-1 16,0-1 1-16,0-4 0 0,0 2 0 0,0 2 0 15,0-3 1-15,7 0-1 0,-7-1 0 16,0 1 0-16,0-1-1 0,0 1 0 0,0-4 0 16,0 3 0-16,0 0 0 0,0 1 0 0,0-1 0 15,0-4 0-15,0 6 1 0,0-1 0 16,0 3 0-16,0-3 1 0,0 0 1 0,0-1 20 15,0 1 12-15,0-1-10 0,0 1-26 16,0 0 0-16,0 0 0 0,0-1 0 0,0 1 0 16,0-1 0-16,0 5 0 0,0-5 0 0,0 5 0 15,0-5 0-15,0 1 0 0,0 5 0 16,0-2 0-16,0-4 0 0,7 5 0 0,-7 0 0 16,0-1 0-16,0-3 0 0,0 4 0 0,0-4 0 15,0 3 0-15,0-3 0 0,9 0 0 16,-9 3 0-16,0-4 0 0,0 6 0 0,0-6 0 15,0 1 0-15,8 5 0 0,-8-2 0 16,0 0 0-16,0 1 0 0,0 0 0 0,0-5 0 16,6 4 0-16,-6 2 0 0,0-2 0 15,0 2 0-15,0-6 0 0,0 1 0 0,8 3 0 16,-8-3 0-16,0 3 0 0,0-3 0 0,0 4 0 16,0 1 0-16,0-2 0 0,7 5 0 15,-7-5 0-15,0 0 0 0,0 2 0 0,0-2 0 16,0 2 0-16,0-6 0 0,0 1 0 15,0-1 0-15,0 5 0 0,0-8 0 0,0 2 0 16,0 3 0-16,0-6 0 0,0 4 0 16,7-2 0-16,-7-2 0 0,0 1 0 0,0-5 0 15,0 4 0-15,0-4 0 0,0 1 0 0,0-5 0 16,0 0 0-16,0-4 0 0,0-4 0 16,0-4-233-16,0-9-221 0,-7-4-330 0,7-7-476 15,-7-19-176-15,-1-10 30 0,2-11 167 16,-2-18 321-16,-1-15 502 0</inkml:trace>
  <inkml:trace contextRef="#ctx0" brushRef="#br0" timeOffset="6621.401">7336 5364 368 0,'-7'3'575'0,"7"-3"113"15,-7 5 86-15,7-5-155 0,-8 0-107 16,8 0-47-16,0 0-29 0,0 5-13 0,0-5-15 16,0 0-26-16,8 4-44 0,-8-4-41 15,7 3-39-15,7-3-43 0,-5 5-33 0,5 0-31 16,1-5-18-16,1 3-8 0,-3-3-5 0,11 0-4 16,-3-3-7-16,1 3-3 0,1-5-14 15,5-3-5-15,2-1-7 0,-1 4-6 0,1-7-16 16,0 4-58-16,0 0 0 0,-1-1 0 15,0 1 0-15,1 0 0 0,-1-5 0 0,8 10 0 16,-8-6 0-16,1 1 0 0,7-1 0 0,-7 6 0 16,6-1 0-16,1-1 0 0,-6 2 0 15,6-2 0-15,-1 5 0 0,-6-5 0 0,14 2 0 16,-8-1 0-16,2-4 0 0,5 3 0 16,-6-3 0-16,0 3 0 0,8-4 0 0,-8 1 0 15,7 0 0-15,-8 1 0 0,9 2 0 0,-9-3 0 16,2 3 0-16,7-2 0 0,-9 2 0 15,1-3 0-15,-1 3 0 0,2 1 0 0,6 0 0 16,-7 1 0-16,8-2 0 0,-8 5 0 16,6-4 0-16,-6 4 0 0,8 0 0 0,-9 0 0 15,2 0 0-15,-2 0 0 0,2 0 0 16,-2 0 0-16,3 0 0 0,-3 0 0 0,-8 0 0 16,11 0 0-16,-11 4 0 0,1-4 0 0,0 5 0 15,2-2 0-15,-1 1 0 0,-1 0 0 16,9 1 0-16,-9-2 0 0,8 2 0 0,0 0 0 15,-1-5 0-15,2 3 0 0,5-3 0 16,-7 4 0-16,2-4 0 0,-2 0 0 0,9 0 0 16,-9 0 0-16,3-4 0 0,-3 4 0 15,7 0 0-15,-5-3 0 0,-2 3 0 0,9-5 0 16,0 5 0-16,-1-5 0 0,-1 2 0 0,2-2 0 16,0 1 0-16,-1 0 0 0,0-4 0 15,1 4 0-15,-1-5 0 0,6 1 0 0,-5 5 0 16,1-6 0-16,-10 1 0 0,7 3 0 0,-5 2 0 15,6-6 0-15,-7 6 0 0,8-2 0 16,-8 0 0-16,6 2 0 0,1-2 0 16,-6 1 0-16,-2-1 0 0,10 2 0 0,-10-2 0 15,1 1 0-15,-1 4 0 0,1-4 0 0,0 4 0 16,0-4 0-16,-1 4 0 0,2-5 0 16,-9 5 0-16,9 0 0 0,-2-3 0 0,1-2 0 15,0 5 0-15,0-4 0 0,0 4 0 0,0-4 0 16,9 0 0-16,-10 4 0 0,0-4 0 15,1 0 0-15,0 4 0 0,-1-5 0 0,2 5 0 16,-2-3 0-16,2 3 0 0,-2-5 0 0,1 5 0 16,0-4 0-16,0 0 0 0,8 1 0 15,-8 3 0-15,7-9 0 0,7 5 0 0,-5-4 0 16,-4 3 0-16,11-2 0 0,-9-3 0 16,0 2 0-16,7 1 0 0,-5-3 0 0,-3 2 0 15,9 5 0-15,-7-6 0 0,6 4 0 0,1-3 0 16,-1-1 0-16,1 6 0 0,7-5 0 15,0-1 0-15,1 1 0 0,-2 0 0 0,9-1 0 16,-9-3 0-16,2 4 0 0,7-5 0 16,-1 5 0-16,0-4 0 0,0-1 0 0,7 0 0 15,-6 1 0-15,7 0 0 0,-7-1 0 0,7 1 0 16,1-1 0-16,-2 1 0 0,-6-1 0 16,7 1 0-16,-2 4 0 0,2-4 0 0,0 3 0 15,0 1 0-15,-9 0 0 0,9-1 0 16,-7 1 0-16,7 3 0 0,-7 1 0 0,-2 0 0 15,2 0 0-15,7-1 0 0,-8 2 0 16,8-2 0-16,-7 1 0 0,-1 4 0 0,7-4 0 16,-6 0 0-16,0-1 0 0,0 2 0 0,-1-2 0 15,0 1 0-15,1-4 0 0,8 4 0 16,-18 0 0-16,17-4 0 0,-15 3 0 0,7 1 0 16,1 0 0-16,-8 0 0 0,0 0 0 15,7 0 0-15,-6 0 0 0,8-1 0 0,-11 2 0 16,10 3 0-16,-9-5 0 0,2 1 0 15,-1 0 0-15,-1 0 0 0,-5-4 0 0,5 3 0 16,-5 2 0-16,5-2 0 0,-7 1 0 0,10 0 0 16,-11-1 0-16,10 1 0 0,-10 4 0 15,4 0 0-15,-11 0 0 0,1 0 0 0,9 0 0 16,-10 4 0-16,2-4 0 0,0 5 0 16,-1-1 0-16,-8-4 0 0,8 4 0 0,1 1 0 15,-1-2 0-15,0-3 0 0,0 5 0 0,1-2 0 16,0-3 0-16,-1 5 0 0,-1-1 0 15,3-4 0-15,-9 4 0 0,5 0 0 0,3 1 0 16,-1-5 0-16,-6 3 0 0,6 2 0 0,-7-1 0 16,7-4 0-16,1 4 0 0,-1 0 0 15,0-4 0-15,0 4 0 0,1-4 0 16,0 4 0-16,-2-4 0 0,1 4 0 0,9-4 0 16,-10 0 0-16,2 5 0 0,7-5 0 0,-8 0 0 15,0-5 0-15,9 5 0 0,-3 0 0 16,3-4 0-16,-3 4 0 0,9 0 0 0,-6-4 0 15,-2 4 0-15,1-4 0 0,-1 4 0 16,1 0 0-16,0-4 0 0,-1 4 0 0,1 0 0 16,-1-4 0-16,-7 4 0 0,8 0 0 0,-1 0 0 15,9 0 0-15,-7 0 0 0,-3-4 0 16,3 4 0-16,-3 0 0 0,2 0 0 0,1-5 0 16,-2 5 0-16,8 0 0 0,-7-3 0 15,-1 3 0-15,1-5 0 0,7 1 0 0,-7 4 0 16,6-4 0-16,-6 0 0 0,0 4 0 0,0 0 0 15,-1-5 0-15,1 5 0 0,-1-3 0 16,-5 3 0-16,-3 0 0 0,1 0 0 0,0 0 0 16,2 0 0-16,-8 0 0 0,4 0 0 15,-5 3 0-15,8-3 0 0,-1 5 0 0,-6-5 0 16,-2 0 0-16,0 4 0 0,1-4 0 0,-6 0 0 16,6 0 0-16,-8 0 0 0,0 0 0 15,0 0 0-15,1 0 0 0,-1-4 0 0,-6 4 0 16,5 0 0-16,-5 0 0 0,0 0 0 15,-9 0 0-15,8 0 0 0,1 0 0 0,-9 0 0 16,1 0 0-16,0 0 0 0,-1 0 0 0,3 0 0 16,-4 0 0-16,2 0 0 0,-1 0 0 15,-6 0 0-15,6 0 0 0,-5 0 0 0,4 0 0 16,-6 0 0-16,2 4 0 0,5-4 0 16,-6 0 0-16,-1 0 0 0,1 4 0 0,-1-4 0 15,0 0 0-15,0 0 0 0,1 0 0 16,1 0 0-16,-4 0 0 0,2 0 0 0,9 0 0 15,-8-4 0-15,-1 4 0 0,7 0 0 0,-5 0 0 16,4 0 0-16,-6-4 0 0,1 4 0 16,1 0 0-16,5 0 0 0,-7 4 0 0,-7-4 0 15,7 4 0-15,2-4 0 0,-9 4 0 16,6-4 0-16,1 5 0 0,-7-5 0 0,7 0 0 16,1 3 0-16,-8-3 0 0,8 0 0 0,-2 5 0 15,2-5 0-15,-1 0 0 0,-7 0 0 16,9 0 0-16,-1 0 0 0,-2 0 0 0,1 4 0 15,0-4 0-15,2 0 0 0,-9 4 0 16,6-4 0-16,1 0 0 0,1 4 0 0,-1 0 0 16,1-4 0-16,-8 4 0 0,7-4 0 0,1 4 0 15,-1-4 0-15,0 5 0 0,2-1 0 16,-3-4 0-16,1 4 0 0,1 0 0 0,0 0 0 16,-1 0 0-16,-7 0 0 0,7 0 0 15,0 1 0-15,0-2 0 0,-7 6 0 0,9-5 0 16,-9 5 0-16,0-6 0 0,7 6 0 0,-7-5 0 15,7 5 0-15,-7-1 0 0,0 1 0 16,0-6 0-16,0 6 0 0,0-1 0 0,7 0 0 16,-7 1 0-16,0-1 0 0,0 4 0 15,0 1 0-15,-7-5 0 0,7 4 0 0,0 1 0 16,0 4 0-16,0-5 0 0,0 6 0 0,0-6 0 16,0 4 0-16,0 1 0 0,-7-1 0 15,7 5 0-15,0-5 0 0,-7 9 0 0,7-5 0 16,0 7 0-16,-9-7 0 0,9 5 0 0,-7 4 0 15,7-5 0-15,0 5 0 0,-7 1 0 16,7-5 0-16,0 3 0 0,-7 1 0 0,7 1 0 16,-7-2 0-16,7 2 0 0,0 0 0 15,-8-2 0-15,8 1 0 0,0-1 0 0,-8 2 0 16,8 0 0-16,0 3 0 0,0-4 0 16,0 3 0-16,-7-2 0 0,7 3 0 0,0-3 0 15,0-2 0-15,0 6 0 0,0-6 0 0,0 2 0 16,7-1 0-16,-7 0 0 0,0 0 0 15,0-4 0-15,0 3 0 0,0 2 0 0,0-5 0 16,0 0 0-16,0 4 0 0,0-4 0 0,0 0 0 16,0 0 0-16,0 0 0 0,0 0 0 15,0-5 0-15,0 5 0 0,0-5 0 0,0 1 0 16,0 5 0-16,0-6 0 0,0 1 0 16,8 0 0-16,-8-1 0 0,0-4 0 0,0 6 0 15,8-2 0-15,-8 2 0 0,7-2 0 0,-7-2 0 16,0 1 0-16,7 2 0 0,-7-1 0 15,0-3 0-15,7 4 0 0,-7-1 0 0,0-1 0 16,7 1 0-16,-7 0 0 0,0 1 0 16,0 0 0-16,0-1 0 0,0 1 0 0,0 4 0 15,9-3 0-15,-9 3 0 0,0-6 0 0,0 6 0 16,0 0 0-16,0 1 0 0,0-1 0 16,0 4 0-16,0-5 0 0,0 5 0 0,0 1 0 15,0 3 0-15,0-1 0 0,0 2 0 16,-9-1 0-16,9 5 0 0,0-1 0 0,0 1 0 15,-7-1 0-15,7 0 0 0,0-1 0 0,-7 3 0 16,7-6 0-16,0 4 0 0,-7-4 0 16,7 1 0-16,0-1 0 0,0 0 0 0,0-1 0 15,0-2 0-15,0 4 0 0,0-5 0 16,0 4 0-16,0-4 0 0,0 0 0 0,0 1 0 16,0-5 0-16,7-1 0 0,-7 5 0 0,0-9 0 15,7 5 0-15,-7-4 0 0,0 0 0 16,7-4 0-16,-7-1 0 0,0 1 0 15,0-4 0-15,0-5 0 0,9 0 0 0,-9 0 0 16,0-4 0-16,0 0 0 0,0-4 0 0,0 0 0 16,-9-4 0-16,9-4 0 0,-14-4 0 0,0-9 0 15,-9 1-883-15,1-14-697 0,-15-4-121 16,-7-3 55-16,-16-8 328 0,3-6 573 16</inkml:trace>
  <inkml:trace contextRef="#ctx0" brushRef="#br0" timeOffset="9186.575">7381 8884 6 0,'0'0'417'0,"0"0"105"16,0 0 76-16,-7 0 0 0,7 4-143 0,-8 1-113 15,8-2-57-15,-6 2-28 0,6 3 5 16,-8-3 15-16,-1 7 28 0,9-4 24 0,-7 6 14 16,7-2-4-16,0 1-22 0,0-1-36 15,0 4-34-15,0-3-32 0,0-1-24 16,7 0-26-16,-7 1-19 0,9-1-19 0,-9 1-16 16,8-5-12-16,-2 4-12 0,-6-4-16 0,15 1-10 15,-8 0-1-15,2-1-9 0,4-4-6 16,-6 5-5-16,10-6-7 0,-3 2-12 0,1-1 9 15,-1 0 4-15,0 0 2 0,1 1 3 0,0-2 13 16,1 2-8-16,-2-5-2 0,1 4-1 16,-1 0 12-16,1-4-4 0,-1 4 0 0,1-4-30 15,1 4-19-15,5-4 0 0,-5 4 0 16,5-4 0-16,-6 4 0 0,7 1 0 0,0-5 0 16,1 0 0-16,5 3 0 0,-5-3 0 0,6 5 0 15,-6-5 0-15,7 3 0 0,-1-3 0 16,-7 0 0-16,7 5 0 0,2-5 0 0,-10 4 0 15,8-4 0-15,1 3 0 0,-7 2 0 16,6 0 0-16,0-2 0 0,1 2 0 0,-1 3 0 16,9-3 0-16,-2-5 0 0,1 4 0 15,0-1 0-15,0-3 0 0,8 0 0 0,-2 0 0 16,9-3 0-16,0-1 0 0,0-5 0 0,0 0 0 16,-1-4 0-16,2 6 0 0,-3-6 0 15,8 1 0-15,3 4 0 0,-10-4 0 0,8-1 0 16,0 1 0-16,-7 4 0 0,7-1 0 0,0-3 0 15,-8 3 0-15,1 0 0 0,7 6 0 16,-8-7 0-16,2 7 0 0,-2-5 0 0,1 4 0 16,-1-1 0-16,8 2 0 0,2-2 0 15,-4 0 0-15,3 2 0 0,6-1 0 0,-6 4 0 16,-2-5 0-16,9 2 0 0,-9 3 0 0,9-5 0 16,0 1 0-16,-1 0 0 0,1 0 0 15,0-4 0-15,-1 4 0 0,-1-4 0 0,2 3 0 16,0 1 0-16,-2-4 0 0,2 4 0 15,0 0 0-15,0-1 0 0,-1 2 0 0,-7-2 0 16,7 1 0-16,0 0 0 0,-7 0 0 0,9 4 0 16,-10-5 0-16,8 5 0 0,-6-3 0 15,5 3 0-15,-4 0 0 0,6 0 0 0,-10-5 0 16,10 5 0-16,-8 0 0 0,9-4 0 16,-11 4 0-16,3 0 0 0,-2 0 0 0,10-5 0 15,-10 5 0-15,1 0 0 0,0 0 0 0,9 5 0 16,-11-5 0-16,2 0 0 0,2 0 0 15,-11 4 0-15,9-4 0 0,-7 0 0 0,7 5 0 16,-6-5 0-16,-10 3 0 0,8-3 0 16,1 0 0-16,0 5 0 0,-7-1 0 0,6 0 0 15,-7 0 0-15,2 1 0 0,-3-2 0 0,0 2 0 16,-5-1 0-16,6 0 0 0,1 0 0 16,-8 4 0-16,7-3 0 0,-8-2 0 0,2 2 0 15,6-5 0-15,-8 4 0 0,10 0 0 16,-11-4 0-16,10 4 0 0,-1-4 0 0,2 0 0 15,-3 0 0-15,1 0 0 0,0 0 0 0,8-4 0 16,-1 4 0-16,-5-4 0 0,4-5 0 16,4 6 0-16,-4-6 0 0,9 5 0 15,-7-4 0-15,7-1 0 0,1 6 0 0,-3-6 0 16,-5 1 0-16,8 0 0 0,6-1 0 0,-7 1 0 16,8-2 0-16,-7-2 0 0,6 4 0 0,-8 0 0 15,8-1 0-15,1 1 0 0,-1 0 0 16,1 0 0-16,-7 4 0 0,5 0 0 0,-5 0 0 15,-2 4 0-15,2-4 0 0,-9 4 0 16,2 0 0-16,5 0 0 0,-6 4 0 0,7-4 0 16,-8 4 0-16,1 0 0 0,-1-4 0 15,9 0 0-15,-9 4 0 0,1-4 0 0,0 0 0 16,7 0 0-16,-8 0 0 0,2 0 0 0,5-4 0 16,1 4 0-16,2-4 0 0,-4 0 0 0,2 0 0 15,0-4 0-15,0 3 0 0,1-3 0 16,5 4 0-16,-12-4 0 0,5-5 0 15,1 4 0-15,2 1 0 0,-4-4 0 0,2 2 0 16,8-2 0-16,-6 1 0 0,-11 1 0 0,10-2 0 16,-2 4 0-16,-6-4 0 0,-1 4 0 15,1-1 0-15,-1 1 0 0,1-4 0 0,-1 4 0 16,1 3 0-16,-8-3 0 0,9 0 0 16,-2-1 0-16,-7 0 0 0,8 1 0 0,-8 5 0 15,1-7 0-15,0 7 0 0,-3-2 0 0,3-2 0 16,-1 2 0-16,-6 0 0 0,-1 5 0 15,7-3 0-15,-8-2 0 0,2 1 0 0,6 4 0 16,1-4 0-16,-9 0 0 0,8 0 0 16,1 4 0-16,-2-4 0 0,3 0 0 0,-3-1 0 15,2 2 0-15,7-1 0 0,-8-4 0 0,-8 3 0 16,9 5 0-16,-1-3 0 0,2-2 0 16,-11 5 0-16,9-5 0 0,1 5 0 0,1 0 0 15,-4 0 0-15,-5-3 0 0,8 3 0 16,-1 0 0-16,1 0 0 0,-2 0 0 0,2 0 0 15,0-4 0-15,-1 4 0 0,-1-5 0 0,-5 5 0 16,6 0 0-16,2-3 0 0,-4 3 0 16,2 0 0-16,1-5 0 0,-9 5 0 0,9 0 0 15,-1 0 0-15,-6 0 0 0,5-5 0 0,-5 5 0 16,-2 0 0-16,10 0 0 0,-10 0 0 16,0 0 0-16,2 0 0 0,-2-3 0 0,8 3 0 15,-6 0 0-15,-2 0 0 0,2-4 0 16,-2 4 0-16,3-5 0 0,-3 5 0 0,1 0 0 15,0-5 0-15,-1 5 0 0,0-3 0 0,-5-2 0 16,6 5 0-16,-7-4 0 0,7 4 0 16,-1-4 0-16,-6 0 0 0,7 4 0 0,-1-5 0 15,-5 2 0-15,5 3 0 0,2-5 0 16,-10 1 0-16,9 0 0 0,-9 4 0 0,10-4 0 16,-9-1 0-16,0 5 0 0,2-3 0 15,-2 3 0-15,2-5 0 0,-3 5 0 0,-6 0 0 16,0 0 0-16,1 0 0 0,-1 0 0 0,1 0 0 15,-2 5 0-15,2-5 0 0,-1 0 0 16,7 0 0-16,-7 0 0 0,1 0 0 0,-2 0 0 16,9 0 0-16,-9-5 0 0,11 5 0 15,-3-3 0-15,-8-2 0 0,8 1 0 0,1-4 0 16,-8 4 0-16,7-4 0 0,-6 3 0 0,6-2 0 16,2-1 0-16,-11-2 0 0,11 2 0 15,-2 1 0-15,-5-6 0 0,-3 8 0 0,1-4 0 16,1 6 0-16,-3-2 0 0,-3-3 0 0,-3 8 0 15,0-4 0-15,1 4 0 0,-1-5 0 16,-6 5 0-16,0 0 0 0,-2 0 0 0,2 0 0 16,-1 0 0-16,-7 0 0 0,0 0 0 15,9 0 0-15,-9 0 0 0,0-3 0 0,0 3 0 16,0 0 0-16,0 0 0 0,0 0 0 16,0 0 0-16,0-5 0 0,-9 5 0 0,9 0 0 0,-7-3 0 15,-7 6 0-15,-2-3 0 0,-4 13 0 16,-10 4 0-16,-7 0-1405 0,-8 3-284 15,0-2-47-15,-13-3 151 0,-2-2 449 0,-21-1 622 16</inkml:trace>
  <inkml:trace contextRef="#ctx0" brushRef="#br0" timeOffset="63948.17">10171 4600 395 0,'-7'8'589'0,"0"1"121"0,7-1 25 0,-7-4-28 16,7 4-78-16,0-4-45 0,7 5-41 16,0-5-36-16,0 4-69 0,0-4-106 0,8-4-100 15,-8 4-50-15,8-4-43 0,8 0-33 16,-8-4-29-16,-1 0-19 0,9-4-26 0,-10-1-12 16,11-3-8-16,-10 0-5 0,0 4-2 15,8-5-3-15,-14 1-1 0,0-1 1 0,-1 1 0 16,-1 3 3-16,-6 1 1 0,0 0 1 15,-6-1-2-15,-1 5 2 0,-1 0-4 0,-7-1 2 16,0 10 19-16,1-5 13 0,0 8 18 0,-10 1 18 16,11 3 19-16,-10 1 0 0,9 7 4 15,-10-3-4-15,10 8 0 0,-1 0-9 0,1-5-15 16,6 5-13-16,1 0-12 0,0 0-17 0,7-4-9 16,0 1-6-16,0-3-5 0,7-2-3 15,0-1-2-15,8-3-1 0,-1-5-1 0,3 1-10 16,-3-9-27-16,8 0-54 0,-1 0-105 15,1-9-141-15,2-4-204 0,-10 2-205 0,9-6-277 16,-2 0-197-16,0-3 4 0,10-1 150 16,-1-4 205-16,-2-4 319 0</inkml:trace>
  <inkml:trace contextRef="#ctx0" brushRef="#br0" timeOffset="64320.204">10797 4446 185 0,'9'-8'598'15,"-9"8"200"-15,0 0 190 0,-9 8 58 16,-3 1-101-16,-5 7-158 0,3 1-134 0,-8 3-149 15,1 1-126-15,-10 8-93 0,9 1-67 0,1-5-50 16,-8 3-41-16,12-3-34 0,2 0-29 16,1-4-21-16,6-3-15 0,1-6-13 0,7-4-7 15,7-3-3-15,1-2-1 0,6-6 0 0,1-10-2 16,8 1 1-16,0-10-2 0,-2-3 0 16,1 0 0-16,1-4-1 0,-2 0 0 0,2-4 0 15,-2 4-1-15,-4-1 1 0,-5 6 1 0,5 3-1 16,-11 4 1-16,9 1-1 0,-15 7 0 15,7 6 0-15,-7-2 0 0,9 10 1 0,-18 3 1 16,9 4 1-16,0 5-1 0,-7 8 1 16,0 3-1-16,-1 10 0 0,2-1 0 0,-11 1 0 15,10 7-1-15,2 1 2 0,-2 4 0 16,-10 4-1-16,10-5 1 0,0 1 0 0,7-4-2 16,-8 0 0-16,8-9-2 0,0 1-1 0,0-5-3 15,0-4-20-15,8-4-40 0,-8-5-76 16,0-4-129-16,0-7-188 0,7-4-214 15,-7-10-283-15,7-7-271 0,0-5-29 0,3-8 119 16,2-7 202-16,4-6 308 0</inkml:trace>
  <inkml:trace contextRef="#ctx0" brushRef="#br0" timeOffset="74713.596">11079 4405 236 0,'-7'0'474'15,"-2"0"119"-15,9 0 71 0,-6-4-28 16,-2 4-81-16,8 0-25 0,-8 0-13 0,8 4-31 15,0-4-37-15,0 5-47 0,-7 3-69 16,7 0-70-16,-6 4-50 0,6 5-34 0,0 3-29 16,-9 1-16-16,9 4-22 0,0 0-15 0,0 4-8 15,0-4-12-15,9 0-18 0,-9 0-11 16,6-5-8-16,9 1-17 0,-7-9-11 0,7 2-4 16,-8-11-2-16,8 1-1 0,-1 2 1 15,1-12-1-15,-1 2-1 0,1-8-2 0,8 4 0 16,-9-9-1-16,1 0 0 0,0 1 1 0,0-9 0 15,-1 5 0-15,0-5 1 0,2-1-1 16,-1 1 0-16,-7 0-1 0,-1 5 1 0,0-1-1 16,0 4 1-16,0 1-2 0,1 4 1 15,-8 7-1-15,7-3 0 0,-7 4-1 0,7 4 0 16,-7 4 0-16,8 1 2 0,-8 3 1 0,8 4 1 16,0 1 0-16,-8 3 0 0,6 0-2 15,2 1 1-15,-8 4-1 0,7-1-1 0,0 1 0 16,1 0 1-16,-8 0-2 0,7-4-3 15,-7-1-27-15,7-4-58 0,-7 1-100 0,7-5-153 16,-7 0-197-16,0-3-224 0,10-5-309 16,-10 0-113-16,0-9 58 0,6 5 156 15,1-8 233-15,1-1 358 0</inkml:trace>
  <inkml:trace contextRef="#ctx0" brushRef="#br0" timeOffset="74891.516">11573 4392 382 0,'0'9'746'0,"0"3"219"16,0 1 144-16,-7 4-94 0,7-1-246 0,0 0-214 16,0 1-195-16,-8 4-138 0,8-5-88 15,0-4-58-15,0 5-38 0,8-4-22 0,-8-4-45 16,0-1-84-16,7-4-142 0,-7 0-161 0,0-4-212 16,0-4-282-16,0-5-137 0,8 1 44 15,-8-4 115-15,7-5 195 0,-7-8 307 16</inkml:trace>
  <inkml:trace contextRef="#ctx0" brushRef="#br0" timeOffset="75040.214">11573 4086 335 0,'-15'-14'711'0,"2"7"156"0,5 1 78 16,-8-1-119-16,10 2-306 0,6 2-225 0,-9-2-152 16,9 5-76-16,9 5-36 0,-9-2-67 15,6 2-94-15,1 8-171 0,2-6-280 0,6 7-236 16,-9-6-59-16,9 4 39 0,0-4 147 15,7 5 268-15</inkml:trace>
  <inkml:trace contextRef="#ctx0" brushRef="#br0" timeOffset="75368.13">11854 4346 410 0,'8'9'674'0,"-2"-1"150"16,1 0 166-16,1-3-84 0,-8 3-126 0,7-4-111 15,-7 5-95-15,8-1-130 0,-8 0-120 16,0 0-91-16,7 9-68 0,1-4-45 0,-8 3-17 16,7 1-12-16,9 3-18 0,-10-3-7 15,1 3 4-15,1-3-7 0,6 0-4 0,-6-4 1 16,6-1 0-16,2 1-3 0,-9-5 3 16,8-8-1-16,-7 0 0 0,6 0-3 0,-7-8-5 15,8-5-11-15,-8-4-11 0,0 1-10 0,10-10-16 16,-11-2-3-16,1-1 0 0,-7-4 0 0,8 0 0 15,-1-1 0-15,-7 5 0 0,0 0 0 16,0 4 0-16,8 5 0 0,-8 3-1 16,0 1-41-16,0 7-52 0,0 5-104 0,0 0-161 15,7-1-232-15,-7 5-264 0,0 0-378 0,7 0-99 16,0 5 69-16,0-5 200 0,8 4 274 16,9-4 422-16</inkml:trace>
  <inkml:trace contextRef="#ctx0" brushRef="#br0" timeOffset="75740.156">12467 4305 56 0,'-7'0'503'15,"-9"-4"177"-15,8 4 140 0,-5 4 82 0,4-4-77 16,-5 4-95-16,7 5-83 0,-8-1-77 15,7 0-111-15,-7 4-117 0,9 1-100 0,-3 4-80 16,2-1-52-16,7-3-33 0,0 3-23 16,0-3-15-16,7-1-15 0,2-3-9 0,-3-5-5 15,9 0-3-15,-7-4-1 0,7 0-1 0,-8-4-1 16,7-4-1-16,1 0-1 0,0-5-2 16,-7 1-1-16,0-1 0 0,6 0-1 0,-14 0 1 15,7 2 2-15,1 2 0 0,-8 1-1 16,7 0-1-16,-7 3 0 0,0 5-1 0,0 0 1 15,7 5 0-15,-7-2 0 0,0 2 1 16,7 3 1-16,-7 1-2 0,8-1 2 0,-8 0 0 16,0 5-6-16,8-5-52 0,-8 0-105 0,0-3-181 15,0 3-241-15,0-8-409 0,0 0-233 16,0 4-24-16,0-4 124 0,0 0 215 16,0-4 403-16</inkml:trace>
  <inkml:trace contextRef="#ctx0" brushRef="#br0" timeOffset="77290.06">12650 3774 84 0,'0'-8'413'0,"0"-1"106"0,-7 1 101 15,7 3-8-15,0-2-78 0,-8 2-19 0,8 5 27 16,0-5 6-16,0 5-27 0,0 0-24 15,0 5-63-15,0 0-90 0,0 7-68 0,0 5-39 16,0 8-38-16,0 8-25 0,0 4-27 0,8 9-27 16,-8 4-30-16,0 4-27 0,0 0-25 15,0 0-16-15,7-1-10 0,-7-3-5 16,7 1-2-16,3-6-2 0,-4-4-2 0,1-8-17 16,1-4-40-16,-8-4-87 0,8-8-120 0,-1-5-177 15,-1-3-175-15,2-1-193 0,-8-8-232 16,7-4-97-16,1 0 83 0,-1-9 146 0,0 1 213 15,0-4 311-15</inkml:trace>
  <inkml:trace contextRef="#ctx0" brushRef="#br0" timeOffset="77596.69">12865 4231 131 0,'0'0'621'0,"0"0"209"16,8 0 208-16,-8 4 93 0,6-4-174 0,2 4-184 15,-1-4-164-15,0 3-174 0,2-3-141 16,4 0-106-16,3 0-67 0,-2-3-41 15,1-1-34-15,0-5-19 0,-1 1-13 0,3-1-5 16,-5 1-4-16,4-4-1 0,-1 4 0 0,-8-5-2 16,-7 1 1-16,7 4 0 0,-7-1 0 15,-7 1-1-15,0 0 0 0,0-1 0 0,-1 6-1 16,-8 3-2-16,-5 3 1 0,6 2 0 16,-7 3-2-16,1 4 2 0,6 5 1 0,-7 3 6 15,6-3 16-15,1 8 7 0,9-1 5 0,-2-2 1 16,8 3-5-16,-8 4-15 0,16-9-8 15,-8 1-4-15,8-1-4 0,-2 2-23 0,9-10-65 16,1 1-116-16,-3-5-165 0,3-4-197 16,-2-4-205-16,9-4-250 0,-9 0-132 0,10-5 50 15,-3-2 148-15,1-7 203 0,8-3 305 16</inkml:trace>
  <inkml:trace contextRef="#ctx0" brushRef="#br0" timeOffset="77909.427">13285 4184 289 0,'8'0'699'0,"-1"0"215"0,-7 5 180 15,0-1 10-15,8-1-184 0,-8 7-174 0,0-7-164 16,0 6-143-16,0-1-125 0,0 1-98 16,0 4-60-16,0-5-40 0,0 0-29 0,7 4-25 15,-7-7-18-15,0 3-17 0,7-4-11 16,2-4-7-16,-3 0-2 0,1-4-2 0,1-1 0 16,7-3 0-16,-1-4-1 0,-7-1-1 0,9 1 0 15,-2-1-1-15,2 1 0 0,-2 4-1 16,0-5 0-16,-5 9-1 0,4-1 0 0,-6 2-1 15,9 3 1-15,-9 3-1 0,1 2 0 16,-1 2 0-16,1 3 0 0,-1-2 1 0,-7 4 0 16,7 1 1-16,-7-1 0 0,7 1 0 15,-7-4-2-15,7-1 0 0,3 0-2 0,-10 0-14 16,5-4-32-16,2-4-71 0,-7-4-120 0,9 0-151 16,-1-8-180-16,-8-9-163 0,7 0-155 15,-7-9-144-15,7-7-43 0,0-8 103 16,0-10 156-16,8-6 207 0</inkml:trace>
  <inkml:trace contextRef="#ctx0" brushRef="#br0" timeOffset="78067.392">13735 3529 511 0,'0'-21'708'0,"0"8"123"0,-7 13 121 0,7 0-137 15,-7 13-120-15,7 8-44 0,-7 3-39 16,-1 10-69-16,8 8-107 0,-7 3-117 0,7 0-120 16,-7 10-79-16,7-5-48 0,0 0-31 15,0 0-20-15,0-5-11 0,7-3-12 0,-7-1-32 16,7-4-90-16,-7-3-137 0,8-5-185 15,-8-9-161-15,7 1-168 0,-7-8-220 0,0-5-108 16,0 0 73-16,-7-8 117 0,7 0 175 16,-8-4 296-16</inkml:trace>
  <inkml:trace contextRef="#ctx0" brushRef="#br0" timeOffset="78238.143">13501 4002 98 0,'-10'4'857'0,"3"-4"354"0,7 5 185 0,7-5 106 16,3-5-330-16,-4 1-414 0,9 0-332 15,7-4-173-15,9 0-100 0,5 0-67 0,0-5-41 16,9 4-24-16,-2-3-38 0,3 0-121 0,-3 0-238 16,2 3-332-16,-1-4-488 0,1-4-227 15,6 1 0-15,2-5 185 0,4-7 306 16,2-5 480-16</inkml:trace>
  <inkml:trace contextRef="#ctx0" brushRef="#br0" timeOffset="78657.468">14886 3749 75 0,'0'0'565'0,"0"0"194"0,0-5 234 15,-7 5 160-15,7 0-127 0,0 0-134 16,7 0-124-16,-7 0-192 0,10-4-175 16,3 1-137-16,2-2-92 0,-1 0-63 0,8 2-39 15,0-6-28-15,8 1-17 0,-7 0-9 0,6-1-7 16,1 1-6-16,-8 0-17 0,1 0-45 16,-2 3-112-16,1-6-155 0,0 3-218 15,-7-5-210-15,0 4-275 0,-8-4-191 0,2 6 16 16,-4-6 156-16,4 4 197 0,-9-4 305 15</inkml:trace>
  <inkml:trace contextRef="#ctx0" brushRef="#br0" timeOffset="78871.454">15190 3288 546 0,'-14'0'722'0,"-2"4"130"0,8 1 123 16,-5 3-172-16,4 5-143 0,2-1-67 15,0 8-52-15,0 5-69 0,-1 0-83 0,8 9-83 16,-7 2-84-16,0 2-68 0,-2 7-48 15,4 2-38-15,5-2-27 0,-9 4-18 0,9 1-11 16,0-3-5-16,0-7-4 0,0 3-22 0,0-7-82 16,9-2-134-16,5-9-219 0,-7 0-247 15,0-8-367-15,8-5-177 0,-1-4 18 0,8-8 165 16,2-4 223-16,4-9 377 0</inkml:trace>
  <inkml:trace contextRef="#ctx0" brushRef="#br0" timeOffset="79109.563">15396 3815 600 0,'0'5'949'16,"-6"-1"260"-16,6 8 166 0,-8-4-184 0,8 5-263 16,0-1-287-16,0 5-227 0,0-6-145 15,0 8-89-15,8-3-58 0,-2-4-42 0,9 1-28 16,0-1-20-16,-1-4-10 0,9-3-7 16,-1-1-6-16,-8-8-2 0,8 4-2 0,0-8-1 15,1-1-1-15,-8-4 1 0,0 5-1 0,-8-4 0 16,0-4 1-16,-7 2-1 0,0-2 0 15,0-1-2-15,-14 0 0 0,6 1-3 0,-14 0 0 16,-1-1-2-16,1 9-1 0,0 0-18 16,-7 0-44-16,-1 8-127 0,9 0-210 0,-8 3-320 15,6-3-503-15,0 5-194 0,1-1 20 16,8-4 163-16,6-9 299 0,8-7 513 0</inkml:trace>
  <inkml:trace contextRef="#ctx0" brushRef="#br0" timeOffset="80430.856">16608 3553 7 0,'-9'0'442'0,"2"4"146"0,7 4 111 15,-7-3 72-15,0 3-188 0,-8 6-66 16,6-6-57-16,2 4-22 0,-7 5-21 0,-1 4-32 16,8-5-57-16,-8 8-74 0,8-2-78 15,-9-2-65-15,11 5-45 0,-4-3 9 16,9-2 5-16,-8-4 1 0,8 0 0 0,8-3-2 16,-8-5-36-16,9 1-21 0,4-9-9 0,-5 0-5 15,7-4-2-15,-1-1-4 0,1-3-2 16,-1-8 0-16,2 0 1 0,6-1 0 0,-8-8 3 15,1 4-1-15,-1-4 0 0,2 0-2 0,-10 0 0 16,10 1-2-16,-16 3 1 0,7 4 10 16,-7 0 33-16,0 9 34 0,0-1 25 0,0 6 14 15,0-2 3-15,0 10-24 0,0-2-18 16,0 3-13-16,0 5-8 0,0 6-8 0,0 0-6 16,9 4-15-16,-9-1-10 0,6 4-6 0,8 1-3 15,-5-4-4-15,4 5-3 0,11-5-46 16,-10-5-139-16,9-4-255 0,-10 1-350 15,3-10-437-15,5 6-156 0,2-5 49 0,-1-4 212 16,7 0 332-16</inkml:trace>
  <inkml:trace contextRef="#ctx0" brushRef="#br0" timeOffset="80899.15">17743 3565 124 0,'0'-8'546'15,"0"4"147"-15,0-4 104 0,-7 5 8 16,0 3-156-16,7-5-85 0,-7 5-46 15,-1 5-16-15,-7-2-27 0,9 5-63 0,-11 4-90 16,3 1-76-16,7 1-72 0,-8 1-50 0,0 7-39 16,9-1-25-16,-10-1-23 0,9 0-17 15,1 2-10-15,-4 3-4 0,10-5-3 0,0 2-2 16,0-6-29-16,0 1-85 0,10-1-142 16,-10-4-199-16,6 0-226 0,9-3-318 0,-7-6-171 15,5 2 26-15,10-5 145 0,7-5 204 16,-1-2 334-16</inkml:trace>
  <inkml:trace contextRef="#ctx0" brushRef="#br0" timeOffset="81237.424">17949 3719 7 0,'-7'5'583'0,"1"-2"192"16,-2 7 149-16,0-3 137 0,1 3-188 16,0-2-163-16,0 0-109 0,7 1-98 15,0-1-110-15,-8-4-99 0,8 4-91 0,8 0-71 16,-8 0-41-16,7-3-21 0,0-1-16 0,8 0-15 15,-7-1-11-15,5-3-6 0,3 0-6 16,6-3-3-16,0-5-4 0,0 3-1 0,1-7-2 16,0 4-3-16,-10-5 0 0,10 1-1 15,-9-1-1-15,2 0 1 0,-2 1 1 0,-7-1 1 16,-7 1 1-16,0 4 0 0,0-4-1 0,-7 3 3 16,0 1 16-16,-9-1 9 0,1 2 4 15,2-2 0-15,-3 6-1 0,-6-2-17 0,8 0-9 16,-9 2-4-16,1 3-3 0,7 0-1 15,1 0-2-15,-1 3-1 0,-1 2-2 0,9 3-11 16,1-3-39-16,-2 3-84 0,8-5-122 0,0 2-188 16,8-1-189-16,-8-4-237 0,13 0-275 15,-4 0-44-15,6 0 115 0,15-4 169 16,-10-1 259-16</inkml:trace>
  <inkml:trace contextRef="#ctx0" brushRef="#br0" timeOffset="81488.657">18363 3612 522 0,'8'8'744'0,"-8"-3"140"0,0 2 121 0,0-2-149 16,0 3-160-16,0 1-102 0,7-2-73 0,-7 2-78 15,0 3-91-15,8 0-84 0,-1 1-76 16,0-5-47-16,0 4-31 0,0-2-23 0,9-3-15 16,-9 3-11-16,8-7-10 0,0-3-6 0,-1 0-6 15,2 0-7-15,-3-3-8 0,4-7-6 16,-3 3-5-16,-7-3-3 0,8 2-5 15,-8-4-2-15,-7 4-3 0,7-9-2 0,-7 5-2 16,7-4-3-16,-7-1-10 0,0 0-28 0,-7 1-57 16,7-1-110-16,0 0-137 0,-7 0-187 15,0 6-164-15,-1-2-191 0,8 4-241 16,-7 1-22-16,7 4 123 0,7 4 161 0,-7-4 232 16</inkml:trace>
  <inkml:trace contextRef="#ctx0" brushRef="#br0" timeOffset="81837.603">18695 3553 169 0,'9'9'583'0,"-4"4"140"0,-5-4 91 16,9-1-14-16,-9-5-159 0,7 6-100 0,0-1-39 15,2 5-4-15,-3-6-12 0,1 3-56 16,-7-2-72-16,8 0-68 0,-8 0-61 0,8 0-58 16,-8 0-39-16,0-3-34 0,7-2-24 15,-7 1-24-15,0 1-16 0,6-2-10 0,2-3-8 16,-8 0-5-16,7-3-2 0,2-2-4 0,-2 1-1 15,0-4 0-15,8-4-2 0,-7 3-1 16,-2-7 0-16,1 3-1 0,9 1 0 0,-9-1-1 16,1 1 1-16,-1 4 0 0,0 5 1 0,2 3-1 15,-3 0-1-15,1 3 2 0,-7 2-1 16,8 7-1-16,-8-4 1 0,7 5 1 16,-7 4 0-16,8-5-1 0,-8 0 1 0,6 0 1 15,2 0-1-15,-8 0 0 0,7-2-1 0,0-3-2 16,9-2-18-16,-9-2-48 0,1-3-94 15,0-3-117-15,-1-2-168 0,-1-7-161 0,-6-1-164 16,8 1-208-16,-8-9-133 0,0 2 56 16,7-6 126-16,-7-5 188 0,8-8 292 15</inkml:trace>
  <inkml:trace contextRef="#ctx0" brushRef="#br0" timeOffset="82051.194">19138 2985 201 0,'0'-4'706'0,"-7"1"204"0,0 3 151 15,7 0 58-15,-8 3-262 0,8 9-170 16,-7 5-142-16,7-1-104 0,-8 9-86 0,1 4-88 16,7 6-75-16,-6 1-45 0,6 1-36 15,-8 5-29-15,8 0-25 0,8 4-18 0,-8-6-16 16,6 2-11-16,-6-5-5 0,7-4-3 0,1 5-2 16,-1-9-3-16,1-1-14 0,-1-1-36 15,-7-2-73-15,7-5-106 0,-7-3-138 0,7-5-180 16,-7-4-176-16,0 0-257 0,0-3-178 15,-7-2 10-15,7-3 136 0,0 0 185 0,-7-8 317 16</inkml:trace>
  <inkml:trace contextRef="#ctx0" brushRef="#br0" timeOffset="82687.217">18991 3524 93 0,'-6'0'697'0,"-4"0"234"0,10 0 155 0,0-4 117 15,0 4-285-15,10-3-221 0,-4 3-180 16,9 0-116-16,0 3-90 0,-1-3-91 0,1 0-72 16,6 4-48-16,2-4-37 0,7 5-26 15,1-5-19-15,-3 3-8 0,1-3-5 0,0 0-2 16,1-3-1-16,0 3 2 0,0 0 1 16,-1-5-1-16,0 5-2 0,-7-4 1 0,7 4-2 15,-6-3 0-15,-1-2-1 0,1-3 0 0,-9 4 0 16,2-5 0-16,-9 1 0 0,7 0-1 15,-14 0 1-15,0 0 1 0,0-4-1 0,-7 2 2 16,-7 1 0-16,5 3 0 0,2-4 1 16,-7 6 0-16,6 1 2 0,-7 3 21 0,8 0 20 15,1 3 20-15,-10 1 18 0,9 6 18 0,-2-4-8 16,3 8-10-16,-2 3-14 0,0-1-17 16,1 4-17-16,7 2-13 0,0 3-13 0,0-5-10 15,0 5 0-15,7-5 0 0,9 2 0 0,-10-6 0 16,10 5 0-16,-9-9-32 0,8 0-45 15,-1-8-80-15,2 4-125 0,-2-8-136 16,9 0-160-16,-9-8-117 0,2 4-87 0,-3 1-46 16,10-6-60-16,-9-3 40 0,10 7 72 15,-11-2 107-15,3 3 145 0,5-1 217 16,-6 10 229-16,-8-1 285 0,8 3 224 0,-7 2 167 16,0 8 90-16,-8-5 13 0,0 4-63 15,0-4-21-15,-8 5-8 0,0 1 15 0,0-6-14 16,8 1-71-16,-7-1-96 0,0-4-88 0,-1-3-78 15,8-2-45-15,-7-3-38 0,7-3-36 16,0-2-140-16,0-3-18 0,0-9 0 16,7 1 0-16,-7-6 0 0,8-3 0 0,6 0 0 15,-6-3 0-15,8 4 0 0,-10-6 0 0,9 2 0 16,0 1 0-16,-1-1 0 0,3 3 0 16,-11 4 0-16,9 0 0 0,0 9 0 0,-9-1 0 15,9 4 0-15,-15 3-11 0,7 6-382 16,-7-5-273-16,0 10-355 0,0-5-337 0,0 3-54 15,0 9 113-15,0 1 243 0,15 4 358 16</inkml:trace>
  <inkml:trace contextRef="#ctx0" brushRef="#br0" timeOffset="82796.901">20319 3795 89 0,'-6'29'746'0,"-1"-9"193"0,-2-7 83 15,2-6 0-15,-1 3-465 0,1-7-513 16,7 2-553-16,-8-1-319 0,1-4-104 0,-1-9 26 15,-5 6 132-15,-3-10 353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2:04:38.686"/>
    </inkml:context>
    <inkml:brush xml:id="br0">
      <inkml:brushProperty name="width" value="0.05292" units="cm"/>
      <inkml:brushProperty name="height" value="0.05292" units="cm"/>
      <inkml:brushProperty name="color" value="#FF0000"/>
    </inkml:brush>
  </inkml:definitions>
  <inkml:trace contextRef="#ctx0" brushRef="#br0">21012 13900 314 0,'0'-8'413'16,"0"0"45"-16,0 0-44 0,0 0-88 16,8-1-121-16,-8 1-77 0,0 3-26 15,0 2-9-15,-8-2-11 0,2 2-1 0,-2-2 7 16,-7 5-7-16,8-4-1 0,-8 4 11 16,-6 0 19-16,5 4 22 0,-5-4 11 0,-2 5 2 15,1-2-1-15,-7 5 0 0,0 1 3 16,-1-1 18-16,-8 5 30 0,9-1 32 0,-14 0 11 15,6 8-17-15,-8 1-35 0,-7 4-47 16,9 5-6-16,-10-1-10 0,9 4-3 16,0-4-1-16,-1 4-4 0,8-3-47 0,0 3-14 15,7 0 1-15,-6 0 2 0,15 0 21 16,-2 1 11-16,0-1-11 0,8-4-14 0,15 0-6 16,0-1 1-16,0 2 4 0,15-1 0 0,-1-4-1 15,18 0-4-15,-11 0-25 0,15 0-14 16,2 0-9-16,6-5-3 0,0 2-3 15,7-2-2-15,1-4 0 0,9 1 1 0,3-5 1 16,3-4 3-16,8 1 0 0,6-1-2 0,-7-4-1 16,6-4-1-16,2 4-5 0,-2-4 1 15,-5-4 0-15,14 4 2 0,-9-4 2 0,2 0 1 16,0-4-1-16,-3 0 0 0,3-5-1 16,-8 1-2-16,0-5 2 0,-16 0 25 0,9-3 16 15,-14-2 6-15,-3 2 5 0,-5-5 2 0,-9 0-23 16,2 1-14-16,-16-1-6 0,1-4-4 0,-10-1-2 15,3 1-3-15,-16-4 1 0,0-4-1 16,0 4 1-16,-16-5 0 0,3-4 3 0,-18 2 0 16,1-2 0-16,1 0-2 0,-15 1 11 15,0-1 2-15,-16 1 2 0,2 2-1 0,-1 6 2 16,-6 1-14-16,-9 3-5 0,-9 0-4 16,2 9 2-16,1-2-3 0,-10 5 0 0,10 4 0 15,7 2 0-15,-2 2-4 0,1 5-2 0,0 0-19 16,7 4-36-16,1 4-58 0,8-4-84 15,5 4-171-15,2-4-225 0,15 0-363 0,5-4-220 16,16-4-41-16,8-12 117 0,7-10 217 16,16-12 389-16</inkml:trace>
  <inkml:trace contextRef="#ctx0" brushRef="#br0" timeOffset="2451.781">22239 14597 244 0,'7'-8'459'0,"0"4"96"0,-7-4 31 0,8 3-25 16,-8 2-113-16,0 3-54 0,0 0-14 15,0-5 14-15,0 5 28 0,0 0 11 0,0 5-6 16,0-5-29-16,7 0-50 0,-7 3-63 16,14 2-37-16,2-5-25 0,5 4-24 0,2 0-16 15,13 0-10-15,8 1 3 0,9-2-3 0,6 2-11 16,6-1-21-16,18 4-11 0,4-3-81 16,3 0-49-16,5 1 0 0,1 3 0 0,0 1 0 15,0-7 0-15,9 1 0 0,-2-4 0 16,-8 0 0-16,8-4 0 0,-7 1 0 0,0-2 0 15,-7 0 0-15,-1 2 0 0,1-3 0 16,-9 3 0-16,-6 3 0 0,-14-3 0 0,-2 3 0 16,-12 0 0-16,-10 0 0 0,-14 3 0 0,0 0 0 15,-7-3 0-15,-7 6 0 0,-8 2 0 16,0-3 0-16,-8-2 0 0,0 1 0 0,-5 4 0 16,-10-3-131-16,8-2-308 0,-8 2-265 15,-6-1-409-15,-1-4-257 0,1 0-25 0,-8-4 116 16,0-1 266-16,0 2 440 0</inkml:trace>
  <inkml:trace contextRef="#ctx0" brushRef="#br0" timeOffset="10119.499">6111 9860 72 0,'0'4'451'0,"0"1"152"16,0-2 115-16,0 2 1 0,0-5-108 16,0 0-72-16,-6 0-62 0,6-5-37 0,0 2-33 15,0-6-47-15,-9-3-70 0,9-5-73 16,-7-3-66-16,0-4-48 0,0-11-39 0,0-2-23 15,-1-4-20-15,-8-5-8 0,4-4-8 16,-5 0-2-16,-5-8-1 0,0 4 4 0,-1-4-1 16,-6 5 0-16,1 2 2 0,-1-3-1 0,-2 9-4 15,-6 0 0-15,2-2 10 0,-3 6 10 16,2 8 9-16,-2 4 8 0,-7 0 3 0,8 7-11 16,-7 1-7-16,6 1-7 0,-4 8-6 15,-3 0-4-15,7-1-4 0,-5 9-3 0,-2 0-4 16,1 0 2-16,-1 8-1 0,1 0 1 0,0 0 1 15,0 9 2-15,-1-5 0 0,1 4-1 16,7 0 2-16,-6 0 1 0,4 6 0 16,11-3-1-16,-8 3 1 0,-1 3 1 0,7 4-1 15,0-4-1-15,8-1 1 0,-9 5-1 0,11 0 1 16,4 0-1-16,-5 0 3 0,4 8 2 16,3-4 1-16,8 8-2 0,-3 4 3 0,9 1 1 15,-7 4-2-15,7 3 11 0,0-2 12 16,0 2 11-16,0 1 12 0,7 0 14 0,2 1 1 15,-9-3 3-15,13-2 6 0,3 4 3 0,-2 0 6 16,9-5 2-16,-2 2-1 0,1-1-6 16,9-6-8-16,6 2-17 0,0-9-12 0,-1 1-12 15,0-6-13-15,2-3-8 0,6 0-5 16,-7-5-3-16,8-3-3 0,-8 1-1 0,0-1-2 16,-1-5-1-16,2-1-2 0,-9 2-2 0,-8-4-14 15,1-2-28-15,1 1-47 0,-8 2-81 16,-8-7-100-16,0 1-111 0,1 1-136 0,-8-2-121 15,0 2-130-15,-8 3-206 0,1 0-64 16,-7 1 79-16,-1 0 129 0,6-5 195 16</inkml:trace>
  <inkml:trace contextRef="#ctx0" brushRef="#br0" timeOffset="10385.697">4997 10533 181 0,'-7'13'774'0,"0"-1"258"16,7-4 160-16,0-3 67 0,0 3-316 15,7-4-274-15,0 1-206 0,7-2-117 0,2 2-76 16,6-1-59-16,7-4-46 0,0 0-43 0,1 0-38 16,-1-4-29-16,8-1-20 0,1 2-16 15,-2-6-9-15,2 5-7 0,5 0-3 0,-5-1-2 16,-2 0 0-16,1-1 1 0,1 0 1 16,-9-2 2-16,0 0 1 0,-6-1 0 0,0 1-1 15,-3-5 0-15,-4-2 0 0,-9-2-1 0,0-3-1 16,-7-5-1-16,0-5-1 0,-14-3-9 15,-2-4-27-15,-4-5-50 0,-19 1-125 0,3-6-186 16,-8 3-278-16,-1 6-440 0,2 0-210 16,-3 17 10-16,10 5 134 0,-9 11 262 0,2 5 456 15</inkml:trace>
  <inkml:trace contextRef="#ctx0" brushRef="#br0" timeOffset="13652.657">12312 10384 417 0,'-24'0'704'16,"10"0"196"-16,-8 3 190 0,0-3-68 15,8 0-138-15,7 4-125 0,-1-4-129 16,-1 0-137-16,2 0-116 0,7 0-92 0,0 5-57 15,0-5-40-15,7 0-34 0,10 0-94 0,-10 0-60 16,14 3 0-16,-6-3 0 0,7 6 0 0,1-6 0 16,6 4 0-16,-6-4 0 0,6 4 0 15,0 1 0-15,-7-5 0 0,9 3 0 16,-2-3 0-16,-8 5 0 0,1-2 0 0,0 6 0 16,8-1 0-16,-8 0 0 0,-7 5 0 0,7-1 0 15,-8 1 0-15,2-2 0 0,-9 7 0 0,1-3 0 16,-8 4 0-16,-8 1 0 0,1-4 0 15,-16 6 0-15,2-2 0 0,-2 0 0 0,-13 5 0 16,-2 0 0-16,-13 0 0 0,-7 9 0 16,-3-1 0-16,-18 0-504 0,-3 0-915 0,-7-4-222 15,0-8-22-15,8 0 193 0,7-13 489 16,7-8 536-16</inkml:trace>
  <inkml:trace contextRef="#ctx0" brushRef="#br0" timeOffset="20351.256">12119 10848 151 0,'-7'-8'287'0,"7"-4"36"0,7-1 5 16,-7 5-8-16,0 0-42 0,0-5-60 15,0 10-50-15,0-6-33 0,0 1-21 0,0 0-4 16,0 0 7-16,0 3 14 0,0-3 12 15,-7-1 17-15,7 6 9 0,0-6 6 16,-6 4 6-16,6-3 18 0,-10 3 22 0,10 2 34 16,-7-1 32-16,0-1 24 0,0 5 2 15,-8 0-17-15,8 0-37 0,-7 0-39 0,-2 0-43 16,-4 5-25-16,3-1-26 0,-4 4-19 0,-2 0-8 16,1 6-7-16,-8-2-15 0,8 4 1 15,-7 1-2-15,-1 4-15 0,1 3 2 16,-1 1 3-16,2 0-10 0,4 4-3 0,-5 0 8 15,0 5-3-15,-1-1-9 0,8 0-1 0,-8 4 9 16,9 1-8-16,-10-1-3 0,9 5 9 0,1-6 2 16,0 6-7-16,4 0 3 0,3 3 0 15,-1-3 1-15,0 4-1 0,1-5 2 16,-2 5 3-16,9-4 1 0,0-1-5 0,-1 0-2 16,1 0-34-16,7 3-18 0,0-8 0 0,7 1 0 15,-7-4 0-15,8 1 0 0,6-1 0 16,-6 1 0-16,8-1 0 0,-2 4 0 0,8-4 0 15,-1 5 0-15,2-5 0 0,0 0 0 16,5-5 0-16,3 2 0 0,-2-5 0 0,7 0 0 16,-7 0 0-16,9-5 0 0,-2-3 0 0,9-1 0 15,-7-4 0-15,6-2 0 0,-1-6 0 16,2 0 0-16,6-8 0 0,-6 0 0 0,-1-6 0 16,2-2 0-16,4-4 0 0,-5-5 0 0,-9 5 0 15,1-5 0-15,1 0 0 0,-10 1 0 16,-6-2 0-16,2 6 0 0,-10-9 0 0,0 5 0 15,1-5 0-15,0 0 0 0,-7-4 0 16,0-1 0-16,-1 2 0 0,0-6 0 0,0 1 0 16,1 0 0-16,-8-1 0 0,7 5 0 0,0 0 0 15,0 0 0-15,-7 8 0 0,8 1 0 16,0 4 0-16,-8 4 0 0,0 2 0 0,6 1 0 16,-6 1 0-16,8 5 0 0,-8-2 0 15,7-3-194-15,-7 4-254 0,7-4-172 0,2 3-164 16,-9-3-189-16,-9 0-192 0,9 4-23 15,0 0 138-15,-7 4 182 0,0 0 240 16</inkml:trace>
  <inkml:trace contextRef="#ctx0" brushRef="#br0" timeOffset="20666.74">12297 11646 207 0,'-23'3'648'16,"8"2"165"-16,8-5 156 0,-8-5 58 0,8 2-204 15,7 3-127-15,-7-9-83 0,14 1-95 16,-7-4-105-16,7-1-88 0,8-2-78 0,-8-2-59 16,17-4-42-16,-3-5-26 0,1 1-17 0,1 0-17 15,-2-3-10-15,9-2-12 0,-7 2-10 16,6-2-11-16,-7 1-31 0,0 4-12 0,8 0 0 16,-9 0 0-16,2 9 0 0,-9-4 0 15,8 6 0-15,-7 2 0 0,-1 8 0 0,1 0 0 16,-8 4 0-16,9 4 0 0,-9 4 0 0,1 5 0 15,0 12 0-15,-1 0 0 0,-7 12 0 16,0 0 0-16,6 4 0 0,-6 1 0 16,0 0 0-16,0-1 0 0,8-2 0 0,-1-11 0 15,1 2 0-15,6-10 0 0,-7-8-593 0,10-4-754 16,4-12-232-16,1-4-33 0,9-13 173 16,4-7 388-16,9-9 575 0</inkml:trace>
  <inkml:trace contextRef="#ctx0" brushRef="#br0" timeOffset="22984.967">13809 11646 226 0,'-14'0'485'0,"0"0"80"16,6 0 62-16,-8 0-109 0,10 0-148 16,-1 0-75-16,-2-5-37 0,2 1-19 0,7 4-11 15,0-4-13-15,0 4 15 0,7-4 30 16,-7 4 27-16,9 0 18 0,-2 0 9 16,7 4-18-16,2 4-38 0,-10-3-39 0,9 7-39 15,7 1-22-15,-7 3-25 0,6 1-9 16,3 8-16-16,-3 0-11 0,-5 4-13 0,5 4-7 15,2 0-17-15,0 1-10 0,-10 4 5 0,10-2 0 16,-9 10 14-16,0 0 30 0,9 4 13 16,-8 4-5-16,-1 4-11 0,1-4-23 0,-7-1-36 15,1-3-16-15,-4 0 0 0,-5-5 2 16,0 0 0-16,-5-2 1 0,-4-1 0 0,1-2-1 16,-7 3 3-16,1-6 3 0,-1 0-21 0,-8 0-8 15,1 1 0-15,-7-4 0 0,0 2 0 16,-1-7 0-16,-7 4 0 0,1-3 0 15,-2-5 0-15,-6 0 0 0,1 0 0 0,-2-1 0 16,-7-3 0-16,9-4 0 0,-10-1 0 0,9-4 0 16,-8 2 0-16,8-11 0 0,0 2 0 0,-1-5 0 15,1-5 0-15,7-3 0 0,0-1 0 16,0 1 0-16,1-4 0 0,-2 4 0 16,9-5 0-16,0 1 0 0,-1-5 0 0,1 5 0 15,6-1 0-15,2-2 0 0,-1-3 0 0,6-3 0 16,1 0 0-16,1 1 0 0,-1-9 0 15,9 0 0-15,6-8 0 0,-7-1 0 0,7-4 0 16,7 1 0-16,-7-5 0 0,13-4 0 16,-5-3 0-16,6-1 0 0,1-1 0 0,1 2 0 15,-3-5 0-15,11 7 0 0,-10 2 0 0,1 3 0 16,-1 4 0-16,-7 1 0 0,10 3 0 16,-12 6 0-16,2 3 0 0,2 4 0 0,-2-1 0 15,1 6 0-15,-8-1 0 0,7 1 0 0,-7 7-287 16,7-3-136-16,-7-1-174 0,-7 5-154 15,7-6-182-15,-7 1-230 0,7 5-19 16,-8-4 131-16,1 3 164 0,-2-3 233 0</inkml:trace>
  <inkml:trace contextRef="#ctx0" brushRef="#br0" timeOffset="23299.173">12798 11871 514 0,'-15'20'763'0,"2"-3"214"15,-4-4 163-15,10-5-114 0,0 0-197 16,0-5-131-16,7-3-163 0,0-3-125 0,0-1-115 16,7-5-80-16,0-4-56 0,0-2-34 15,10-2-24-15,-4-8-14 0,2-1-14 0,7-3-12 16,2-3-13-16,-3-1-10 0,8 0-11 0,-7-6-7 16,1 6-7-16,6 1-3 0,-7-1-3 15,2 3-2-15,-3 5-1 0,1 0-2 16,-8 8 0-16,8 1-1 0,-15 7 0 0,10 9 0 15,-3 0 2-15,-7 9-2 0,9 3-1 0,-3 9 0 16,-6 4 0-16,9 5 0 0,-2-2 0 16,2 5 0-16,-2 0 0 0,9-4 0 0,-10 0 0 15,10-4-48-15,-1-4-137 0,-6 1-265 0,-3-11-397 16,3 2-461-16,5-9-167 0,-5 0 38 16,5-8 222-16,9-4 380 0,6-22 457 15</inkml:trace>
  <inkml:trace contextRef="#ctx0" brushRef="#br0" timeOffset="25401.691">14755 10985 106 0,'-8'0'487'0,"0"-3"123"16,1 3 95-16,7-5-10 0,-6 5-165 0,6 0-77 16,0-4-14-16,0 4 11 0,6 0 17 15,-6-4-1-15,7 4-32 0,1-4-67 0,0 4-70 16,6-4-64-16,0 0-49 0,2 0-33 0,-2-1-20 15,8 2-15-15,0-2-8 0,0 1-5 16,8 0-6-16,-1-5-8 0,3 6-7 0,-4-6-9 16,1 5-11-16,0-4-9 0,9-1-10 15,-2 6-7-15,-6-3-10 0,7-2-4 16,-8 8 7-16,0-5 9 0,-5 10-29 0,5-5-9 16,-8 8 0-16,3-2 0 0,5 1 0 0,-8 2 0 15,9-1 0-15,-6 1 0 0,4 3 0 16,-6-4 0-16,7 5 0 0,1-1 0 0,0 0 0 15,-1 1 0-15,1 3 0 0,-1-4 0 16,7 5 0-16,-5 0 0 0,-2 0 0 0,2-1 0 16,-2 1 0-16,-8 4 0 0,1-5 0 0,2 0 0 15,-10 6 0-15,8-6 0 0,-8 4 0 16,1-1 0-16,-1 1 0 0,-6 0 0 0,-1 5 0 16,0-5 0-16,2 1 0 0,-2 4 0 0,-7 1 0 15,7-1 0-15,-7-1 0 0,0 1 0 16,0-1 0-16,0 1 0 0,0 2 0 0,0-2 0 15,-7 0 0-15,7-6 0 0,0 6 0 16,0 0 0-16,0-4 0 0,-7 4 0 0,7-3 0 16,-9 1 0-16,9-2 0 0,-7 5 0 0,7-6 0 15,-7 0 0-15,-1 1 0 0,2 1 0 0,-10-2 0 16,9-3 0-16,0 0 0 0,-8-1 0 16,8 1 0-16,-7-5 0 0,-2 4 0 15,1-4 0-15,-7 1 0 0,8 1 0 0,-8-2 0 16,1 1 0-16,-3-1 0 0,2-1 0 0,-7 2 0 15,0-4 0-15,-1 7 0 0,-6-4 0 0,5 0 0 16,-6 6 0-16,2-6 0 0,-3 4 0 16,2-2 0-16,-2-2 0 0,1 1 0 15,-1-1 0-15,2-4 0 0,7-4 0 0,-9 5 0 16,10-5 0-16,-9-4 0 0,0 0 0 0,7-4 0 16,-6-1 0-16,5 1 0 0,-5-4 0 0,5-5 0 15,-6-3 0-15,8-1 0 0,-1-5 0 16,-6-1 0-16,6-2 0 0,0-4 0 15,2-4 0-15,-1 3 0 0,-2-8 0 0,9 6 0 16,-8-1 0-16,0-4 0 0,2-2 0 0,5 6 0 16,-6-4 0-16,-1 4 0 0,9 0 0 0,-9-1 0 15,-1 5 0-15,9 4 0 0,2 0 0 16,-11 6 0-16,8-6 0 0,3 7 0 16,-3-3 0-16,9 5 0 0,-9-1 0 0,10 4 0 15,-4 1 0-15,3 0 0 0,6-1 0 0,1 5 0 16,-1 4 0-16,1-4 0 0,1 8 0 0,6-5 0 15,0 5 0-15,0 0 0 0,6 0 0 16,-6 5 0-16,7 0-18 0,-7 2-592 16,8-3-211-16,-8 0-236 0,7 5-284 0,-7-1 13 15,8 0 161-15,-1 0 221 0,0 1 288 16</inkml:trace>
  <inkml:trace contextRef="#ctx0" brushRef="#br0" timeOffset="25695.952">14171 11674 334 0,'-6'17'707'0,"-11"-1"196"0,5 3 163 0,3-11-29 16,1 0-202-16,1-4-134 0,-1-4-123 16,8-4-111-16,-6-1-88 0,6 2-85 0,0-10-68 15,6-1-47-15,-6-2-30 0,0-1-21 16,8-3-14-16,-8-1-20 0,7 0-94 0,-7-2 0 16,8-2 0-16,-8 0 0 0,9-2 0 0,-9 2 0 15,5-3 0-15,-5 7 0 0,7-3 0 16,-7 2 0-16,9 2 0 0,-1 3 0 0,-8 0 0 15,13 5 0-15,-5 0 0 0,-1 3 0 0,8 1 0 16,-8 4 0-16,10 0 0 0,-4 4 0 16,2 0 0-16,7 4 0 0,1 0 0 0,-3 4 0 15,3 1 0-15,8 3 0 0,-1 4 0 16,-2-3 0-16,1 4 0 0,0 0 0 0,2-1 0 16,-2-4-44-16,-7 1-826 0,7-1-512 0,-6 1-179 15,6-1-1-15,1-4 205 0,-1-4 419 16,1 1 513-16</inkml:trace>
  <inkml:trace contextRef="#ctx0" brushRef="#br0" timeOffset="39518.133">14090 8581 18 0,'14'-12'396'0,"-6"4"103"0,-1-5 78 0,1 5-3 15,1 0-109-15,-4 0-88 0,-5 4-40 16,7 0-2-16,-7 0 13 0,-7-1 14 16,7 5 8-16,-14 5 0 0,6 3-31 0,-13-1-45 15,-2 6-45-15,0 3-36 0,-5 2-27 16,-1-3-14-16,-1 6-5 0,-1 5-5 0,-5-1-12 16,-2 0-17-16,2 3-22 0,-7 2-27 15,-3 4-26-15,10 2-22 0,-16-2-17 0,9 2-10 16,-3 1-5-16,2 2-5 0,1-6 0 0,6 0-1 15,0-4-16-15,14-4-51 0,1-4-89 16,7-4-138-16,9-9-205 0,6 0-234 0,-9-4-279 16,9-4-160-16,0-4 22 0,9-4 156 15,4-5 225-15,-5-4 319 0</inkml:trace>
  <inkml:trace contextRef="#ctx0" brushRef="#br0" timeOffset="39776.66">13404 8896 18 0,'-7'0'574'0,"-2"5"161"0,2-5 116 0,0 5 101 16,-7-2-200-16,6 9-145 0,0-2-78 15,1 7-53-15,-8-1-52 0,1 5-79 0,6 0-82 16,-7 3-56-16,8 1-40 0,-8 4-30 0,9 0-21 16,-3 1-11-16,2-2-9 0,0-3-6 15,7 0-3-15,0-5-6 0,0 2-9 0,7-5-12 16,0-5-13-16,2-4-12 0,4-3-10 15,2-2-7-15,8-6-7 0,6-6-4 0,1 1-4 16,0-9-3-16,7-4-4 0,0-1-23 0,-1-1-72 16,-6-6-151-16,8 4-260 0,-9 0-341 15,-1-5-405-15,-6 10-122 0,7-5 64 0,2 4 219 16,-1 5 326-16</inkml:trace>
  <inkml:trace contextRef="#ctx0" brushRef="#br0" timeOffset="40452.139">14599 8370 552 0,'0'-8'773'0,"0"8"188"0,-8-5 149 15,2 10-174-15,-2-1-179 0,0 0-135 16,1 8-131-16,-6 0-108 0,-10 5-82 0,9 4-71 15,-10-1-53-15,9-3-40 0,-6 5-27 0,6-1-19 16,-1-1-15-16,9-4-13 0,2 0-11 16,-5-3-10-16,10-1-11 0,0-2-9 0,0 1-7 15,0-2-7-15,10 0-3 0,2-1-2 16,-3-3-2-16,6 3 0 0,6-4-2 0,-5 0 1 16,5-4 0-16,2 4 0 0,-9-1 0 15,8 2 0-15,-7 3 1 0,-1-3 0 0,1 3 0 16,2 0 1-16,-11 5 0 0,1-1 2 0,-7 4-1 15,0-4 1-15,0 6 1 0,-7-1 0 16,7-1-1-16,-6 1-1 0,-11 0 0 0,10-1-1 16,-7-4-2-16,-2 0 0 0,9-4-1 15,-6 1-1-15,-3-6-1 0,2 2 0 0,7-5-1 16,-10 0-26-16,10-5-43 0,1-3-81 0,6-4-118 16,-9-4-172-16,9-5-192 0,0-4-215 15,0-3-279-15,9-7-85 0,-3-2 82 0,9-8 176 16,8-2 241-16,0 2 352 0</inkml:trace>
  <inkml:trace contextRef="#ctx0" brushRef="#br0" timeOffset="40818.965">14726 8147 10 0,'0'-5'606'0,"-9"5"241"16,9 0 190-16,0 5 124 0,-7 2-212 0,7 1-206 15,0 5-167-15,0-1-130 0,0 5-82 16,7 3-64-16,-7 5-63 0,0 4-54 0,0 0-41 15,0 6-27-15,0-3-21 0,0 5-15 16,0-4-11-16,0 2-11 0,0-2-9 0,0-5-7 16,0-4-8-16,0 1-7 0,0 2-7 0,0-11-9 15,0 1-10-15,9-9 0 0,-9-1 0 16,6 3 0-16,-6-10 0 0,7 0 0 0,1-10 0 16,-8 3 0-16,8-6 0 0,6-3 0 15,-7-2 0-15,0-3 0 0,2 1 0 0,-2-1 0 16,7 0 0-16,-6 6 0 0,0 2 0 15,-2 1 0-15,2 4 0 0,-1 3 0 0,0 0 0 16,1 10 0-16,-1 0 0 0,-7-2 0 0,7 6 0 16,0 4 0-16,-7-1 0 0,10-1 0 15,-10 6 0-15,7-5 0 0,-1 6 0 0,-6-6-42 16,8 1-146-16,-8-6-130 0,7 3-158 16,1-7-179-16,-2-3-187 0,-6 0-189 0,8-3-143 15,6-3 49-15,-4-2 154 0,2 0 209 16,4-5 266-16</inkml:trace>
  <inkml:trace contextRef="#ctx0" brushRef="#br0" timeOffset="41077.114">15049 8516 318 0,'0'-4'644'0,"0"-1"167"16,-7 5 167-16,7 0-37 0,-7 0-131 0,7 5-107 15,0-1-87-15,-8 0-108 0,8 3-106 16,0 2-88-16,8 3-80 0,-8 1-64 0,7-5-48 16,-7 4-35-16,7-4-26 0,0 2-19 0,1-3-14 15,1 3-8-15,-4-7-4 0,4-3 1 16,-2 0 1-16,0 0 0 0,1-3 1 15,-1-3 0-15,-7 2-2 0,7-3-4 0,0-3-3 16,-7-2-3-16,0-1-2 0,0 1-1 0,0-4-2 16,0 4-1-16,0-5-1 0,0 4 1 0,-7-2-2 15,7 2-1-15,-7 4-2 0,7 1-17 16,-7-1-31-16,7 9-64 0,-8-4-104 16,8 0-118-16,-7 4-170 0,7 0-166 0,-7 0-174 15,7 0-203-15,0 0-88 0,7-5 91 16,0 2 155-16,8-2 218 0,-1 1 300 0</inkml:trace>
  <inkml:trace contextRef="#ctx0" brushRef="#br0" timeOffset="41301.924">15300 8419 16 0,'8'13'551'0,"-8"-1"206"0,0 1 201 16,0-1 148-16,0 6-127 0,-8-6-145 0,8 1-121 16,0-1-143-16,-7-4-133 0,7 0-108 15,0 0-91-15,-6 0-62 0,6-3-39 0,0-5-23 16,0 3-17-16,0-3-17 0,0-3-16 15,0 3-29-15,0-5-35 0,0 1 0 0,0-4 0 16,0 0 0-16,6 4 0 0,-6-4 0 0,0-4 0 16,0 4 0-16,7-5 0 0,1 4-28 15,-8-4-86-15,8 1-110 0,-2 4-135 0,1-5-193 16,1 1-198-16,-1-1-222 0,2 1-230 16,-2-1-17-16,7-3 142 0,-6 3 200 15,6-2 266-15</inkml:trace>
  <inkml:trace contextRef="#ctx0" brushRef="#br0" timeOffset="41521.24">15463 8079 517 0,'-16'-4'906'15,"2"-1"220"-15,7 10 143 0,0-5-133 16,-1 8-251-16,0 1-263 0,1 7-170 0,1 1-104 16,6 8-81-16,0 0-67 0,0 0-56 0,0 4-44 15,0 4-37-15,6 1-25 0,-6-1-19 16,7 0-10-16,1-4-7 0,0 4-5 0,-1-5-4 15,0-1-21-15,0-7-38 0,0 1-72 16,-7-5-106-16,10-4-113 0,-10-4-144 0,6-3-143 16,-12-5-144-16,6 0-159 0,-10-5-149 15,3 1 44-15,0-8 128 0,7-1 190 0,-14-7 257 16</inkml:trace>
  <inkml:trace contextRef="#ctx0" brushRef="#br0" timeOffset="41667.058">15337 8350 618 0,'0'-5'949'16,"0"2"226"-16,0 3 160 0,0-5-185 15,16 0-256-15,-9 5-292 0,7-3-205 0,2-2-152 16,-3 1-109-16,10 1-67 0,-2-2-39 16,9 0-49-16,0 5-114 0,-6-3-170 0,5 3-263 15,-16 0-375-15,10 0-320 0,-9 0-53 16,10 3 93-16,-3-3 229 0,8 5 363 0</inkml:trace>
  <inkml:trace contextRef="#ctx0" brushRef="#br0" timeOffset="42118.184">15322 9076 167 0,'-6'-18'522'16,"-2"11"125"-16,0-6 90 0,8 1-44 15,-7 4-154-15,7-1-76 0,-6-3-19 0,6 8-1 16,-8-4-4-16,8 4-8 0,-8 4-33 16,8-5-51-16,0 10-39 0,-7-5-29 0,7 8-32 15,-9 0-34-15,4 4-28 0,-4 1-26 0,9 3-21 16,0 4-20-16,-7-2-23 0,7 2-21 16,0 2-22-16,0-2-19 0,7 1-15 0,2-4-16 15,-4 3-2-15,4-3 0 0,6-5-17 16,-7-4-34-16,5 0-62 0,3-3-115 0,-3-5-133 15,2-5-191-15,1 2-191 0,-9-7-204 16,8-2-216-16,-1-4-34 0,1 0 131 16,7 0 187-16,-8-6 253 0</inkml:trace>
  <inkml:trace contextRef="#ctx0" brushRef="#br0" timeOffset="42285.452">15514 8973 229 0,'0'-5'679'0,"0"10"223"15,0-5 180-15,-7 3 11 0,7 2-227 16,0 3-203-16,0 0-194 0,0 4-165 0,0 1-116 15,0-1-85-15,7 0-54 0,-7 5-31 16,7-4-22-16,-7-1-45 0,10-4-66 0,-10 0-122 16,5-2-152-16,-5-6-161 0,7 0-155 15,-7-6-195-15,0-2-85 0,8-4 61 16,1-1 129-16,-9-3 175 0,0-1 252 0</inkml:trace>
  <inkml:trace contextRef="#ctx0" brushRef="#br0" timeOffset="42386.571">15531 8864 126 0,'-10'-20'535'0,"3"3"117"0,0 4 57 15,-1-3-56-15,2 7-248 0,6 6-188 16,-8-2-115-16,8 2-71 0,8 3-83 0,-8 3-115 16,6-3-223-16,2 5-200 0,-1 3-76 15,10-4 15-15,-5 4 85 0</inkml:trace>
  <inkml:trace contextRef="#ctx0" brushRef="#br0" timeOffset="42633.733">15758 8985 417 0,'0'16'730'0,"0"1"190"0,-7-1 156 16,-1-4-108-16,2-3-206 0,6-1-158 0,-8-3-136 16,-1-2-113-16,9 2-70 0,-7-5-52 15,7 0-44-15,-7-5-34 0,7-3-28 16,0 0-24-16,0-4-21 0,0-1-20 0,0-8-18 16,0 5-14-16,0-4-12 0,0-2-11 0,7 2-3 15,-7 3-4-15,0-1-2 0,7 3-3 0,-7 2-16 16,9 5-41-16,-9 0-73 0,8 0-90 15,-2 3-126-15,2-3-168 0,-1 4-159 0,-7 4-172 16,0 0-218-16,7 4-33 0,2 1 114 16,4-2 166-16,4 2 231 0</inkml:trace>
  <inkml:trace contextRef="#ctx0" brushRef="#br0" timeOffset="42920.442">16008 8868 64 0,'0'0'500'0,"-7"0"157"0,0 0 111 16,-1 4 32-16,2 0-114 0,-2 4-85 0,0-4-70 15,1 4-54-15,7 5-54 0,-7-4-76 16,7 4-82-16,0-1-57 0,0 1-39 0,0-1-33 15,7 1-34-15,0-1-33 0,-7 1-29 0,16-5-18 16,-16 0-12-16,14-4-5 0,-7 4-6 16,0-8-2-16,9 4-29 0,-9-8-52 15,0 4-71-15,9-4-129 0,-10 0-159 0,2 0-154 16,-1-4-163-16,1 3-207 0,-8-3-41 16,6-4 83-16,10 4 148 0,-9-5 197 0</inkml:trace>
  <inkml:trace contextRef="#ctx0" brushRef="#br0" timeOffset="43167.33">16216 8884 189 0,'0'4'554'0,"8"4"134"16,-8-8 91-16,0 5-57 0,6 0-186 15,-6-2-152-15,8 2-114 0,-1-1-79 0,-7 4-63 16,7 0-52-16,-7-3-36 0,8 4-20 15,-8-6-10-15,7 6-5 0,-7-5-3 0,7 0-3 16,-7 1-18-16,7-2-38 0,-7-3-53 16,10 0-71-16,-10 5-100 0,0-5-102 15,7-5-151-15,-7 5-148 0,0-8-30 0,6 4 55 16,2-9 97-16,-8 5 180 0</inkml:trace>
  <inkml:trace contextRef="#ctx0" brushRef="#br0" timeOffset="43297.159">16327 8698 128 0,'0'0'345'0,"-8"4"41"0,8-4-58 16,0 0-159-16,-7-4-217 0,7 4-189 16,0 0-100-16,7-4-12 0,-7 4 59 0</inkml:trace>
  <inkml:trace contextRef="#ctx0" brushRef="#br0" timeOffset="43535.05">16334 8677 111 0,'-7'5'559'0,"7"-5"173"15,7 0 154-15,0 0 77 0,0-5-139 16,-7 5-139-16,17 0-99 0,-12 0-104 0,11-3-129 15,-1-2-107-15,-9 5-81 0,9-5-72 16,1 2-48-16,-3-1-30 0,4 4-39 0,-12-4-54 16,11 0-71-16,-9-1-133 0,8 2-157 0,-15-6-171 15,7 5-190-15,-7-5-211 0,7 0-6 16,-7-2 99-16,8-2 171 0,-8 1 227 16</inkml:trace>
  <inkml:trace contextRef="#ctx0" brushRef="#br0" timeOffset="43716.758">16459 8329 106 0,'-8'0'666'16,"1"3"254"-16,7 2 178 0,-6 3 74 15,-2 4-263-15,8 5-221 0,0 8-197 0,-8 3-132 16,8 11-78-16,8-1-64 0,-8 2-64 16,8 2-55-16,-2 0-46 0,9 4-38 0,-6-2-66 15,-4-6-99-15,11 0-173 0,-16-5-255 16,7-4-412-16,1-9-227 0,-1 0-34 0,0-7 114 15,0-4 230-15,1-6 410 0</inkml:trace>
  <inkml:trace contextRef="#ctx0" brushRef="#br0" timeOffset="45222.486">17227 8694 428 0,'-7'8'715'0,"7"4"167"16,0 0 153-16,0 1-111 0,0-1-209 15,0-4-163-15,7 5-142 0,1 1-139 0,-2-6-105 16,2-4-71-16,6 0-47 0,1-4-26 16,0 0-13-16,1 0-7 0,-9-4-21 15,7-5-37-15,2 1-75 0,-10-1-132 0,1-4-140 16,-7 5-161-16,8-4-187 0,-8 4-182 15,0-5-5-15,0-3 78 0,8 0 151 0,-2-1 211 16</inkml:trace>
  <inkml:trace contextRef="#ctx0" brushRef="#br0" timeOffset="45419.317">17359 8287 224 0,'-7'0'663'15,"-7"0"167"-15,6 0 135 0,1 3 24 0,7 6-237 16,0 4-170-16,0 4-113 0,0 4-96 15,7 3-93-15,1 4-76 0,0 6-59 0,-2 4-48 16,1 0-40-16,9-2-29 0,-10-3-16 0,9 2-39 16,-8-2-57-16,9-8-102 0,-9-1-170 15,0-4-184-15,1-2-214 0,-8-3-254 16,8-7-64-16,-8 2 95 0,6-7 153 0,-6-3 226 16</inkml:trace>
  <inkml:trace contextRef="#ctx0" brushRef="#br0" timeOffset="45541.301">17352 8616 228 0,'-6'-14'735'0,"6"1"232"16,6-2 134-16,-6 2-14 0,7 4-331 16,9-3-276-16,-10 8-225 0,16 0-141 0,-6-1-143 15,-2 2-180-15,2 6-226 0,-2 2-340 16,-7-1-237-16,8 4-38 0,-7 4 99 16,-1 1 189-16,0-1 324 0</inkml:trace>
  <inkml:trace contextRef="#ctx0" brushRef="#br0" timeOffset="50658.521">16858 8427 26 0,'0'-8'449'0,"0"4"125"16,0 0 85-16,0 4 10 0,0-4-184 0,7 4-113 15,-7 0-63-15,7 4-2 0,9 0 35 16,-10 5 36-16,2 7 5 0,-1 6-20 0,0 3-52 16,8 8-73-16,-8-1-80 0,1 5-54 15,1 6-39-15,-2-1-27 0,-7-5-17 16,6 3-8-16,-6-5-5 0,8-2-2 0,-8-4-4 16,7-5 0-16,-7-3-2 0,0-5 1 15,8-7 15-15,-8-1 16 0,0-3 20 0,0-2 13 16,0-3 4-16,0-3-9 0,-8-7-17 15,8 3-19-15,8-11-10 0,-8 3-4 0,0-6-4 16,7 0-1-16,-7 1 0 0,7-1 8 16,0 4 3-16,-7 0 5 0,7 0 0 0,3 9 1 15,-4 0-7-15,1 0-5 0,-7 8-1 0,8 0-2 16,-1 0 2-16,8 8-1 0,-8-3 0 16,0 3-4-16,1 4 0 0,-1 1-2 15,0 4-1-15,0-1-1 0,-7 1-1 0,9 3 2 16,-1-3-1-16,-8 3 1 0,0-3 0 0,-8-1 1 15,-1 1 1-15,2 0 1 0,0 0-1 0,0-4 1 16,-8-5 0-16,8 0-2 0,-8 0-7 16,8-4-46-16,-8-4-80 0,9-4-192 15,-4-4-291-15,-4 0-435 0,7-5-163 0,0 1-15 16,-1-5 150-16,8 4 271 0,0-4 432 16</inkml:trace>
  <inkml:trace contextRef="#ctx0" brushRef="#br0" timeOffset="51915.395">16112 9370 315 0,'0'-8'457'0,"0"8"114"0,0-4 66 16,0 4-102-16,0 0-115 0,-7 0-40 0,7 4-58 15,0 4-22-15,0 5 15 0,0 4 38 16,0 3 23-16,0 2-4 0,0 3-30 0,7-1-49 16,2-3-58-16,-3-1-38 0,1 1-32 15,8-9-32-15,-1 1-29 0,1-5-25 0,2-2-22 16,-4-12-16-16,3 2-11 0,-2-5-10 0,0 1-6 15,1-4-5-15,-8-1-2 0,10 1-2 16,-10 0-1-16,-7 4-2 0,6-5-27 16,-6 1-46-16,0-1-67 0,0 5-90 0,8-4-158 15,-8-2-141-15,-8 3-162 0,8-2-242 0,0 1-134 16,0-1 57-16,0 1 120 0,0 3 189 16,8-3 297-16</inkml:trace>
  <inkml:trace contextRef="#ctx0" brushRef="#br0" timeOffset="52303.236">16377 9275 396 0,'-7'0'694'0,"7"5"155"0,0-2 114 15,0 2-98-15,0-5-182 0,0 8-134 16,0 1-96-16,7-1-72 0,-7 0-82 0,9 4-80 16,-2 1-59-16,-7-1-50 0,8 5-36 15,-2-5-20-15,-6 1-20 0,8-1-11 0,-1 1-6 16,-7-2-5-16,8-2-5 0,-8 0-2 15,8-5-1-15,-8 0-3 0,0 1-2 0,6-5 1 16,-6 0 2-16,0 0 0 0,7-9 1 0,-7 5 0 16,0-5 0-16,8-3-1 0,1-1-1 15,-9-4 1-15,5 1 0 0,-5-1 0 0,8-3 0 16,-8 3-1-16,8-3 1 0,-8 7-1 16,7-4 0-16,1 5 0 0,-8 0-2 0,7 3 0 15,0 5 0-15,-7-1 1 0,7 5 9 16,1 0 9-16,-8 5 3 0,8 3 4 0,-8 4-1 15,6 2-8-15,-6-2-8 0,0 4-3 0,7-3-3 16,-7 4-3-16,9-1-8 0,-9-4-29 16,0 0-53-16,8 1-64 0,-8-4-108 0,0-6-150 15,7 2-118-15,-7-1-146 0,0-4-228 16,0 0-111-16,7-9 60 0,0 1 101 16,-7 0 178-16,7-1 284 0</inkml:trace>
  <inkml:trace contextRef="#ctx0" brushRef="#br0" timeOffset="52802.176">16682 9176 65 0,'-9'-5'502'0,"9"5"151"0,0-3 107 0,0-2 27 15,0 5-148-15,0-4-98 0,0 4-58 16,0-4-40-16,9 8-41 0,-9-4-55 0,6 4-62 16,-6 1-57-16,0 3-38 0,7 4-23 15,-7 5-18-15,0-1-23 0,0 1-25 0,0 4-21 16,0 0-19-16,0-1-15 0,0-3-13 0,0-1-9 15,0 1-8-15,0-1-4 0,0-7-4 16,7-1-4-16,-7-4 0 0,0 0-2 16,0 0 1-16,9-4-1 0,-9-4 1 0,0-4 0 15,7 3 0-15,-7-7-1 0,0 0-1 0,6 0-2 16,2-9 0-16,-8 5 0 0,7-6 0 16,2 2 1-16,-2-2 1 0,0 2 0 0,-7 4-2 15,7-1 1-15,1 5-1 0,0-1 0 0,-2 9 1 16,-6-4 1-16,7 3-3 0,1 5 0 15,0 5-1-15,-8-1 2 0,7 4 0 0,-7 0 1 16,0 5 3-16,7-1-2 0,-7 0-2 16,0 1 2-16,7-1-11 0,-7 1-29 0,0-5-50 15,0 1-65-15,7-1-93 0,-7-4-144 0,0-4-128 16,10 0-146-16,-10-4-225 0,0-1-154 16,6-2 44-16,1-2 105 0,0 0 175 15,1-4 281-15</inkml:trace>
  <inkml:trace contextRef="#ctx0" brushRef="#br0" timeOffset="53207.285">16991 9176 366 0,'-8'8'605'0,"1"0"109"16,-1-4 69-16,2 0-144 0,6 1-135 0,0-5-64 15,0 3-10-15,0-3-7 0,6 0-17 16,-6 5-34-16,8-5-58 0,-1 0-62 15,1-5-43-15,-1 5-36 0,0-3-34 0,0-2-33 16,0 1-32-16,9 0-23 0,-9-4-17 0,8 4-15 16,-7-5-9-16,6 1-7 0,-7 0-1 0,1-4-1 15,-1 3 0-15,0 1 2 0,-7 0 1 16,7 0-1-16,-7-1 2 0,0-1 0 16,-7 7-1-16,7-5 0 0,-7 4 1 0,0 4-3 15,-1-5 0-15,1 5-1 0,-7 0 0 0,6 0 0 16,1 0 1-16,-8 5 9 0,9-1 6 0,-4 0 5 15,3 3 9-15,-7 6 6 0,7-4-4 16,-1 8 1-16,1-1 0 0,-1 1-5 0,8 4-4 16,0-5-5-16,0 0-6 0,0 1-6 15,0 0-6-15,8-4-2 0,-1-1-1 0,1 1-2 16,6-5-17-16,-7-4-34 0,10 1-57 16,-11-5-78-16,9 0-94 0,-8 0-140 0,1-5-121 15,-1-3-139-15,0 4-200 0,0-4-163 16,1-6 39-16,-1 2 104 0,0-1 172 15,9-3 267-15</inkml:trace>
  <inkml:trace contextRef="#ctx0" brushRef="#br0" timeOffset="53506.976">17338 9091 10 0,'0'-3'423'16,"0"-1"130"-16,0 0 102 0,0 0 15 0,-8-1-112 16,8-3-88-16,0 3-10 0,0 2 7 15,0-1-3-15,-7 4-15 0,0 0-39 0,7 0-77 16,-7 7-68-16,-2-2-42 0,-6 8-27 16,8-1-25-16,1 4-27 0,-10 6-30 15,9-5-28-15,-1 3-25 0,8 1-20 0,-6 0-17 16,6-5-11-16,6 1-7 0,-6-1-24 0,8-4-51 15,6-3-74-15,-5-1-87 0,4-8-159 16,-5 0-154-16,8-3-152 0,-2-2-171 0,1-7-173 16,-1 3 25-16,1-7 114 0,-1 3 174 15,1-4 230-15</inkml:trace>
  <inkml:trace contextRef="#ctx0" brushRef="#br0" timeOffset="53817.982">17433 9088 439 0,'8'0'624'0,"-8"3"124"0,0-3 47 15,0 0-97-15,0 0-87 0,0 0-77 16,8 0-64-16,-2 0-53 0,2 0-81 16,-1-3-110-16,1-1-87 0,-1 0-53 0,8-5-35 15,-8 6-21-15,2-7-12 0,4 3-7 16,-5 2-6-16,-1-3-2 0,1 4-1 0,-8-4-3 16,6 4 0-16,-6-4 1 0,0 3-2 15,0-3 1-15,0 4 0 0,0 0 2 0,-6 0 0 16,-2 0 1-16,1 4 0 0,-1 0 2 15,1 4-1-15,-8 0 15 0,8 4 16 0,-8 0 11 16,0 1 11-16,0 3 8 0,9 4-8 16,-2 1-11-16,0 0-12 0,1-1-10 0,0 1-10 15,7 0-7-15,0-4-13 0,0-1-35 0,7 1-50 16,-7-5-97-16,7 0-159 0,1-4-165 16,0-4-185-16,-2-4-270 0,9 0-83 15,0-5 77-15,0-3 137 0,1-1 202 0</inkml:trace>
  <inkml:trace contextRef="#ctx0" brushRef="#br0" timeOffset="54094.691">17714 8997 127 0,'0'-4'602'0,"-8"4"184"0,8-4 175 15,-7 4 69-15,-7 0-180 0,5 4-165 16,-5-4-122-16,-1 4-129 0,8 0-111 0,-8 4-83 16,9-3-70-16,-2-1-58 0,0 4-41 0,8-4-32 15,0 4-18-15,0-3-12 0,8 3-6 16,-8-4-4-16,14 4 0 0,-7-3 0 0,1 3 0 15,7-4-2-15,-8 0-13 0,7 3-17 16,-5-2-12-16,5 0-7 0,-7-2-2 0,-7 6 12 16,8-4 18-16,-8 3 12 0,0 0 8 0,-8-4 4 15,8 4 2-15,-7 1 0 0,1-1 0 16,-11-3 0-16,10 3 0 0,0-4 0 16,0 0-3-16,-8 0-10 0,7-4-31 0,1 0-43 15,1 0-60-15,-2-4-102 0,8 0-128 0,-8-5-121 16,8 1-173-16,8-4-244 0,0-5-89 15,5 1 50-15,2-1 113 0,7-4 199 0</inkml:trace>
  <inkml:trace contextRef="#ctx0" brushRef="#br0" timeOffset="54385.112">17870 8939 207 0,'0'0'625'0,"0"0"160"16,0 0 140-16,0 0 32 0,-7 4-181 0,-2 4-154 15,1-3-105-15,-5 3-101 0,4 1-117 16,-5-1-90-16,0 0-65 0,6 4-50 0,-1-4-38 15,9 1-25-15,-7-1-16 0,7 0-9 0,7 1-6 16,2-1-2-16,-1-4 0 0,6-1 0 16,0 2-1-16,-5-5-9 0,4 5-11 0,4-5-11 15,-10 3-5-15,7-3-3 0,-7 5 8 16,-7-5 11-16,8 4 10 0,-8 0 7 0,0 0 5 16,-8-1 3-16,1 2 1 0,-1 3-1 0,2-2-1 15,-1 2 0-15,-2-4-2 0,-6 0 0 0,0 4 1 16,1-4 1-16,6 1-2 0,-6-2-18 15,5-3-39-15,2 0-85 0,7 0-146 0,-7-3-151 16,14-6-188-16,0-3-254 0,2 0-141 16,-1-2 44-16,13-2 108 0,-5-1 184 15,5 0 284-15</inkml:trace>
  <inkml:trace contextRef="#ctx0" brushRef="#br0" timeOffset="54667.583">18009 9006 187 0,'0'3'629'0,"7"-3"185"16,-7 5 170-16,0-5 40 0,0 4-194 0,-7-4-160 15,1 4-121-15,-3 4-124 0,2 0-102 0,0 0-72 16,-8 4-61-16,8-2-49 0,-2 2-38 16,9-4-29-16,-7 0-25 0,7 0-17 0,0-2-15 15,7 2-9-15,-7-8-5 0,9 0-2 0,6 0 0 16,-8-5-1-16,7 2 0 0,-5-6-1 16,4-1-13-16,-6-1-19 0,9 2-17 0,-10-4-15 15,3 6-10-15,-2-6 6 0,0 5 15 16,2 0 15-16,-9 4 10 0,6-5 2 0,-6 6-1 15,7-2-6-15,-7 5-9 0,7 0-14 0,-7 0-11 16,0 5-19-16,9-2-20 0,-9 6-23 16,7-1-40-16,-7 0-77 0,6 1-82 15,-6-1-74-15,8-1-90 0,-8 3-83 0,0-2-87 16,7-4-69-16,2-4-40 0,-9 0 59 16,7 4 114-16,-7-4 170 0</inkml:trace>
  <inkml:trace contextRef="#ctx0" brushRef="#br0" timeOffset="54839.685">18157 9096 306 0,'-7'5'504'0,"7"4"127"0,-7-1 41 15,-2 0-43-15,2-4-96 0,7 0-49 0,-8-4-11 16,8 4-18-16,0-8-26 0,0 4-40 16,0-8-68-16,8 0-80 0,-8 0-51 15,7-6-38-15,2 2-33 0,-2-1-30 0,-7-3-32 0,7-1-26 16,0 5-16-16,0-5-9 0,2 5-31 16,4 0-48-16,-5 0-65 0,-8 3-136 15,7 1-166-15,1 0-179 0,-8 3-231 0,7 1-199 16,-7 4 16-16,7 0 113 0,0 0 180 15,2 4 267-15</inkml:trace>
  <inkml:trace contextRef="#ctx0" brushRef="#br0" timeOffset="54979.517">18289 9022 275 0,'-6'12'673'0,"-2"5"180"16,0-5 148-16,8-4-33 0,-7 1-238 0,7-1-205 16,0 0-167-16,7-3-141 0,1-2-103 15,0-3-63-15,6 6-59 0,-7-12-95 0,8 6-121 16,-1-8-126-16,3 3-173 0,-10-2-231 15,-1-1-157-15,9 0 7 0,0-2 74 16,-1-2 153-16,3 4 250 0</inkml:trace>
  <inkml:trace contextRef="#ctx0" brushRef="#br0" timeOffset="55136.559">18563 8968 188 0,'-8'5'747'0,"8"-2"270"0,-7-3 187 0,7 0 86 15,-7 0-261-15,-1 9-258 0,2-1-228 0,-2 8-157 16,-8 9-126-16,2-1-88 0,-8 14-59 15,0 4-37-15,-9 8-30 0,3 3-27 0,-8 6-69 16,5-5-167-16,-5 4-329 0,-1-3-597 16,-1-6-264-16,-6-8-68 0,-1-3 106 0,-6-5 300 15,-1-8 585-15</inkml:trace>
  <inkml:trace contextRef="#ctx0" brushRef="#br0" timeOffset="81718.432">20001 9707 384 0,'-5'3'491'0,"-4"2"85"0,1-1 9 0,1 4-110 16,0-3-99-16,0-2-43 0,-1 2-22 16,1-5 6-16,-1 4 25 0,2-4 33 0,6 0 12 15,-7 0-2-15,-1 0-23 0,8 0-42 16,-9 0-48-16,2-4-33 0,7-1-27 0,-6-3-22 16,-3 4-21-16,9-4-22 0,-7-5-23 15,7 5-21-15,-7-4-17 0,7-1-11 0,-8 1-9 16,8 0-3-16,0-1-2 0,-6-4 1 15,6 6 1-15,0-7 2 0,0 5 0 0,-8-3 1 16,8-1-22-16,0 1-44 0,-7 0 0 0,7-5 0 16,-8 4 0-16,8 1 0 0,-7-5 0 15,1 0 0-15,-4 0 0 0,3 0 0 0,-7 1 0 16,7-1 0-16,-1 0 0 0,1 1 0 0,-7 3 0 16,6-4 0-16,0-1 0 0,0 7 0 15,-6-2 0-15,6 1 0 0,1 4 0 0,-8-5 0 16,9 4 0-16,-2 1 0 0,0-1 0 15,1 4 0-15,1-4 0 0,-4 2 0 0,3-1 0 16,0 2 0-16,0-2 0 0,0 0 0 16,-1 4 0-16,8 0 0 0,-7-4 0 0,-1 3 0 15,8 1 0-15,-7 0 0 0,7-5 0 0,0 9 0 16,-6-4 0-16,-3 0 0 0,9-1 0 16,-7-4 0-16,0 5 0 0,-7-1 0 0,5 1 0 15,-6-5 0-15,1 6 0 0,-1-2 0 0,8-3 0 16,-8 4 0-16,-8 0 0 0,9-5 0 15,-1 5 0-15,-7-1 0 0,1 1 0 0,-3 0 0 16,2-4 0-16,-6 4 0 0,-1-1 0 16,5-1 0-16,-5-2 0 0,-9 4 0 0,9-5 0 15,0 1 0-15,1 0 0 0,-10 0 0 16,9-1 0-16,-7 0 0 0,-2 2 0 0,2-1 0 16,-2-1 0-16,1 1 0 0,-8-2 0 0,1 1 0 15,1-2 0-15,6 5 0 0,-8-6 0 16,0 4 0-16,9 3 0 0,-8-2 0 0,7-1 0 15,-9-1 0-15,10 1 0 0,-1-1 0 16,0-1 0-16,0 2 0 0,7-1 0 0,-6-3 0 16,-1 4 0-16,0-1 0 0,0 1 0 0,1 0 0 15,-2 0 0-15,2-6 0 0,-2 6 0 16,2-1 0-16,0 2 0 0,-1-7 0 0,0 5 0 16,1-3 0-16,-2 4 0 0,1-5 0 0,-1 1 0 15,2-1 0-15,-2 5 0 0,9-4 0 16,-8-1 0-16,0 0 0 0,0 0 0 0,0 1 0 15,0-1 0-15,-6 4 0 0,5-3 0 16,1 0 0-16,-5-1 0 0,3 4 0 0,-6-3 0 16,2-1 0-16,0 0 0 0,-3 0 0 0,1 1 0 15,1-1 0-15,2 1 0 0,-4 4 0 16,2-9 0-16,-7 8 0 0,6-3 0 16,-7-1 0-16,9 0 0 0,-10 5 0 0,3-1 0 0,-11 1 0 15,9 0 0-15,-5-1 0 0,-3 1 0 16,0-1 0-16,9 5 0 0,-8-4 0 0,-1 4 0 15,2 0 0-15,-2-1 0 0,2 5 0 16,0-5 0-16,-10 5 0 0,9-4 0 16,-7 3 0-16,6 2 0 0,-4-2 0 0,3 1 0 15,2 0 0-15,-7 4 0 0,8-4 0 0,-3 4 0 16,-4 0 0-16,5 0 0 0,3 0 0 0,-10 0 0 16,7 0 0-16,0 0 0 0,3 0 0 15,4 0 0-15,-7 0 0 0,9-5 0 16,1 5 0-16,-3-3 0 0,3-2 0 0,-3 0 0 15,2 2 0-15,6-1 0 0,-7 0 0 0,9 0 0 16,-10 0 0-16,9 0 0 0,0-1 0 0,-1 1 0 16,8 0 0-16,-7 0 0 0,1 0 0 15,6 0 0-15,-8-5 0 0,0 6 0 16,0-2 0-16,-6-3 0 0,6 4 0 0,-5-4 0 0,-3 3 0 16,3 1 0-16,-3 0 0 0,3 0 0 15,-3 0 0-15,3-2 0 0,-11 3 0 0,11-1 0 16,-10 4 0-16,8-5 0 0,-6 5 0 15,-2-3 0-15,-7 3 0 0,9 0 0 16,-8 0 0-16,-9 0 0 0,8 0 0 0,2 3 0 16,-1-3 0-16,-8 5 0 0,8-1 0 0,-1-1 0 15,-7 3 0-15,0-2 0 0,-1 0 0 0,2 0 0 16,7 0 0-16,-8 1 0 0,-1 3 0 16,10-4 0-16,-9 4 0 0,7-3 0 0,-7 3 0 15,0-4 0-15,1 4 0 0,-1 0 0 16,1 1 0-16,5 3 0 0,-4-4 0 0,5 0 0 15,-6 0 0-15,7 5 0 0,-2-4 0 0,1 3 0 16,1-4 0-16,0 5 0 0,-1-4 0 16,9 3 0-16,-8-4 0 0,6 5 0 0,0-1 0 15,3-4 0-15,-4 4 0 0,2 1 0 0,1-1 0 16,-8 1 0-16,6 4 0 0,1-6 0 16,1 2 0-16,-3 0 0 0,3 0 0 15,-2-1 0-15,3 4 0 0,-3-3 0 0,0-1 0 16,3 0 0-16,-4 1 0 0,2-1 0 0,2 1 0 15,-4-1 0-15,2 1 0 0,0-1 0 0,7 1 0 16,-6-4 0-16,6 4 0 0,1-1 0 16,-8 0 0-16,6 0 0 0,3 0 0 15,-3 0 0-15,2 1 0 0,-1-1 0 0,1 1 0 16,-2 4 0-16,10-5 0 0,-2 1 0 0,9-1 0 16,-1 6 0-16,0-6 0 0,1 4 0 15,-3 0 0-15,11 1 0 0,-8-1 0 0,5 5 0 16,1 0 0-16,0 4 0 0,1-4 0 15,0 8 0-15,-2-4 0 0,3 0 0 0,-2 3 0 16,0 2 0-16,8 0 0 0,-6-2 0 0,-2-4 0 16,-1 6 0-16,9-2 0 0,-7 7 0 15,-1-6 0-15,2-1 0 0,-2 5 0 0,-1 6 0 16,2-6 0-16,0 4 0 0,0 0 0 16,-9 1 0-16,9-1 0 0,1 1 0 0,-3-1 0 15,1-4 0-15,0 4 0 0,8-4 0 0,-6 1 0 16,5-1 0-16,0 0 0 0,2-8 0 15,6 4 0-15,-6-4 0 0,5-4 0 0,2-1 0 16,-2-3 0-16,1 0 0 0,2-1 0 0,5-3 0 16,0-6 0-16,1 2 0 0,-8 0 0 15,15-5 0-15,-7-4 0 0,7 0 0 0,-7-4-89 16,-2 4-88-16,9-9-90 0,0 0-74 16,-6-2-74-16,6-2-93 0,0-4-71 0,-8 0-31 15,8-3-37-15,-7 0-26 0,-1-1-42 16,1 0-27-16,7 0 5 0,-6 0 79 15,-3 0 111-15,9 1 168 0</inkml:trace>
  <inkml:trace contextRef="#ctx0" brushRef="#br0" timeOffset="81983.678">6775 9143 153 0,'-6'-5'419'0,"-2"-3"97"0,8-4 36 15,0-2-23-15,0 6-111 0,-8 0-73 0,8 0-32 16,0 8 0-16,-7 0 28 0,7 0 43 16,-7 8 28-16,0 5 9 0,-1 4-3 0,1 3-26 15,-1 5-47-15,-5 4-43 0,4 7-30 16,-6 2-33-16,9 4-36 0,-10 4-27 15,9-5-24-15,-1 0-19 0,2-2-16 0,-2-2-15 16,1 0-18-16,7-8-19 0,0 0-16 0,0-4-23 16,0-4-26-16,7 0 0 0,1-5 0 15,-2-4 0-15,9-4 0 0,1-3 0 0,5-5 0 16,1-5 0-16,8-3 0 0,0-4 0 0,0-4 0 16,7-8 0-16,-1-6 0 0,2 2 0 15,-3-7 0-15,3-2 0 0,-2 4 0 0,-6 0 0 16,7-1-164-16,-7 1-181 0,-2 0-301 15,-6 4-474-15,2 0-270 0,-3 4-44 0,1 4 116 16,8-1 275-16,-8 2 479 0</inkml:trace>
  <inkml:trace contextRef="#ctx0" brushRef="#br0" timeOffset="106368.546">14437 10633 171 0,'8'-4'283'0,"-1"0"40"15,0 0 20-15,7 4-26 0,1-5-51 16,0 2-31-16,1-2-32 0,5 1-87 15,-6-4-62-15,7 3-27 0,0 2-13 0,2-2-7 16,5 1-2-16,-1 4-1 0,9-4-2 16,1 0-1-16,-1-1-2 0,14 0 0 15,-8 5 0-15,9-3 1 0,8 3 1 0,-9 0 0 16,16 0 4-16,-1 0 17 0,7 0 11 16,9 0 3-16,7 0 10 0,6 0 11 0,9-3-12 15,0-3-7-15,14 3-3 0,-1-2-9 16,8 0-16-16,2 2-5 0,5-6-2 15,1 6-1-15,7-2 0 0,-6 2-1 0,5-2-1 16,-4 5-2-16,-4-5 1 0,-6 5 0 16,2-3 0-16,-10 3-1 0,1 0-1 0,-15 0 2 15,1 0-1-15,-16 3 2 0,1-3 3 16,-14 5-1-16,-10-5-1 0,-6 5 0 16,-6-2 0-16,-17 5 0 0,2-4-1 0,-2 1 0 15,-15 3-1-15,-5 0 0 0,-1-2 0 16,0 0-3-16,-8 4 2 0,0-2-3 0,0 1 1 15,-7-1-27-15,0 4-87 0,8-7-217 16,-8 3-144-16,0-8-67 0,0 0-5 16,0 4 79-16</inkml:trace>
  <inkml:trace contextRef="#ctx0" brushRef="#br0" timeOffset="126366.956">901 6078 96 0,'7'-4'530'0,"-7"0"136"0,7 4 101 16,0 0 53-16,10 0-122 0,-4 8-65 15,-5-3-28-15,7 3-20 0,-1 4-53 0,3 0-94 16,-10 1-84-16,5-1-65 0,5 9-43 15,-3-4-27-15,0 3-14 0,1-3-8 0,7 4-25 16,-8 0-33-16,10-5-139 0,-10-4 0 0,0 1 0 16,8-9 0-16,-14 4 0 0,8-8 0 15,-2-4 0-15,0 0 0 0,1-8 0 0,0-5 0 16,8-8 0-16,-1-3 0 0,-8-11 0 16,15-2 0-16,3-13 0 0,-3-13 0 0,-1-3 0 15,8-13 0-15,10-8 0 0,-10 0 0 0,1-1 0 16,0 4 0-16,-7 11-159 0,0 14-586 15,-9 0-555-15,1 9-220 0,-6-4-30 16,5 4 164-16,2-4 384 0,-2 4 549 0</inkml:trace>
  <inkml:trace contextRef="#ctx0" brushRef="#br0" timeOffset="142010.646">7233 11384 136 0,'-7'13'548'0,"0"-5"152"15,-1 1 117-15,1-1 18 0,7-8-142 16,0 5-102-16,0-2-60 0,0-3-37 0,0 0-54 16,0 0-64-16,7 0-64 0,-7 0-59 0,8 4-52 15,-8-4-31-15,0 0-21 0,0 0-14 16,7 0-16-16,-7 0-11 0,0 0-10 0,0 0-9 16,0 0-6-16,0 0-6 0,0 4-2 0,0-4-5 15,0 0-6-15,0 0-37 0,0 0-27 16,0 0 0-16,0 4 0 0,0-4 0 0,0 0 0 15,0 0 0-15,0 0 0 0,0 0 0 16,-7 0 0-16,7 5-292 0,0-5-352 0,-8 4-587 16,1-4-243-16,-1 0-53 0,-5-4 140 15,-4-1 328-15,10-3 579 0</inkml:trace>
  <inkml:trace contextRef="#ctx0" brushRef="#br0" timeOffset="169606.976">16931 12414 161 0,'-15'-8'307'15,"8"0"39"-15,0 0-25 0,-7-1-42 16,6 5-81-16,0-5-42 0,-6 1-21 0,8 0-18 16,-11-1-21-16,10 4-1 0,-7-2 5 15,-2 2 1-15,9 2 0 0,-15-7-4 16,8 7-8-16,-2 3-10 0,-5-4-6 0,5 4-11 15,-4-5-8-15,-3 5-1 0,-8 0 1 16,11 0 0-16,-10 0 2 0,6 0 1 0,-5 5 1 16,0-1 1-16,1-1-1 0,-2 7 3 15,-7-2 5-15,6-1 5 0,-5 7 2 16,0 2 4-16,5 1 5 0,-6-4 5 0,2 7 8 16,-3-3 8-16,8-2 9 0,-8 7-4 15,3-1-15-15,5 0-13 0,-8 4 31 0,2-1 17 16,7 6 36-16,-9-1 24 0,9 4 8 15,7-4-42-15,-6 0-5 0,4 4-32 0,2 0-22 16,7 0 8-16,1-3 8 0,-9 3-23 16,17 0 6-16,-3 0 12 0,2 0 0 0,0 2-6 15,7-2-3-15,0-5-7 0,7 5-8 16,-7-4-16-16,16 0-7 0,-10 1 3 0,1-2-4 16,9 1-1-16,-2 0 8 0,1-4 12 15,1 4 2-15,4 1-2 0,2-5-1 0,2 3-7 16,4-3-11-16,-6 4-3 0,9-3 0 0,-2-1-2 15,1 0 1-15,-2-1 1 0,11 1 1 16,-11 0-1-16,9-5-1 0,0 2-2 0,1-1-4 16,5-1-2-16,-6-3-44 0,8-1-2 0,-2 0 0 15,3 2 0-15,-3-3 0 0,9-2 0 16,-7 1 0-16,6-2 0 0,1-4 0 16,-8 0 0-16,7-3 0 0,8 3 0 0,-5-8 0 15,3 4 0-15,2-4 0 0,2 0 0 0,4-4 0 16,-6 4 0-16,8-5 0 0,-9 5 0 15,2-3 0-15,-2-5 0 0,1 3 0 0,-7-3 0 16,-1-4 0-16,10-2 0 0,-11 1 0 16,3 1 0-16,-10-4 0 0,2-1 0 0,-1-3 0 15,1 0 0-15,-8 3 0 0,0-8 0 0,-1 3 0 16,0-3 0-16,-13 4 0 0,6-3 0 16,-7-1 0-16,2 0 0 0,-10-5 0 0,0 5 0 15,1-3 0-15,0 4 0 0,-8-6 0 16,1 6 0-16,-1-5 0 0,-7-1 0 0,0 5 0 15,0-4 0-15,0 0 0 0,-7 0 0 0,-1-1 0 16,1 2 0-16,-1-5 0 0,-5 4 0 16,-3-4 0-16,-5 0 0 0,5 3 0 0,-5-3 0 15,-2 0 0-15,-6 0 0 0,-2-1 0 0,11 1 0 16,-18 0 0-16,9-4 0 0,-1 4 0 16,0-1 0-16,-7 4 0 0,8-2 0 0,-9 3 0 15,2 0 0-15,-7 0 0 0,5 3 0 16,-6 1 0-16,-1 1 0 0,1 3 0 0,0 1 0 15,-1-1 0-15,-7 4 0 0,1 0 0 0,-1 5 0 16,1-1 0-16,-8 5 0 0,-1-1 0 16,2 6 0-16,-9-2 0 0,10 5 0 0,-4 0 0 15,-6 5 0-15,8-2 0 0,-7 6 0 16,7 7 0-16,-8-4 0 0,-7 10 0 0,8 3 0 16,-7 4 0-16,-1 4 0 0,9 5 0 0,-9 7 0 15,7 9 0-15,-15 4-860 0,0 9-509 16,3-1-190-16,-12 1-12 0,11-9 196 15,0-1 431-15,-10 2 499 0</inkml:trace>
  <inkml:trace contextRef="#ctx0" brushRef="#br0" timeOffset="174536.552">17346 9076 322 0,'-23'0'466'16,"-7"-5"38"-16,0 5 22 0,-6 0-219 16,-2 0-143-16,2 5-61 0,-2 7-21 0,-5-4-1 15,0 9 31-15,-3 0 26 0,1 4 10 16,1 4 8-16,2 4 1 0,-4-1-22 0,2 5-16 16,0 9-8-16,8-4-6 0,-10 7-8 15,9-3-12-15,9 3-15 0,-10 1-14 0,16 0-12 16,0-4-11-16,1 3-7 0,-3 0-6 15,10-3-2-15,-1 8-2 0,7-5 33 0,8 5 19 16,0-3 15-16,8 2 22 0,7-3 10 16,-1-4-30-16,10 4-17 0,4-6 21 15,9-3 17-15,8 1 8 0,-2-8 7 0,18-1 31 16,-4-5-18-16,10-3-29 0,7-5-19 16,8-4-9-16,6-2-35 0,0-7-21 0,9 2-11 15,-2-10-3-15,8 2-6 0,-7-7-1 16,7 2 16-16,1 1 30 0,-1-6 14 0,0 4 7 15,-6-3 4-15,-2 4-15 0,1-4-29 16,-7-1-14-16,-1 1-6 0,2-1 17 0,-3-3 12 16,-13 2 7-16,9-1 7 0,-17-3 1 15,-8-2-3-15,1 0 0 0,2-2 1 16,-11 2 0-16,-5-5-1 0,-1 0-12 0,-1-5-9 16,2-3-4-16,-9 1 12 0,2-1 11 0,-2-6 6 15,2 2 2-15,-9 4 1 0,0-4-15 16,-7 4-8-16,1-1 5 0,-8 5 5 0,-1-4 3 15,-6 9 5-15,-8-6-3 0,0 5-13 16,0 0-9-16,-15 0-7 0,8-4-4 0,-15 4-3 16,0 1-3-16,-15-5-2 0,0 4-1 0,-8 0-1 15,-12 0 0-15,-4 0-1 0,-5 5-1 16,-8 3-1-16,2 0-2 0,-11 0-1 0,-5 9 0 16,-1 0 0-16,-6 3 2 0,-16 5 2 15,6 0-1-15,-5 8 0 0,-8 5-2 0,0-1-3 16,-8 10 0-16,8-2 1 0,-7 10 1 0,-1-2-1 15,2 1 0-15,5 5-3 0,0 4-1 16,-6-2-21-16,15 1-56 0,-1 1-79 0,8-1-106 16,0 1-171-16,7 3-198 0,-8 5-378 15,10 1-157-15,-4 1-1 0,2-2 123 16,0 5 199-16,1-6 425 0</inkml:trace>
  <inkml:trace contextRef="#ctx0" brushRef="#br0" timeOffset="135514.279">7397 9607 358 0,'0'5'617'0,"6"-5"98"16,-12 8 57-16,6-4-170 0,0 4-186 0,-9 0-115 15,9 5-54-15,-7-1-20 0,0 5-15 16,-1-5-24-16,2 4-35 0,-2 6-26 0,-1-6-17 16,2 10-9-16,0-6-3 0,-8 1-7 15,8 3-5-15,0 1-5 0,0 0-8 16,-1-3-14-16,8-1-10 0,-7-4-13 0,14-2-11 16,-7 3-8-16,0-7-4 0,8 2-2 15,-1-1-3-15,0-4-1 0,0 0-2 0,8 0-2 16,-1-8-1-16,3 0-1 0,-3 0-1 15,9-8-2-15,-3 0-14 0,2 0-88 0,2-4-185 16,-3 3-338-16,1 2-324 0,-7 2-133 16,1 2 21-16,-2-7 154 0,9 7 326 15</inkml:trace>
  <inkml:trace contextRef="#ctx0" brushRef="#br0" timeOffset="143700.976">7654 10716 306 0,'0'4'467'0,"0"-4"90"0,0 5 67 15,0-5-100-15,0 0-118 0,7 0-18 0,-7 0-34 16,9 0-38-16,-9-5-27 0,7 5-20 16,-1 0-22-16,2 0-21 0,-1-4-23 15,1 4-20-15,-1 0-22 0,8-5-15 0,-8 5-12 16,8-3-7-16,0 3-3 0,-8-5 4 16,7 5 7-16,1-5 11 0,2 5 4 0,-4 0-1 15,-5-3-10-15,6 3-9 0,1 0-15 0,7-4-8 16,-8 4-7-16,3 0-6 0,4 0-10 15,-6 0-8-15,6 0-10 0,-6 0-8 0,8 0-5 16,-9 0-3-16,8 0-2 0,-7 4-2 16,9-4 0-16,-3 0 2 0,-6-4 0 0,6 4 4 15,1 0 1-15,-7 0-34 0,8 0-19 0,0 0 0 16,-10 0 0-16,10 0 0 0,-1 4 0 16,0-4 0-16,-8 0 0 0,8 0 0 0,-7 0 0 15,8 0 0-15,-9 0 0 0,8 0 0 16,-7 0 0-16,7 0 0 0,-6 0 0 0,5 0 0 15,-5 0 0-15,-2-4 0 0,10-1 0 0,-12 2 0 16,5-2 0-16,4 0 0 0,-6 2 0 16,-1-1 0-16,10 0 0 0,-11 0 0 0,2 4 0 15,7-5 0-15,-7 5 0 0,-1 0 0 16,2 0 0-16,-2 0 0 0,1 0 0 0,-8 5 0 16,8-5 0-16,7 4 0 0,-13-4 0 0,12 0 0 15,-6 4 0-15,-1-4 0 0,2 0 0 16,-3 0 0-16,2 0 0 0,8 0 0 0,-9 0 0 15,1 0 0-15,8-4 0 0,-10 4 0 16,11 0 0-16,-10-4 0 0,9 4 0 0,-9 0 0 16,8-5 0-16,-7 5 0 0,7 0 0 0,-7 0 0 15,0 0 0-15,6 0 0 0,-4 0 0 16,4-4 0-16,-6 4 0 0,6 0 0 0,-6-4 0 16,8 4 0-16,-2-4 0 0,-6 4 0 15,7 0 0-15,-5-4 0 0,2 4 0 0,4 0 0 16,-8-4 0-16,7 4 0 0,2-4 0 0,-11 0 0 15,10 4 0-15,-9-4 0 0,9 4 0 16,-2 0 0-16,2 0 0 0,-9 0 0 0,8 0 0 16,1 0 0-16,-1-5 0 0,0 5 0 15,1-3 0-15,-2 3 0 0,-5 0 0 0,5-5 0 16,1 5 0-16,0-4 0 0,-7 4 0 0,6 0 0 16,-5 0 0-16,7 0 0 0,-9 0 0 15,8 0 0-15,-8 0 0 0,10 4 0 0,-10-4 0 16,8 5 0-16,-8-5 0 0,9 3 0 15,-8-3 0-15,6 0 0 0,-6 0 0 0,7 0 0 16,-6 0 0-16,-1 5 0 0,6-5 0 0,-6 0 0 16,-1 0 0-16,8 0 0 0,-6 0 0 15,-1 0 0-15,6-5 0 0,-6 5 0 0,7 0 0 16,-8 0 0-16,9 0 0 0,-8 0 0 16,0 0 0-16,6 0 0 0,3 0 0 0,-10 5 0 15,9-5 0-15,-10 0 0 0,10 0 0 0,-8 0 0 16,7 0 0-16,-8 0 0 0,8 0 0 15,-7 0 0-15,8-5 0 0,-9 5 0 0,8 0 0 16,-7 0 0-16,0 0 0 0,-1 0 0 0,9 0 0 16,-8 0 0-16,0 0 0 0,-1 0 0 15,10 0 0-15,-12 5 0 0,5-5 0 0,-3 0 0 16,0 0 0-16,1 0 0 0,-1 0 0 16,3 0 0-16,-3 0 0 0,1 0 0 0,-1 0 0 15,0 0 0-15,1 0 0 0,0 0 0 0,1 4 0 16,-9-4 0-16,7 0 0 0,2 0 0 15,-3 4 0-15,3-4 0 0,-10 0 0 0,10 0 0 16,-1 4 0-16,-1-4 0 0,-7 0 0 16,9 0 0-16,-2 4 0 0,2-4 0 0,-9 4 0 15,7-4 0-15,2 4 0 0,-3-4 0 16,2 4 0-16,0-4 0 0,-8 4 0 0,7-4 0 16,2 5 0-16,-1-5 0 0,0 4 0 0,-1-4 0 15,1 0 0-15,-1 0 0 0,2 0 0 16,-2 0 0-16,-6 0 0 0,6 0 0 0,1-4 0 15,-1 4 0-15,2 0 0 0,-1-5 0 0,-8 5 0 16,7 0 0-16,1 0 0 0,1-4 0 16,-3 4 0-16,4 0 0 0,-4 0 0 0,2 0 0 15,0 0 0-15,-1 0 0 0,3 0 0 16,-5 0 0-16,-3-4 0 0,6 4 0 0,-1 0 0 16,2 0 0-16,-3 0 0 0,-6 0 0 0,10 0 0 15,-3 0 0-15,0 0 0 0,1 0 0 16,0 0 0-16,-7 0 0 0,5 0 0 0,2 0 0 15,1 0 0-15,-2 0 0 0,2 0 0 16,-3 0 0-16,2 0 0 0,0 0 0 0,0 0 0 16,1 0 0-16,-3-4 0 0,3 4 0 0,-2 0 0 15,10-4 0-15,-11 4 0 0,2 0 0 0,7-4 0 16,-7 4 0-16,-1 0 0 0,0-4 0 16,2 4 0-16,-1 0 0 0,0 0 0 15,-1 0 0-15,0 0 0 0,1 0 0 0,1 0 0 16,-1 0 0-16,-1 0 0 0,1 0 0 15,-1-4 0-15,1 4 0 0,-1 0 0 0,2-4 0 16,6 4 0-16,-8 0 0 0,1-5 0 0,0 5 0 16,8 0 0-16,-9-3 0 0,2 3 0 0,5 0 0 15,2-5 0-15,-9 5 0 0,8 0 0 16,1-4 0-16,-2 4 0 0,-5 0 0 0,5-4 0 16,-6 4 0-16,7-4 0 0,-8 4 0 0,1 0 0 15,2 0 0-15,-11 0 0 0,1 0 0 16,1 0 0-16,0 0 0 0,-8 0 0 0,0 4 0 15,0-4 0-15,0 4 0 0,0 0 0 16,0-4 0-16,0 5 0 0,-8-2 0 0,8-3 0 16,-8 5 0-16,8-5 0 0,-7 0 0 0,7-5 0 15,-6 2-551-15,6-2-169 0,-10-3-91 16,10 4-119-16,-7-4-150 0,0-1-57 0,7 1 106 16,-8-2 144-16,8 4 215 0,0 0 304 15</inkml:trace>
  <inkml:trace contextRef="#ctx0" brushRef="#br0" timeOffset="144055.396">12650 10333 35 0,'-7'-4'464'0,"-1"4"153"0,2-3 99 0,-2 3 1 15,1-4-177-15,-1 4-159 0,1 0-126 16,7-5-65-16,-6 5-20 0,-3 0 2 0,9 0 7 16,-7-4 12-16,0 4 11 0,7 0 7 15,0-4 3-15,0 4 5 0,-7-5-3 16,7 5-3-16,0-3-1 0,0 3-7 0,0 0-20 16,0 0-25-16,7 0-33 0,-7 0-27 15,0 0-26-15,7 0-14 0,0 3-9 0,2-3-4 16,-3 5-20-16,9-1-11 0,0-4-6 0,6 4-2 15,2-4-4-15,-8 5 0 0,6-5-2 16,-6 4-1-16,7-1-3 0,-6-3 0 0,-2 4-4 16,-7 4-4-16,1-3-34 0,-1 0-58 15,1 2-66-15,-8-2-107 0,0 3-183 0,-8 5-232 16,1-1-350-16,-8 1-121 0,1 4 28 16,-2 3 149-16,-6 1 250 0</inkml:trace>
  <inkml:trace contextRef="#ctx0" brushRef="#br0" timeOffset="160180.79">14245 10500 107 0,'0'3'432'16,"0"2"53"-16,0-5 46 0,0 5-63 0,7-5-198 15,-7 3-100-15,0-3-27 0,8 0-22 16,-8 5-1-16,8-5 5 0,-1 0 17 16,7 3 11-16,2-3 2 0,-3 4-16 0,3-4-22 15,6 5 3-15,1-5-18 0,-3 0 9 16,11 0 12-16,-2 0 6 0,-6 0-24 0,7 0 8 16,-2 0-21-16,1 0-16 0,1 0-6 15,7 0 3-15,-8 0-6 0,1 0-2 16,1 3-2-16,5 2-3 0,-6 3-11 0,7-2-17 15,-9 0-10-15,11-1 8 0,-11 4 16 16,8-1 6-16,-5 0 5 0,-2-3 0 0,7-1-12 16,-5 4-16-16,-2-8-7 0,7 5-1 15,2-2 8-15,-2-3 12 0,2 0 17 16,-2 0 16-16,1 0 9 0,0 0-3 0,8 0-8 16,-7 0-15-16,4 0-16 0,2 0-9 15,-6 0-7-15,6 5-2 0,1-1-4 0,-9-4-4 16,9 4 1-16,-2-4 0 0,3-4 1 15,-3 4-1-15,2-4 3 0,7-1-2 16,-1-3 1-16,1 4 3 0,-1 0 3 0,2-5 2 16,-2 6 1-16,9-6-2 0,-10 5-3 15,3 0-4-15,-3-6-4 0,3 7 0 0,6 0 0 16,-8-3 0-16,8 3 0 0,-8-2-1 0,10 0-2 16,-11 2-2-16,3-2 1 0,5 5-1 15,-6 0 2-15,0 0 3 0,-1 0 1 0,1 5 0 16,1-5 3-16,-3 0 1 0,3 3-3 15,-10-3-3-15,8 0-1 0,-5 5-5 0,-2-5-3 16,0 5 0-16,-1-5 3 0,-4 3 5 0,4-3 11 16,-6 0 11-16,0 6 11 0,6-6 8 15,-5 3 3-15,-1-3-3 0,0 0-6 0,8 0-9 16,-8 0-7-16,-1 0-5 0,9 0-6 0,-9 0-4 16,8-3 1-16,2 3-2 0,-3-6-3 15,1 3-1-15,8-2-2 0,0 0-2 0,-9 2 0 16,10 3 2-16,-10-5 4 0,2 1 8 15,1 1 8-15,-10-2 11 0,-6 2 11 0,-2-2 8 16,-5 0 3-16,0 2 2 0,-2 3-3 0,0-4-2 16,-13 0-1-16,8 4-1 0,-9 0-1 15,0-4-1-15,0 4-5 0,1 0-6 0,-8 0-7 16,8-5-6-16,-8 5-7 0,0 0-3 16,0 0-3-16,0 0-2 0,0 0-9 0,0 0-7 15,0 0 0-15,0 0 0 0,-8 5 0 16,8-5 0-16,-8 4 0 0,8 0 0 0,-7 0 0 15,0-1 0-15,7 2 0 0,-7 3 0 0,-2-3 0 16,2-2 0-16,7 1-1 0,-8 1-50 16,8-2-43-16,-6-3-83 0,-1 5-115 0,-1-5-165 15,0 0-257-15,-5 0-469 0,-10-8-148 16,0-9 16-16,1-7 130 0,7-14 260 0,1-3 506 16</inkml:trace>
  <inkml:trace contextRef="#ctx0" brushRef="#br0" timeOffset="161747.131">19795 9762 222 0,'0'-5'479'15,"7"-4"66"-15,-7 1 45 0,0 0-107 0,0-5-163 16,0 4-70-16,0 1-28 0,-7 0-7 0,7-4-15 16,0 4-8-16,-7-5 4 0,7 5 13 15,0-5 13-15,-7 1 12 0,7-4 12 16,0 3-3-16,0-4-11 0,0 0-14 0,0 1-18 16,-8-5-23-16,1 5-22 0,7-5-17 15,-8 0-13-15,2 5-6 0,-2-9 1 0,0 4 2 16,0-4-1-16,-6 4-2 0,6-8-12 15,1 1-19-15,-8-6-22 0,1 1-15 0,-1 0 1 16,-8-1 8-16,9 1 6 0,-8 5 0 0,-8-6-5 16,2 4-22-16,-10 2-18 0,1-5-10 15,0 4-3-15,-7-1-1 0,-7-3 1 16,-1 4 2-16,1 1 0 0,-10-6-2 0,10 4-1 16,-8-3-2-16,8 0-1 0,-8-4-2 0,0 0-1 15,-1-1-2-15,2 5 0 0,-3-4-1 16,-4 0 3-16,-9 2 0 0,1-2 1 0,6 4 0 15,-6-4 0-15,-1 4-2 0,-1-5-3 16,1 1 1-16,1 4-1 0,-8-4-2 0,7 4 3 0,-8-6 1 16,1 6 2-16,0 1 2 0,9-6 1 15,-11 4-3-15,9 1-1 0,0 0-2 16,0 1-3-16,0-1 3 0,1-1 0 0,-8 4 3 16,7 2 2-16,0-1 1 0,7 0-2 0,-6 0 0 15,6 4-3-15,-7-5-1 0,9 6-1 16,-2-1-1-16,-7 4 3 0,0-4 2 0,7 0 1 15,-6 3 3-15,7 2-3 0,-1 0-1 16,0-1-2-16,-6 5-1 0,6-5-2 0,-7 1-2 16,9 1 3-16,-9 4 2 0,0-6 2 0,0 4 1 15,0 1 2-15,1-1-2 0,-8 5-3 16,6 0-2-16,1-1-2 0,-7 1 3 0,2 4 1 16,-12-1 2-16,11 5 1 0,-2-5 3 15,1 4-3-15,0 2-3 0,8-2-1 0,-10 5-2 16,2-4 0-16,-5 1 3 0,2 3 2 15,4-5 3-15,7 5 1 0,-9 0-3 0,0-5-1 16,8 5-3-16,-5 0-2 0,-3 0 1 16,-7 5 3-16,8-5 1 0,-8 5 1 0,0-2 2 15,8 6-3-15,-6-6-3 0,-3 7-3 0,-6-2 1 16,0 1 4-16,1 3 0 0,6 1 3 16,-7-5 1-16,1 4-4 0,5 0-3 0,-6 1-4 15,1-1 3-15,6 1 1 0,-7-1 3 16,-7 4 1-16,14-4 2 0,-7 6-4 0,0-6-3 15,-7 5 0-15,8-1 1 0,-2 5 1 0,1-4 3 16,0 4 0-16,1-5-3 0,-8 4-1 16,5 2-1-16,2 3 2 0,0-5 1 0,1 1 2 15,-2 4 0-15,9-1-1 0,-6 1-1 16,3 1-1-16,-5 3 2 0,1-4 1 0,6 4 1 16,-7-1 0-16,7 2-1 0,1-1-2 0,1 4-1 15,-4 0-2-15,5 0 1 0,-4 4 2 16,3-3 2-16,-3-4 1 0,10 2 1 0,-3 1-1 15,9-3-4-15,0 0 0 0,9-2-1 0,-2 1 1 16,0-1 2-16,9 2 1 0,-2-2 1 16,10 2 2-16,-3 4-1 0,2-6-1 0,-1 5 0 15,7 1-2-15,2-1-1 0,-2 1 0 16,1 2 0-16,-1 1-1 0,2 2 0 0,6-3 0 16,-8 2-1-16,1-1 1 0,6 2 0 15,-4-3 2-15,-4 6 2 0,9-2 0 0,-7 3 0 16,14-1-1-16,-6-1 1 0,-2-5 0 15,9 2 1-15,8 0-1 0,-8-4 1 0,5-2-2 16,-5-4-1-16,8 7-1 0,-3-6 0 0,2-4-2 16,1 4-1-16,-2-5-1 0,0 1-1 15,9-4-5-15,0-1-10 0,-1-2-18 0,1-2-25 16,-2-3-31-16,8-5-37 0,1 0-38 16,2-4-29-16,-5 1-28 0,3-5-24 0,0-5-35 15,-1-3-54-15,8-4-43 0,-6-1-51 16,-10-3-82-16,9-2-153 0,0-6-165 0,-9-1-25 15,9 0 47-15,0 1 116 0,0-1 219 16</inkml:trace>
  <inkml:trace contextRef="#ctx0" brushRef="#br0" timeOffset="161979.653">6894 9176 376 0,'-7'-5'515'0,"-2"5"52"16,3-3 36-16,-2 6-213 0,-7 2-148 15,8 3-57-15,-8 0-29 0,8 8-6 0,-7 4-12 16,-1 11-4-16,-1-2-6 0,2 8-10 15,-1 0 6-15,1 4 5 0,-1 6 11 0,7-6 14 16,0 0 13-16,3 0-7 0,-4-7-10 16,9-1-25-16,9-4-20 0,-9-4-19 0,5-4-16 15,11-9-6-15,-1 1-5 0,-1-9-6 16,15-8-6-16,-5-1-8 0,13-11-10 16,-1-1-11-16,8-3-9 0,-8-1-8 0,9-3-5 15,7 2-19-15,-8 6-82 0,-7 3-125 16,7 5-343-16,-14 8-309 0,-15 4-125 0,-8 9 18 15,-14 4 96-15,-16 8 332 0</inkml:trace>
  <inkml:trace contextRef="#ctx0" brushRef="#br0" timeOffset="165005.114">14652 10459 252 0,'0'0'397'15,"0"0"33"-15,0 0-40 0,0 0-170 0,6 4-268 16,-6-4-224-16,7 0-102 0,1 4-40 16,-1-4 27-16</inkml:trace>
  <inkml:trace contextRef="#ctx0" brushRef="#br0" timeOffset="165700.776">14747 10496 271 0,'-15'0'441'0,"9"0"46"0,-3-4 32 15,2 4-181-15,0 0-131 0,-1 0-66 0,8 0-36 16,8 0-7-16,-8 0-13 0,14 4 0 16,-5-4 7-16,12 4 1 0,1-4-19 15,8 3 8-15,0-3-8 0,6 0-12 0,8 0-6 16,7 0-2-16,1 0-21 0,0-3-13 15,0-1-7-15,14 4 24 0,-7-4 30 0,16 4 17 16,-1 0 24-16,-1 0 11 0,15-4-22 16,1 4-30-16,8 0-18 0,-9-5-24 15,1 5-12-15,-2 0-8 0,-5 0-4 0,-2 0 0 16,2-4 0-16,0 4 0 0,-8-4 0 16,-2 0 1-16,2 0-1 0,0 0-2 0,0 0 0 15,-7-1 0-15,-1 2 0 0,0-2 0 16,2 1 1-16,-1 4 1 0,-2-4 1 0,-6 4-1 15,-1 4 0-15,-6-4 0 0,8 0-2 16,-8 4 1-16,-1-4 0 0,1 0 1 16,-1 0-1-16,0 0 1 0,1 0-1 0,9 0 0 15,-4-4 1-15,-5 4-1 0,9-4 1 16,-4 4-1-16,3-4 0 0,-9 4-1 0,8 0 1 16,1 0-1-16,-9 0 0 0,8-5 2 15,-8 5 0-15,9 5 0 0,-7-5 0 0,-3 0 1 16,3 4 0-16,-3 0 0 0,-5 0 0 15,-9 1 0-15,1-2-1 0,0 6-2 16,-7-5 1-16,-1 4-1 0,-6 0 1 0,-9 1 0 16,8-5 1-16,-15 3 0 0,9 3-1 15,-9-2 0-15,-7-1 0 0,0 1-8 16,0 2-43-16,-15-1-111 0,7-6-275 0,-13 0-245 16,-1-3-103-16,-15-3-7 0,1-6 88 15,-10-7 264-15</inkml:trace>
  <inkml:trace contextRef="#ctx0" brushRef="#br0" timeOffset="175913.764">7780 10633 283 0,'-8'4'381'0,"1"-4"32"15,7 0-38-15,-8 0-83 0,8 0-107 0,0 0-67 16,0 0-38-16,0 0-23 0,0 0-12 16,0 0-8-16,0 0-6 0,0-4-2 15,0 0-1-15,0 0-2 0,8 0-3 0,-8 4-4 16,0-5-4-16,0 2-7 0,0 3-3 15,0 0-2-15,7 0-2 0,-7 0-1 0,0 0 1 16,0 0 0-16,0 0-1 0,0 0 2 16,0 3-1-16,8-3 10 0,-8 0 9 0,0 0 6 15,0 0 2-15,6 0 4 0,-6 0-6 16,8 0-5-16,-8 0-1 0,7 0-2 16,0 0-2-16,-7 0-2 0,10 0-4 0,3 5-3 15,-5-5-2-15,0 0 25 0,-2 0 16 16,9 4 7-16,-8 0 4 0,8-4 1 0,-1 4-24 15,3 0 5-15,-4-4 5 0,3 0 2 16,5 4 1-16,-4-4 2 0,4 4 5 16,-6-4 3-16,6 0 0 0,-5 0 1 0,5 0-1 15,-5 4-26-15,5-4-13 0,1 0-6 16,-7 4 23-16,6-4 13 0,10 5 4 0,-2-5 2 16,1 0 13-16,8 0 28 0,4 0 36 15,3-5 20-15,7 5 9 0,7-4-10 16,-8 0-52-16,9-4-50 0,-1 4-26 0,-7 0-12 15,-1-4-4-15,7 3-3 0,3-3-1 16,-10 4 1-16,14-4 1 0,-4 0 0 0,-3 3-1 16,1-3-1-16,1 4-1 0,-1-1 21 15,6 0 20-15,2 2 12 0,-8 0 4 16,7-3 3-16,2 6-22 0,-10-3-18 0,8 3-9 16,-7-5-5-16,2 5-1 0,-4-5-2 15,-5 5 0-15,-1-3 22 0,1-2 15 0,1 1 9 16,-2 1 4-16,1 3 0 0,-1-8-22 15,-6 3-15-15,7-3-8 0,-1 4-3 16,0 0-1-16,-6-5-2 0,6 5-1 0,-14 0 0 16,8 0-2-16,-1 0-1 0,-7 4 0 15,-1-4 1-15,9 4 0 0,-9-4 0 0,2 4 1 16,-2 0-1-16,2 0 2 0,-2 0-1 16,2 0 0-16,-1 0 1 0,6 0-1 15,-5 0 0-15,-2 0 1 0,1 0 0 0,0 0 1 16,-7 0-1-16,-1 4-1 0,2-4-1 15,-3 0-1-15,-6 4 0 0,8-4 0 0,-7 0 1 16,5 0-1-16,-6 0 2 0,8 0 0 16,-7 0 0-16,6-4-1 0,-8 4 1 15,10-4 0-15,-1 4 0 0,0-5 0 0,-2 5 0 16,2-3 1-16,-1 3 1 0,-6 0 1 16,7 3-1-16,-9-3 0 0,9 0 10 0,-7 0 27 15,6 0 14-15,-1 0 8 0,-5 0 4 16,6 0-10-16,1 0-25 0,1 0-14 0,-10 0-8 15,8 0-4-15,0 0-2 0,2 0-1 16,-10 0-1-16,8 0 0 0,2 5 0 16,-2-5 0-16,-6 4-1 0,-2 0 2 0,9-4-1 15,-7 4 2-15,-2-4 1 0,2 4-2 16,-1-4 1-16,7 0-1 0,-7 0 1 0,8 4-2 16,-7-4 1-16,-2 0 1 0,0 4-1 15,1-4 0-15,1 5-1 0,-7-1 0 0,5-4 0 16,-6 8 0-16,-1-5 0 0,-7 2 0 15,10 3 0-15,-11-3 0 0,1 2-3 0,-7 1 0 16,8 2-1-16,-8-1-19 0,-8 2-79 16,8-2-128-16,-7 4-207 0,-7-5-423 0,-9-4-175 15,1-4-9-15,-7-9 91 0,-2-7 190 16</inkml:trace>
  <inkml:trace contextRef="#ctx0" brushRef="#br0" timeOffset="196796.798">14821 9960 40 0,'-22'0'334'0,"6"-3"51"15,2-2 41-15,0-3-45 0,6 3-139 0,0 2-38 16,1-1-6-16,7 4-12 0,0-5-19 16,0 5-3-16,7 5-22 0,1-5-16 0,7 4-12 15,-1 4-4-15,9-3-9 0,-1 6-8 16,0-2-25-16,7-1-14 0,2 0-13 16,4 0 6-16,2 0 6 0,8 1 4 0,8-5-1 15,4-4-1-15,-5 0-25 0,7-4-15 16,0 0-8-16,1-1-3 0,-1 1-1 0,-1 0-1 15,-4 1-1-15,-4-2 1 0,-14 5 0 16,10-3 0-16,-18 6-1 0,-6 2 1 16,2-2-3-16,-18 5-12 0,2 1-43 0,-8-1-93 15,-8 5-279-15,-6-5-227 0,-2-5-89 16,-6 2-5-16,1-13 73 0,-2 0 269 16</inkml:trace>
  <inkml:trace contextRef="#ctx0" brushRef="#br0" timeOffset="-200064.99">13529 9620 146 0,'0'-5'197'16,"0"2"40"-16,0-2 51 0,0 2 74 16,0-2 37-16,8 1-8 0,-8 4-35 0,0-3-47 15,0-3-58-15,-8 2-38 0,8 0-27 16,0 4-23-16,0-5-23 0,0 2-22 16,0-2-15-16,0 5-8 0,0-3-3 0,0-2 1 15,0 1 6-15,0 0 4 0,0 0 7 16,0-1 5-16,0 2 2 0,0-2-3 0,0 1-4 15,0 0-9-15,-7 0-12 0,7 0-11 16,0 4-10-16,0-4-9 0,-8 0-7 16,8 4-4-16,-7-5-2 0,7 1 0 0,-6 0-3 15,6 4 1-15,-10-4-1 0,3 0-4 16,7 0-2-16,-7-1-3 0,1-3-2 0,-3 5-2 16,2-2-2-16,0-3-3 0,-1 4-5 15,2-1-3-15,-10-4-4 0,9 6-1 16,-7-1-3-16,5 0 0 0,-5-5-1 0,7 5-3 15,-8 0-1-15,0-1-1 0,9 2 2 16,-10-2-1-16,1 5 0 0,8-4 1 0,-8 0-1 16,0 0-1-16,9 4 0 0,-10-5 2 15,3 2-1-15,5-2 2 0,-8 5 2 0,8-4 0 16,-6 0 1-16,-1 0 9 0,8 4 7 16,-8-4 3-16,8 0 2 0,-9 4 1 15,2-4-8-15,6 4-7 0,-5-4-4 0,6 4-1 16,-9-4 0-16,9-1 0 0,-8 5 3 15,8-4 0-15,-2 0-1 0,2 0-1 16,-7 0 0-16,6 4-4 0,8-4 0 0,-7-1 2 16,0 2-1-16,7-2-3 0,-7 1 1 15,7 4-3-15,0-4-2 0,-8 0 0 0,8-1 0 16,0 5-1-16,-7-3 1 0,7 3-1 16,0-5 1-16,-8 5 0 0,8 0-1 0,0 0 0 15,-6 0 1-15,6-4 0 0,0 4-1 16,0 0 1-16,-8 0-1 0,8-5 0 15,-7 5 0-15,7-3-2 0,-9 3 0 0,9 0 1 16,-7-4 1-16,1 4 0 0,-3-5 0 16,2 5-2-16,7-4-1 0,-7 0-2 0,-1 4-1 15,2-5 4-15,-2 2 2 0,0-2 1 16,1 0 2-16,1 5-1 0,-1-3-1 0,-3-1-1 16,3-1-3-16,0 2 1 0,0-2-3 15,-1 5 2-15,-7-3 0 0,2-2 2 0,5 5-1 16,-15-4 3-16,8 4-3 0,0-4 1 15,-6 4-1-15,0 0 1 0,-3-4-2 16,2 4 2-16,0 0-1 0,0 0 3 0,-1-4-1 16,1 4 1-16,0 0-1 0,1-4-1 15,-1 4 0-15,-1-4-1 0,2 4-1 0,-2-5 0 16,1 5 1-16,-1-3 1 0,-6-2-1 16,7 5 2-16,1-4-1 0,-10 0-1 0,9 4 0 15,-7-4-1-15,8-1 0 0,-10 2 0 16,9 3 0-16,-9-5-2 0,3 1 3 15,-1 0 0-15,-1-4 1 0,0 4 1 0,-7-4 0 16,8 2-1-16,-1-2 1 0,1 0-2 16,-9 0-1-16,10-1 1 0,-1 1 1 0,-3 0 0 15,3-1 1-15,0 1 0 0,0 4-2 16,-9-4 0-16,9 0-2 0,1 4 1 16,-2-4 1-16,-1 3 0 0,2-3 0 0,-1 4 0 15,1-4 1-15,0 3-1 0,-1 2 1 16,-6-2 1-16,7-3 0 0,-2 4-1 0,1-1 0 15,1 2-2-15,-1-2 0 0,1 1 0 16,0-1 1-16,7 2 1 0,-9-2-1 0,9 0-1 16,-6 2 0-16,-3-1 1 0,9-1 1 15,-7 2-1-15,-1 3 1 0,2-5 0 16,5 5-2-16,-8-5 0 0,2 5 1 0,8 0 0 16,-9-3 1-16,7 3 0 0,-6 0 1 15,8 0-2-15,-2-5 0 0,-7 5 0 0,9 0 1 16,-2 0 0-16,1 0 0 0,0 0 2 15,-1 0-3-15,2 0-1 0,-1 0 1 16,-1 0 2-16,2 0 0 0,-2 5 1 0,1-5 2 16,1 3-3-16,-3 2-2 0,2-5 0 15,-6 5 1-15,4-2-1 0,2-3 1 0,1 5-1 16,-1-1-1-16,-9-1 0 0,9 2 1 16,0 0-1-16,-7-2 0 0,6 2 3 0,-5-5-1 15,5 4-1-15,-7 1 2 0,1-2 0 16,0 2-1-16,-2-1 2 0,3-4 0 0,-8 4-1 15,6 0-1-15,-7 1-1 0,7-2 0 16,1 2 0-16,-9-5 0 0,9 4 1 16,-1 0 1-16,-7 0-1 0,8 0 0 0,-9 0 0 15,2 1 0-15,-2-2-1 0,2 2 1 16,-1-1-1-16,0 0 0 0,8 0-1 0,-15 0 0 16,14 0 1-16,-14 0 1 0,7 1 1 15,1-2-1-15,-1 2 2 0,0 2-1 16,-1-2-1-16,1 3-1 0,0 1-1 0,9-1 2 15,-10 5-1-15,1-4 1 0,1 7 1 16,-9-4 2-16,16 1-3 0,-9-1 0 0,2 1 0 16,-2-1-1-16,9 0 0 0,-8 1 1 15,7-5-1-15,1 4 0 0,-8-4 2 0,9 1 0 16,-2 0 1-16,0-2-1 0,1 2-1 16,-2-1 1-16,11 5-2 0,-10-4 1 15,6 3 1-15,-5 0-2 0,8 1 0 0,-8-1 0 16,5 0-1-16,2 0 1 0,0 1 2 15,-8-1-2-15,8 1 1 0,-6 0 2 0,5 0-3 16,0-1 1-16,-6 1 1 0,7-2-2 16,0 2 0-16,9-1 2 0,-11 1-3 15,10-5 2-15,-9 5 1 0,10-1 0 0,-11-4 0 16,10 5 1-16,-1-1-1 0,1 1-2 16,-9 4-1-16,9-5 0 0,-2 1-1 0,1 0 1 15,1-2 2-15,-1 2 1 0,1-1 0 16,-1-4 0-16,1 5-1 0,-2-5-1 15,1 0-3-15,0 1 2 0,8-1-1 16,-7 0 0-16,7-4 1 0,-1 1-1 0,1 3-31 16,-2-4-43-16,4 1-69 0,5-5-109 0,-7 8-131 15,-3-3-221-15,10-2-325 0,-7 6-99 16,0-9 31-16,1 3 99 0,-3-3 236 16</inkml:trace>
  <inkml:trace contextRef="#ctx0" brushRef="#br0" timeOffset="-158765.585">13426 9524 159 0,'0'0'408'0,"8"-4"75"0,-8 4 24 0,0-4-53 16,0 4-114-16,0-4-81 0,0 0-40 15,0-1-25-15,0-3-15 0,-8 4-12 0,8 0-12 16,-8 0-13-16,8-1-16 0,-7 2-18 16,0-2-16-16,7 2-15 0,-7-2-12 0,-2 1-9 15,2 0-6-15,0 0-5 0,0-1-2 16,0 2-3-16,-9-3 1 0,9 6 1 16,1-3 0-16,-3 3 0 0,2-4-1 0,0 0 4 15,-1 4 2-15,1-5 3 0,-1 1 7 16,-7 4 7-16,8-4 1 0,1 0 4 0,-10 4 3 15,9-5-2-15,-7 2 3 0,5-2-4 16,-6 1-6-16,9 0 8 0,-2-5-1 16,-7 6-8-16,8-2-6 0,1-3 10 0,-3 4-9 15,2-4-5-15,0 4-3 0,-2 0-4 16,4-5-17-16,-4 1 4 0,1 4 3 16,1-4 2-16,1 3 2 0,-1-3-2 0,-2 0-13 15,2 4-8-15,7-4-2 0,-7-1 13 16,0 4 7-16,-1 2 4 0,1-1 0 0,-2-5-2 15,2 5-17-15,7-1-7 0,-5-3-4 16,-4 3-4-16,1 5-1 0,1-3 1 16,-7-1-2-16,6-1 0 0,1 5 1 0,-7 0-1 15,6-3-1-15,-8 3 3 0,3 0-3 16,-3-5-2-16,9 5 1 0,-7 0-1 0,-2-3-1 16,9 3 1-16,-6-5 2 0,3 1 0 15,-4 4 0-15,-1-4 0 0,8 0-1 16,-8 4 0-16,9-4-1 0,-11 4 0 0,3-4 1 15,-1 4 1-15,0 0 0 0,2-4 0 16,-3 4 1-16,3-5-1 0,-4 2-1 0,2-2 0 16,1 1 1-16,-1 0 0 0,2 0 0 15,4-4-2-15,-5 3 1 0,-2 1 0 16,9 0-2-16,-8 0 1 0,9 4 2 0,-10-4-1 16,9 0-2-16,0 4 2 0,-8-5-3 15,8 5 1-15,0 0 1 0,-8 0 0 0,7 0-1 16,-7 0 2-16,9 0-1 0,-3 0 0 15,2 0 1-15,0 0 1 0,0 0 1 0,0 0-1 16,-1-3-2-16,0 3 2 0,0 0-3 16,1-6 1-16,1 6 2 0,-10-3 0 15,9 3-1-15,0-5 0 0,-8 5 0 0,8-5-1 16,-7 5 1-16,-3-3 0 0,-4 3 1 16,-1 0-1-16,-9 3 0 0,2-3-1 0,0 0 0 15,1 5 1-15,-3 0 1 0,-13-2 1 16,6-3 0-16,2 9-1 0,-8-4 1 15,6-1-1-15,-5 4 0 0,6-4 0 0,1 0 0 16,-1 1-1-16,0 3-2 0,-1-4 1 16,1 0 0-16,0 0-1 0,1 1 1 0,5-2 2 15,-5 2-2-15,8-1 0 0,-3-4 2 16,1 0-2-16,0 0 2 0,1 0 0 16,8 0 1-16,-8 0-3 0,5-4 1 0,2 4-1 15,0 0 0-15,-7-5-1 0,15 2 3 16,-10 3-2-16,2-5 1 0,8 1-1 15,-8 0 3-15,6 0 0 0,-6-1 1 0,9-3 0 16,-3 4 0-16,2 0-2 0,-1-4-1 16,-1 4-3-16,-6-1 0 0,8 2-1 0,0-3 2 15,-9 3 0-15,8-2 3 0,-7 0-2 16,7 2 1-16,-7 3-1 0,8-4 2 0,-2 0-3 16,-6 4 2-16,8 0 0 0,-8-4-1 15,7 4 0-15,-8 0 2 0,9-5-3 16,-8 5 2-16,1 0-1 0,-8 0 3 0,5-3-1 15,2 3 3-15,-6-5-2 0,-3 0 0 16,1 2-2-16,1-1 1 0,-1-1-1 0,1 2 0 16,-1-2 0-16,2 1-2 0,4 0 2 15,-12 0-3-15,7 0 2 0,-9 4-3 0,9-4 2 16,-9 4 0-16,9-4 1 0,-7-1-1 16,5 5 4-16,3-3-1 0,-1-2-1 15,-9 1 1-15,8 0 2 0,1 0-2 0,-1 0 1 16,-7 0-2-16,8-1 1 0,-1 2-2 15,2-2 1-15,-1 1 1 0,6 0 0 0,-8 0 0 16,11-1-1-16,-3-3-1 0,0 4 1 16,2-1-1-16,-2-3 1 0,1 3-1 15,1 2 2-15,-10-1 0 0,9 4 0 0,-7-5 0 16,6 5-1-16,-6 0 1 0,-1 0 2 16,0 5 1-16,9-5 2 0,-8 4 2 0,-1-1-3 15,0 2-1-15,1 0 1 0,-8 3-2 16,7-4 0-16,1 4 1 0,0 1-1 15,-2-1-1-15,2 0 0 0,0 1 0 0,-1-1-2 16,0 5 2-16,2-5 0 0,4 4 0 0,-5 0-1 16,0-4 1-16,0 4 0 0,-1-2-1 15,1 2 1-15,-7-1-3 0,5 2 0 16,1-4 2-16,0 4 0 0,1-1-1 0,0 1 3 0,0-1-2 16,-9 1 0-16,10-1 2 0,-2 0 0 15,-1 1 0-15,2-1 0 0,0 1 0 16,-1-1-2-16,2 1 0 0,5-1-1 0,-8 1 1 15,10-5 0-15,-8 4 0 0,6-3 1 0,1 3-2 16,-8 1 1-16,8-1-2 0,1 0 0 16,-10 0-1-16,10 5 2 0,-9-4-1 0,7 4 3 15,-6-6 0-15,7 7-1 0,0-2 1 16,-1 1-1-16,-5-1-1 0,5 1 1 0,1 3 1 16,0-3-3-16,0 4 0 0,1-4 1 0,-2 0-1 15,0-1-2-15,8 1 3 0,1-1 2 16,-1-3-1-16,1 3 1 0,-1-4 0 0,1 1-1 15,-2-1 0-15,8 1-3 0,1-1 0 16,1-2 2-16,-3-3-1 0,2 1-1 0,0-3 1 16,0 3 1-16,7-4 0 0,-7 1 0 0,7-2 2 15,-8 2 0-15,8-1-1 0,0 0 1 16,-7-4-3-16,7 0-8 0,0 5-9 16,0-5-17-16,0 3-21 0,0-3-27 0,0 4-34 15,0 0-52-15,7-4-74 0,-7 4-84 16,8 0-102-16,-8 1-274 0,0-5-223 0,0 0-39 15,0 0 47-15,-8-9 102 0,1 1 305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02:41:46.671"/>
    </inkml:context>
    <inkml:brush xml:id="br0">
      <inkml:brushProperty name="width" value="0.05292" units="cm"/>
      <inkml:brushProperty name="height" value="0.05292" units="cm"/>
      <inkml:brushProperty name="color" value="#FF0000"/>
    </inkml:brush>
  </inkml:definitions>
  <inkml:trace contextRef="#ctx0" brushRef="#br0">5661 4218 55 0,'0'-9'296'0,"7"6"78"16,-7-2 25-16,7 0 6 0,-7-2-27 16,10 2-71-16,-10 2-46 0,0-2-30 0,0 1-21 15,6 0-10-15,-6 4-9 0,0-4-6 16,0 4-9-16,0 0-9 0,0 0-8 15,0 0-1-15,0 0 10 0,0 0 37 0,7 4 36 16,-7 0 19-16,0 0 7 0,0 4-9 16,7 4-40-16,-7 1-34 0,0 0-22 0,0 4-11 15,8 4-10-15,-8 0-5 0,0-1-13 16,0 5-8-16,0 0-9 0,0 0-5 0,8 4-9 16,-8-4-7-16,0 4-12 0,0-4-17 15,0 4-12-15,0-4-4 0,0 4-1 0,0 0 2 16,0 0 0-16,0 0-3 0,0 0-9 0,0 0-7 15,0 4-4-15,0-3-1 0,0 2 1 16,0 1 3-16,0 0 5 0,0 1 5 0,0-1 2 16,0 1 2-16,0-1 1 0,0 0 1 0,0 4 0 15,0-4 3-15,0 1 2 0,0-1 0 16,0 1 0-16,0-1-2 0,0 4-3 0,0-4-2 16,0 0-19-16,0 1-16 0,0 4 0 15,0-2 0-15,0-2 0 0,0 3 0 0,0 1 0 16,0-1 0-16,0 0 0 0,-8-1 0 15,8-1 0-15,0 2 0 0,0-4 0 0,0 4 0 16,0-4 0-16,-8 1 0 0,8-1 0 0,0-4 0 16,0 4 0-16,-7 0 0 0,7-3 0 15,0 3 0-15,-7-4 0 0,7 4 0 0,0 0 0 16,-6 1 0-16,6-1 0 0,0 0 0 16,-10 0 0-16,10 0 0 0,-7 5 0 0,7-5 0 15,0 0 0-15,-7 0 0 0,7 5 0 0,0-5 0 16,0 0 0-16,0-4 0 0,0 4 0 15,0-4 0-15,0 1 0 0,0 0 0 0,0-2 0 16,0-4 0-16,0 6 0 0,0-5 0 0,0 5 0 16,0-2 0-16,0 1 0 0,0-1 0 15,0 2 0-15,0 0 0 0,0-2 0 0,0 2 0 16,7-1 0-16,-7-6 0 0,0 7 0 16,0-5 0-16,0-3 0 0,0 2 0 0,0 1 0 15,7-1 0-15,-7 1 0 0,0 1 0 0,10-1 0 16,-10-1 0-16,0 1 0 0,0-1 0 15,6 2 0-15,-6-1 0 0,0 0 0 0,0-4 0 16,7 4 0-16,-7 0 0 0,7-2 0 16,-7-1 0-16,0 3 0 0,8-4 0 0,-8 4 0 15,0-5 0-15,0 1 0 0,0-4 0 0,0 4 0 16,0-9 0-16,0 4 0 0,0-2 0 16,0-2 0-16,0-8 0 0,0 5 0 15,0-6 0-15,0-6 0 0,0-2 0 0,-8-3-85 16,8-13-185-16,-7-4-229 0,-6-13-386 0,3-7-416 15,-4-9-137-15,0-12 70 0,-2-9 190 16,3-16 375-16,6-14 440 0</inkml:trace>
  <inkml:trace contextRef="#ctx0" brushRef="#br0" timeOffset="1832.9">5809 4065 212 0,'-8'0'434'0,"8"0"133"15,0 4 60-15,0-4 15 0,0 0-59 0,0 0-24 16,0 0-33-16,0 0-29 0,0 0-6 15,8 0-23-15,-8 0-55 0,7 0-57 16,1 0-64-16,-1 0-67 0,7 0-50 0,-6 0-31 16,7 0-24-16,0 3-14 0,7-3-13 0,-8 0-12 15,8 5-14-15,-6-1-11 0,13-4-9 16,-7 5-9-16,2-5-6 0,4 3-6 0,1-3-6 16,0 0-7-16,2 0-4 0,5 0-2 15,-7 0-3-15,2 0 1 0,-1-3 0 0,-2 3 12 16,2-5 16-16,-1 5 9 0,1 0 5 0,-7 0 4 15,6 0-8-15,-7 0-25 0,7 0-18 16,-5 0 0-16,-3 0 0 0,1 0 0 0,-1-4 0 16,1 4 0-16,2 0 0 0,-3 0 0 0,1 0 0 15,2-5 0-15,-11 5 0 0,10 0 0 16,-2-3 0-16,1 3 0 0,2 0 0 16,-3-4 0-16,1 4 0 0,0 0 0 0,-8 0 0 15,9 0 0-15,-1 0 0 0,-6 0 0 0,-3 0 0 16,11 0 0-16,-10 4 0 0,9-4 0 15,-10 0 0-15,10 0 0 0,-9 3 0 0,9-3 0 16,-9 0 0-16,8 0 0 0,0-3 0 16,0 3 0-16,2 0 0 0,-3 0 0 0,1 0 0 15,2-4 0-15,-3 4 0 0,1 0 0 0,-8 0 0 16,8 0 0-16,2 0 0 0,-10-6 0 16,9 6 0-16,-3 0 0 0,-3 0 0 0,4 0 0 15,1 0 0-15,-8 0 0 0,8 0 0 16,2 0 0-16,-10 0 0 0,9 0 0 0,-10 0 0 15,9 0 0-15,-7 0 0 0,8 0 0 0,-9 0 0 16,8 0 0-16,-7 0 0 0,7 0 0 16,-7-3 0-16,0 3 0 0,7 0 0 0,-8 0 0 15,1 0 0-15,2 0 0 0,-4 0 0 16,3 0 0-16,-3 0 0 0,-5 0 0 0,7 0 0 16,-1 0 0-16,2 3 0 0,-2-3 0 0,-7 0 0 15,9 0 0-15,-2 0 0 0,-7 0 0 16,10 6 0-16,-5-6 0 0,-3 0 0 0,-2 0 0 15,7 4 0-15,-6-4 0 0,-1 0 0 16,9 3 0-16,-10-3 0 0,1 0 0 0,1 5 0 16,1-1 0-16,-2-4 0 0,-1 5 0 0,2-2 0 15,-1 2 0-15,1-1 0 0,-1 0 0 16,-7 0 0-16,7 1 0 0,0-2 0 0,1 6 0 16,-8-1 0-16,8-4 0 0,-2 9 0 15,-6-5 0-15,7 4 0 0,-7 1 0 0,0-1 0 16,8 1 0-16,-8 3 0 0,0 4 0 0,0-2 0 15,0 3 0-15,-8-1 0 0,8 5 0 16,0 0 0-16,0 0 0 0,-7 4 0 0,7 0 0 16,0 0 0-16,-6 0 0 0,6 0 0 15,0 0 0-15,0 1 0 0,-8-2 0 0,8 1 0 16,0 0 0-16,0 5 0 0,0-1 0 16,-8-4 0-16,8 4 0 0,0 0 0 0,0 0 0 15,0 6 0-15,0-2 0 0,-7-5 0 16,7 6 0-16,0 4 0 0,0-4 0 0,0-2 0 15,-7 1 0-15,7 0 0 0,0-2 0 0,0 2 0 16,0 0 0-16,-7-4 0 0,7 0 0 16,0 5 0-16,-8-5 0 0,8 3 0 0,0 2 0 15,-7-4 0-15,7 4 0 0,-8-6 0 16,8 6 0-16,0-4 0 0,-6-1 0 0,6 0 0 16,0-1 0-16,0 1 0 0,0 1 0 0,0-4 0 15,0-2 0-15,-7 1 0 0,7 0 0 16,0 0 0-16,0 1 0 0,0-2 0 0,0 2 0 15,-9-1 0-15,9-5 0 0,0 7 0 0,0-3 0 16,0-3 0-16,-8 4 0 0,8-1 0 16,0 2 0-16,0-1 0 0,0 0 0 0,0-4 0 15,-7 4 0-15,7-1 0 0,0-3 0 16,0 5 0-16,0-5 0 0,-6 5 0 0,6-6 0 16,0 4 0-16,0-3 0 0,0 5 0 0,0-5 0 15,0 0 0-15,0-1 0 0,0 1 0 16,0 0 0-16,0 1 0 0,0-1 0 0,0 0 0 15,0 0 0-15,0-1 0 0,6-4 0 16,-6 5 0-16,0 1 0 0,0-1 0 0,0 4 0 16,0-4 0-16,0 0 0 0,0-2 0 0,0-1 0 15,0 3 0-15,0 0 0 0,0-4 0 16,0 4 0-16,0-1 0 0,0-4 0 0,0 5 0 16,-6-3 0-16,6 3 0 0,0 0 0 0,0-4 0 15,0 3 0-15,0-3 0 0,0 4 0 16,0 0 0-16,0-4 0 0,0 4 0 0,0-5 0 15,0 5 0-15,0-4 0 0,0-1 0 16,0 2 0-16,0-2 0 0,0 2 0 0,0-6 0 16,0 0 0-16,0-3 0 0,0 3 0 15,0-7 0-15,-9-1 0 0,9 0 0 0,0-4 0 16,-7 1 0-16,7-2-274 0,-15-3-364 0,1-3-566 16,-2-10-255-16,-6 1-60 0,1-9 133 15,-9-8 311-15,0 0 563 0</inkml:trace>
  <inkml:trace contextRef="#ctx0" brushRef="#br0" timeOffset="2882.245">5698 7872 24 0,'7'0'465'0,"-7"0"172"0,8 0 137 0,0 0 76 16,-2 4-42-16,2-4-88 0,6 0-79 15,1 0-64-15,1 0-91 0,-2 0-106 16,1 0-84-16,7-4-64 0,0 4-45 0,0 0-32 16,1-4-22-16,-2 4-21 0,1 0-16 0,2 0-17 15,4 0-14-15,-6 0-16 0,7 0-9 16,2 0-8-16,-1 0 2 0,0 0 1 0,-2 0 1 16,1 0 3-16,1 0 3 0,0 0-3 15,0 0 0-15,-1 0-3 0,0 4-3 0,1-4-13 16,-1 0-20-16,1 4 0 0,-1-4 0 0,1 0 0 15,8 0 0-15,-9 0 0 0,-1 0 0 16,10-4 0-16,-9 4 0 0,8 0 0 0,-7-4 0 16,6 4 0-16,2-5 0 0,-2 2 0 15,1 3 0-15,0-5 0 0,1 1 0 0,-10 4 0 16,10-4 0-16,-9 4 0 0,0 0 0 16,1 0 0-16,-1 0 0 0,-7 0 0 0,0 0 0 15,8 0 0-15,-7 0 0 0,-2 0 0 0,2 0 0 16,-8 0 0-16,7 0 0 0,-8 0 0 15,1 0 0-15,-1 0 0 0,3 0 0 0,-3 0 0 16,0 0 0-16,-5 0 0 0,4 4 0 16,-6-4 0-16,10 4 0 0,-12-4 0 0,4 5 0 15,6-5 0-15,-8 3 0 0,0-3 0 0,7 5 0 16,-5-5 0-16,4 4 0 0,2-4 0 16,-6 0 0-16,5 0 0 0,1 0 0 15,-7 4 0-15,5-4 0 0,3 4 0 0,-2-4 0 16,0 4 0-16,-5-4 0 0,5 4 0 0,2 0 0 15,-9 1 0-15,7-5 0 0,-7 3 0 16,8 2 0-16,-8-1 0 0,1 0 0 0,-1 0 0 16,2 0 0-16,4 0 0 0,-5-4 0 15,-1 5 0-15,7-2 0 0,-6-3 0 0,-1 5 0 16,0-5 0-16,9 0 0 0,-9 0 0 0,1 0 0 16,0 0 0-16,-8 0 0 0,6-5 0 15,-6 5 0-15,7 0 0 0,-7 0 0 0,0 0 0 16,-7 0-82-16,7 0-314 0,-6 0-364 0,-10 0-520 15,3-3-194-15,-4-2 11 0,2-3 167 16,1 4 344-16,-8-9 521 0</inkml:trace>
  <inkml:trace contextRef="#ctx0" brushRef="#br0" timeOffset="3665.017">5788 6804 358 0,'-8'0'626'0,"-1"-4"153"16,9 0 106-16,-7 4 2 0,7-4-106 16,0 4-90-16,-5 0-73 0,5-5-96 0,5 5-108 15,-5 5-93-15,0-5-81 0,7 4-56 0,-7 0-34 16,9 0-27-16,5 4-19 0,-7-3-20 16,8 3-17-16,-7 1-15 0,6-4-12 0,10 3-14 15,-11-1-9-15,3 3-6 0,5-7-5 16,1 6-2-16,1-1-3 0,-1 0 0 0,1 0-1 15,-10 4-1-15,11-3 1 0,-10 4 0 0,1-1 0 16,-1-4-1-16,-7 8 2 0,0-4-1 16,2 1 0-16,-3 1 2 0,-6-2 0 0,-6 4 1 15,-3-3 1-15,2 4 20 0,0-5 14 16,-7 5 9-16,-1-2 5 0,1 3-24 0,-10-3-28 16,11-1 0-16,-10 2 0 0,1-3 0 0,6-1 0 15,3 1 0-15,-3-5 0 0,2 0 0 16,-1 1 0-16,0-5 0 0,9 3 0 0,-3-2 0 15,1-5 0-15,1 3 0 0,7-3 0 16,0 5 0-16,0-5 0 0,0 5 0 0,0-2-120 16,0-3-314-16,0 5-431 0,0-5-451 15,0 0-172-15,7 4 27 0,10-8 206 0,-4-1 413 16,3-11 454-16</inkml:trace>
  <inkml:trace contextRef="#ctx0" brushRef="#br0" timeOffset="5214.947">4620 3358 95 0,'7'-12'370'0,"-7"4"130"0,10-5 54 0,-10 6 70 16,5-1-30-16,-5 3-49 0,0 0-22 15,0 2-26-15,0-2-30 0,0 5-18 0,0 0-23 16,0 5-52-16,0 3-51 0,0 0-42 16,0 0-41-16,0 4-49 0,0 5-31 0,-5 0-23 15,5 3-17-15,0 1-14 0,0-1-14 16,-10 7-14-16,10-2-16 0,0-1-12 0,0-4-13 15,0 5-11-15,0-4-7 0,0 1-6 0,0-7-3 16,0-2-4-16,0-1-1 0,10-2-2 16,-10-7 0-16,5 2 0 0,-5-1 1 0,7-4 2 15,-7 0 1-15,9-4 1 0,-2-1 13 16,1-3 7-16,-1-4 3 0,0-6 1 0,8 3-1 16,-7-7-13-16,5 1-8 0,4-4-6 0,4-4-1 15,-5 4 0-15,-3 2-1 0,2-2-2 16,-1-2 0-16,1 7 0 0,2 3 0 0,-4 1 0 15,3-1 0-15,-10 10 0 0,1-1 0 16,1-2 0-16,-1 10 0 0,1-3 0 0,-1 6 0 16,-7 2 0-16,8 3 0 0,-8 0 0 0,7 4 0 15,-7 5 0-15,7 3 0 0,-7 2 0 16,0-2 0-16,0 5 0 0,0 0 0 16,0-4 0-16,0 4 0 0,9-9 0 0,-9 5 0 15,0-9 0-15,6 1 0 0,1-5 0 0,-7-2 0 16,8-3 0-16,0-3 0 0,-1-3 0 0,0-3 0 15,0-7 0-15,0 1 0 0,2-4 0 16,-2-4 0-16,7-6 0 0,2 2 0 0,-10-6 0 16,9-2 0-16,-8 2 0 0,8-3 0 15,-1 4 0-15,-4 4 0 0,3 0 0 0,-5 0 0 16,-1 8 0-16,1 1 0 0,-2 3 0 16,2 1 0-16,-1 4 0 0,0 4 0 0,-7-1 0 15,10 5 0-15,-5 0 0 0,-5 9 0 0,7-1 0 16,-7 4 0-16,0 9 0 0,0-1 0 15,0 5 0-15,0 5 0 0,-7 0 0 0,7-2 0 16,-5 5 0-16,5-4 0 0,0 0 0 16,-10 1 0-16,10-6 0 0,0-3 0 0,0-1 0 15,0-3 0-15,10-4 0 0,-10 0 0 0,0-4 0 16,0-1 0-16,0 0 0 0,5-4-49 16,-5-1-204-16,0-3-186 0,0 0-278 0,0-3-396 15,7-6-246-15,2 1 4 0,-2-4 128 16,1-1 259-16,6 4 415 0</inkml:trace>
  <inkml:trace contextRef="#ctx0" brushRef="#br0" timeOffset="5586.987">5404 3517 514 0,'0'0'746'0,"0"0"221"16,0 0 133-16,0 0-56 0,-8 3-155 15,8 1-158-15,-8 1-174 0,8 3-142 16,-8 0-132-16,8 4-90 0,-6 1-54 0,6 1-36 16,0 2-25-16,0 1-22 0,6-5-16 0,2 1-13 15,0-1-11-15,0-5-6 0,6 2-2 16,0-5-3-16,1 0-1 0,7-8-2 0,1 0 2 16,-8 0 0-16,6-8-1 0,-5 0 0 15,-3-1 2-15,2 1-2 0,1-5 1 0,-9 1-1 16,0-3 1-16,2-1 0 0,-9 4-2 0,0-1 5 15,0-4 16-15,-9 5 8 0,2 0 6 16,0 4 1-16,0-1-1 0,-9 1-18 0,8 2-8 16,-5 6-6-16,-3 1-3 0,3-2-2 15,-3 5-1-15,0 5 0 0,2-2-2 0,7 1-3 16,-1 6-21-16,1-7-41 0,1 6-81 0,6-1-143 16,0 0-193-16,0 1-229 0,6-6-290 15,9 2-258-15,0-5-10 0,0 3 125 0,8-3 220 16,-2 0 315-16</inkml:trace>
  <inkml:trace contextRef="#ctx0" brushRef="#br0" timeOffset="5915.249">5742 3488 299 0,'7'3'611'16,"3"1"178"-16,-10 1 167 0,0 3 20 0,0 1-54 16,0-2-108-16,0 1-109 0,-10 5-149 15,10-5-132-15,0 4-133 0,-7 7-89 0,7-8-52 16,0 1-35-16,0 1-30 0,7-1-21 15,3-2-19-15,-5-2-15 0,2 0-8 0,10-5-6 16,-11-3-4-16,16 0-3 0,-7-3-3 16,-1-1 0-16,3-5-3 0,4-4 1 0,-6 1 0 15,-8-1 1-15,7 1 17 0,-5-5 8 16,-3 1-12-16,1-1-18 0,0 1 0 0,-7-1 0 16,0 0 0-16,-7 2 0 0,7 2 0 0,-7-4 0 15,1 4 0-15,-10 1 0 0,9 4 0 16,-7-1 0-16,-2 6 0 0,3-2 0 0,-4 5 0 15,10 0 0-15,-7 0 0 0,6 5 0 16,1-2 0-16,-1 1-76 0,1 1-175 0,7 0-149 16,0-2-207-16,0-3-227 0,7 3-271 0,1-3-144 15,-1-3 28-15,8 3 173 0,7 0 239 16,-7-3 321-16</inkml:trace>
  <inkml:trace contextRef="#ctx0" brushRef="#br0" timeOffset="6431.795">6008 3488 418 0,'7'12'608'0,"0"5"153"0,-7-5 91 16,10 4-22-16,-10 1-56 0,7 5-59 16,-7-6-63-16,0 1-90 0,5-5-117 15,-5 1-100-15,0-1-100 0,0-5-69 0,9-2-41 16,-9-1-20-16,0 0-8 0,0-4-1 0,0-4-1 16,7 0-6-16,-7-8-13 0,0 0-31 15,0-5-55-15,8-1 0 0,-8-2 0 0,0-2 0 16,0 2 0-16,7-1 0 0,-7 1 0 15,0 4 0-15,0-5 0 0,7 4 0 0,0 1 0 16,-7 4 0-16,7-2 0 0,2 6 0 16,-3 0 0-16,9 3 0 0,-6 1 0 0,-2 4 0 15,0 0 0-15,0 0-5 0,0 4-110 0,8 1-63 16,-8-2-72-16,0 2-52 0,9 0-19 16,-2 2 16-16,-7-2 51 0,9 0 75 15,-2-2 70-15,-7 0 54 0,9 3 47 0,-10-3 49 16,9-3 48-16,-7 0 42 0,7-3 34 0,-8 3 10 15,9-6-12-15,-10 3-21 0,9-5-21 16,-8-1-18-16,1 1-18 0,6-5-11 0,-7 1-7 16,2-1-2-16,-2 1 0 0,-7 0 3 15,0 4 3-15,0-4 2 0,0-1 1 0,0 5 1 16,-7-1 0-16,-9 6-1 0,9 3-9 0,-8 0-45 16,0 3-20-16,2 6 0 0,-3-1 0 15,9 5 0-15,-8 2 0 0,7 6 0 0,1 0 0 16,-1 4 0-16,8-3 0 0,0 3 0 0,8-5 0 15,7 1 0-15,0-1 0 0,-1-4 0 16,1-3 0-16,7-1 0 0,7-4 0 0,-6-3 0 16,6-2 0-16,1-3 0 0,-9 0-234 15,10 0-436-15,-2-3-579 0,7-6-246 16,9 1-48-16,1-5 153 0,4 1 345 0,3-4 572 16</inkml:trace>
  <inkml:trace contextRef="#ctx0" brushRef="#br0" timeOffset="10187.031">5971 4675 92 0,'0'0'392'0,"8"0"133"15,-8-5 63-15,0 5 49 0,0 0-82 16,0 0-83-16,0 0-66 0,7 5-37 0,-7-5-11 16,0 3 9-16,0 2 12 0,0 3 2 15,7 1-22-15,-7 3-34 0,0 0-36 0,9 9-35 16,-9 0-42-16,6 4-30 0,-6 4-26 16,7-1-24-16,-7 6-28 0,7-1-22 0,3-3-22 15,-10 2-19-15,7-2-16 0,-2-2-11 0,4 2-6 16,-2-5-3-16,1 4-3 0,-8-9-1 15,7 5 0-15,-7-4-1 0,0-1 0 16,0 2 1-16,0-5-2 0,0-1-1 0,-7-4-11 16,7-3-24-16,0-1-43 0,-8-3-80 0,8-1-102 15,0-4-125-15,-7-4-158 0,-2-5-164 16,9-4-203-16,-5-2-193 0,5-7 2 0,5-2 120 16,-5-2 181-16,9-2 270 0</inkml:trace>
  <inkml:trace contextRef="#ctx0" brushRef="#br0" timeOffset="10749.844">6082 4745 34 0,'0'-3'401'0,"0"-2"139"0,0 1 123 15,0 4 21-15,0 0-85 0,0-3-66 0,0 3-53 16,0 0-49-16,0-6-37 0,0 6-28 0,7 0-25 16,0 0-28-16,2 0-40 0,-3 0-38 15,1 0-32-15,10 0-37 0,-10 0-38 16,7 6-18-16,1-6-11 0,-1 3-8 0,1 1-9 15,-1 1-9-15,8-2-11 0,-6 2-7 0,-2 3-8 16,2-4-7-16,-2 4 2 0,-7 0-1 16,8 2-1-16,0-3-4 0,-8 5-3 0,8-3-8 15,-8 3-7-15,1 0-5 0,-1 5-1 16,8-4-2-16,-15 3 4 0,7 1 14 0,0 0 9 16,-7 0 5-16,0 4 4 0,0-5 2 0,0 0-7 15,0 4-1-15,-7-3 3 0,7 5 4 16,-7-6-2-16,0 6 0 0,-1-2-43 0,-7 1-2 15,8-2 0-15,-8 3 0 0,8-6 0 16,-8 1 0-16,0 0 0 0,0-1 0 0,2-4 0 16,-3 1 0-16,9-4 0 0,-9-6 0 0,2 6 0 15,0-9 0-15,-2 4 0 0,2-4 0 16,-1 0 0-16,1-4 0 0,7 4 0 0,-9-4 0 16,8 4 0-16,1-5 0 0,1 2 0 15,6-1 0-15,0-1 0 0,0 2 0 0,0-2-160 16,6-3-393-16,-6 4-389 0,7-9-401 15,1 5-129-15,8-6 76 0,5 2 222 16,1-4 380-16</inkml:trace>
  <inkml:trace contextRef="#ctx0" brushRef="#br0" timeOffset="11405.191">7448 4629 147 0,'0'-8'395'0,"0"4"101"16,0 0 99-16,0-1 68 0,-9 2-41 15,9-2-4-15,0 1-5 0,-5 4-24 0,-2 0-21 16,-3 0-43-16,3 0-89 0,0 9-88 0,-8-6-75 16,8 6-63-16,-8 3-42 0,1 0-24 15,-2 5-14-15,2 3-10 0,-8 2-6 0,7 2-8 16,0 2-6-16,2 2-4 0,-4 1-6 16,10 4-65-16,-7-3-25 0,14 3 0 0,-8 1 0 15,8-6 0-15,0 1 0 0,8-4 0 0,-1-4 0 16,7 1 0-16,3-2 0 0,-4-7 0 15,10-1 0-15,-2-9 0 0,1 2 0 0,8-5 0 16,-8-5 0-16,0 2 0 0,7-9 0 0,-5-1 0 16,4-4 0-16,-6 1 0 0,2-6 0 15,-3 2 0-15,-5-5 0 0,-3 1 0 16,3-2 0-16,-10 1 0 0,2-3 0 0,-8 2 0 16,0 1 0-16,-8 4 0 0,8 2 0 0,-14-3 0 15,-1 11 0-15,1-2 0 0,-1 4 0 16,-8 6 0-16,8 3 0 0,-7 3 0 0,8-3 0 15,-8 9 0-15,6 4 0 0,4-6 0 16,-5 9-53-16,4-3-330 0,-3-1-234 0,9 1-267 16,-1-1-334-16,2 0-133 0,-2 1 58 15,8-5 199-15,8 1 281 0,-2 0 384 16</inkml:trace>
  <inkml:trace contextRef="#ctx0" brushRef="#br0" timeOffset="11597.391">7470 4900 143 0,'0'7'631'0,"0"-2"272"15,7-5 244-15,0 0 109 0,-7 3-138 16,7-3-195-16,-7 5-215 0,9-5-201 0,-3 8-157 16,1-4-101-16,8 4-68 0,-6 5-106 0,5-1-75 15,-7 0 0-15,9 5 0 0,-3-1 0 16,-5 1 0-16,6 0 0 0,1 4 0 0,-8-4 0 16,9 0 0-16,-9-1 0 0,0 0 0 15,2-8-477-15,-9 5-568 0,0-5-380 0,0-4-128 16,7 1 59-16,-7-5 266 0,0-5 534 15</inkml:trace>
  <inkml:trace contextRef="#ctx0" brushRef="#br0" timeOffset="13117.218">7860 3233 302 0,'-7'5'448'0,"7"-1"80"0,0 0 86 0,0-4 26 15,0 4-42-15,-6-4 0 0,6 5-5 16,-8-2-7-16,0 6-15 0,-5-1-59 0,3 2-97 16,-4-3-96-16,6 6-93 0,-6 3-69 15,-1-4-39-15,8 5-29 0,-8-5-19 0,8 1-19 16,7-1-15-16,0 1-14 0,0-5-7 16,0 6-7-16,7-8-2 0,2 3 0 0,4-4 1 15,2 3 1-15,-1 1 0 0,8-1 0 0,-6-5-2 16,7 2-1-16,-2 3-1 0,-6-3-1 15,6 2-2-15,-4 2 1 0,-4-1 0 0,-5 0-1 16,0 4 0-16,-1-2 1 0,-7 1 2 0,0 1 1 16,-7 1 0-16,-1 1 1 0,0-2 0 15,1 1-1-15,-7-5 0 0,-2 4-1 16,9-4-1-16,-8-3-1 0,0 3-2 0,2-8-1 16,-3 3-2-16,9-3-2 0,-9 0-11 0,2-3-33 15,6-1-76-15,2 0-108 0,-2-4-162 16,1-2-197-16,7-2-231 0,0-1-264 0,0-7-95 15,7 3 72-15,7-4 166 0,8-4 246 16,1 5 332-16</inkml:trace>
  <inkml:trace contextRef="#ctx0" brushRef="#br0" timeOffset="13315.965">8052 3400 109 0,'9'0'589'0,"-9"5"225"0,6-5 231 15,1 3 123-15,1 1-125 0,8 1-176 0,-10-5-177 16,2 5-196-16,7-5-177 0,-1 0-119 0,1 0-71 15,-1 0-46-15,1-5-31 0,1 5-21 16,-2-5-13-16,8 5-10 0,-8-4-2 0,2 1-4 16,-1-2-18-16,-1 5-45 0,1-5-95 0,-1 2-116 15,-5-2-186-15,-2 1-197 0,-1-4-215 16,2 0-221-16,-8-1-69 0,7 1 103 16,-7-4 176-16,0-5 243 0</inkml:trace>
  <inkml:trace contextRef="#ctx0" brushRef="#br0" timeOffset="13549.979">8282 3135 148 0,'-9'0'618'0,"9"-5"212"0,-6 5 170 0,6 5 42 16,0-2-118-16,0 2-168 0,0 3-145 16,0 1-122-16,-8 7-106 0,8-4-109 15,0 8-72-15,0 2-49 0,-8 3-29 0,8 0-23 16,0 5-21-16,0-7-21 0,0 6-17 0,0 1-16 15,0-5-10-15,0 5-7 0,0-7-4 16,0 2-3-16,0-3-3 0,0-2-16 0,0-4-41 16,0 1-96-16,0-3-142 0,8-6-237 0,-8 0-281 15,0-1-352-15,8-7-131 0,-2 0 40 16,10 0 191-16,0-3 276 0,-3-6 382 16</inkml:trace>
  <inkml:trace contextRef="#ctx0" brushRef="#br0" timeOffset="13934.836">8614 3480 120 0,'-8'-5'625'0,"1"0"280"0,7 5 234 0,-8-3 91 16,-5 3-146-16,4-5-221 0,-6 5-235 16,10 0-199-16,-12 5-144 0,10-2-84 0,-7 2-45 15,6 3-31-15,0 4-22 0,1 1-21 0,0-1-18 16,0 0-16-16,7 1-11 0,0-1-11 0,7 1-9 15,-7-5-6-15,7 1-4 0,8-1-2 16,-7-3-4-16,6-5-1 0,-7 0 0 0,10-5 0 16,-5 2 0-16,5-5 0 0,-4-1 0 0,2-4 0 15,0 4 0-15,-1-2 0 0,3-2 0 16,-11 1 0-16,1-1 0 0,1 4 0 16,-1 2 0-16,1 2 0 0,-8 2 0 0,7 3 0 15,0 0 0-15,-7 3 0 0,7 2 0 0,-7 2 0 16,0 2 0-16,8-1 0 0,-8 4 0 15,8 1 0-15,-8-5 0 0,6 4-2 0,-6-4-21 16,7 2-27-16,2-7-42 0,-9 3-70 16,8-3-110-16,-2-3-112 0,-6-3-172 0,8-3-183 15,-8-2-202-15,7-5-204 0,0-2-21 16,-7-7 129-16,15 2 193 0,-8-10 261 16</inkml:trace>
  <inkml:trace contextRef="#ctx0" brushRef="#br0" timeOffset="14145.291">8872 2968 87 0,'0'-15'504'16,"0"5"184"-16,7 2 141 0,-7 8 57 16,0 5-22-16,0-2-52 0,7 10-72 15,-7-1-64-15,0 9-102 0,0 0-119 0,0 7-127 16,0 2-84-16,0 4-53 0,0-1-41 0,0 0-37 16,0 4-63-16,0-4-50 0,0 1 0 15,0-1 0-15,0-5 0 0,0 1 0 0,9-4 0 16,-9 0 0-16,0-9 0 0,0 3 0 15,0-4-79-15,6-2-126 0,-6-5-124 0,0-3-154 16,0-2-195-16,0-6-246 0,0-2-284 16,-6-3-40-16,6-5 98 0,0 1 194 0,0-4 283 15</inkml:trace>
  <inkml:trace contextRef="#ctx0" brushRef="#br0" timeOffset="14499.697">8879 3367 19 0,'0'12'557'0,"0"-4"264"0,0 0 234 0,7 2 130 16,2-7-77-16,-3 1-215 0,1 1-213 16,8-5-196-16,-1 0-167 0,-5 0-111 0,14-5-72 15,-10 5-48-15,3-4-35 0,5 1-21 16,-5-2-14-16,-2 0-7 0,9 2-4 0,-9-6-3 16,8 5 0-16,-7-5 0 0,1 6-1 0,-3-6-1 15,2 1 1-15,-7 4-2 0,-2-4 0 16,2 0 2-16,-8 3-2 0,7-2 1 0,-7-1 0 15,0 3 1-15,-7-3-1 0,-1 3 1 16,8 1 1-16,-14 4 1 0,7 0 0 0,-1 4 2 16,-5 1 17-16,4 3 19 0,-6 0 17 0,8 0 18 15,0 4 18-15,-1 1-1 0,1 3-4 16,-1 1-48-16,2-1-41 0,6 1 0 16,0-1 0-16,0 6 0 0,0-5 0 0,6-4 0 15,2-2 0-15,-1 2 0 0,8-5 0 0,-8-3 0 16,8-2-223-16,0-3-403 0,0-3-523 15,0-2-285-15,-1-7-76 0,16-5 123 0,0 1 296 16,20-9 511-16</inkml:trace>
  <inkml:trace contextRef="#ctx0" brushRef="#br0" timeOffset="15368.094">9883 3338 205 0,'0'4'582'16,"7"4"200"-16,-7-4 199 0,0 4 14 15,0 0-43-15,0 5-140 0,0-4-137 0,-7 4-157 16,7-1-140-16,0-1-117 0,0 8-75 0,0-4-46 15,0-2-31-15,0 3-24 0,0-7-16 16,0-1-11-16,0 1-9 0,7-9-4 0,-7 0 3 16,0 0 2-16,8 0 7 0,-8-9 2 0,0 5 0 15,8-5-23-15,-8-3-36 0,0 4 0 16,0 0 0-16,6-4 0 0,-6 4 0 16,0-5 0-16,8 4 0 0,-8-4 0 0,7 1 0 15,0 4 0-15,1-1 0 0,-1-4 0 0,8 10 0 16,-7-6 0-16,6 5 0 0,1 0-62 15,7 0-48-15,-8 4-33 0,9-4-35 0,0 0-44 16,-9 4-41-16,9 0-16 0,-1-5 13 16,0 10 41-16,-8-5 63 0,1 4 68 0,-1 0 45 15,-6-4 42-15,6 4 44 0,-14 0 51 16,9-4 40-16,-2 4 36 0,-7-4 17 0,8 0-10 16,-8 0-29-16,0-4-27 0,7 0-29 15,-7 0-27-15,7-4-21 0,-7 0-16 0,7-1-7 16,-7 1-5-16,0 0-3 0,0 0 0 0,0-1-1 15,0 6 1-15,-7-7 12 0,0 7 9 16,0-2 11-16,-1 5 15 0,-8 5 15 0,2-2 4 16,-1 7 6-16,8 2 2 0,-8 1-3 0,1 2-4 15,0 2-5-15,6 3-9 0,-8 1-10 16,16-4-46-16,-6 5-4 0,6-7 0 0,6 3 0 16,-6-3 0-16,7-2 0 0,10-1 0 15,-3-3 0-15,0-5-126 0,8 0-163 0,-7-4-220 16,8-8-261-16,-1-1-314 0,-1-3-235 15,1-1 12-15,7-2 157 0,3-3 245 16,-11-2 341-16</inkml:trace>
  <inkml:trace contextRef="#ctx0" brushRef="#br0" timeOffset="15834.147">10518 3305 280 0,'0'-5'591'0,"0"5"171"0,0-3 91 0,-8 3 88 16,1 0-99-16,7 0-102 0,-15 0-94 15,7 0-112-15,1 3-127 0,1 2-114 0,-2 0-100 16,0-2-64-16,8 2-39 0,-7-2-25 15,7-3-20-15,0 4-14 0,0 1-10 0,0-5-8 16,7 0-5-16,-7 0-2 0,0 0 1 0,8 0-1 16,-8 0-1-16,8 0-1 0,-8 3 0 15,0-3-2-15,6 0-1 0,-6 5-1 0,7-5 1 16,-7 4-1-16,8 0 1 0,-1 4-1 16,-7-4-1-16,8 5 1 0,-8-1 0 0,0 4 0 15,7-4-1-15,-7 5 1 0,8 1 1 0,-8-2 0 16,0 1-1-16,0-1 1 0,7 4 0 15,-7-3 0-15,0-1 0 0,0 0 0 16,0 0 2-16,0 1 0 0,0-1 12 0,0-4 13 16,-7 5 11-16,-1-5 11 0,1 6 15 0,-1-6 1 15,-7-1 3-15,2 3 1 0,-3-2-2 16,2-4-7-16,-2 4-9 0,1-3-11 0,2-5-10 16,5 3-27-16,0-3-4 0,1 0 0 15,1 0 0-15,-3 0 0 0,9-3 0 0,0 3 0 16,0 0 0-16,-7 0 0 0,7 0 0 0,0 0 0 15,0-5 0-15,0 5 0 0,0 0 0 16,0 0 0-16,-7 0 0 0,7-5-12 0,-9 5-9 16,9-3-2-16,-5 3 1 0,-4 0-1 0,2 0-9 15,-1 3-13-15,1-3-21 0,1 0-29 16,-3 5-53-16,2-5-90 0,0 0-101 0,0 0-165 16,7-5-174-16,-7 2-193 0,7-1-211 15,7-4-65-15,-7-5 105 0,14 4 172 16,-7-2 237-16</inkml:trace>
  <inkml:trace contextRef="#ctx0" brushRef="#br0" timeOffset="16308.44">10739 3333 170 0,'8'-3'488'0,"-8"-6"154"16,7 6 108-16,0-5 34 0,0-2-36 16,-7 7-2-16,10-6-21 0,-10 1-35 0,7 3-72 15,-7 2-108-15,0-2-114 0,0 1-89 0,-7 4-56 16,-3 0-46-16,3 0-44 0,0 4-161 15,-8 1 0-15,0 3 0 0,2 0 0 0,-4 4 0 16,3-2 0-16,7-2 0 0,-8 4 0 16,15-4 0-16,0 0 0 0,0 0 0 0,7-4 0 15,1 5 0-15,6-6 0 0,2 2 0 16,5-5 0-16,-6 4 0 0,7-4 0 0,-5 4 0 16,2-4 0-16,4 4 0 0,-8-4 0 0,1 5 0 15,-3 3 0-15,-6-3 0 0,10 2 0 16,-11 3 0-16,-6 2 0 0,0-4 0 0,0 5 0 15,0-1 0-15,-6 1 0 0,-3 2 0 0,1-2 0 16,-6-1 0-16,-1 5 0 0,1-5 0 16,6-4 0-16,-6 0 0 0,-2 2 0 0,4-1 0 15,2-6 0-15,-4 2 0 0,-1-2-512 16,0-3-533-16,2-3-367 0,-4-2-131 0,10-4 71 16,-7-7 266-16,14-1 507 0</inkml:trace>
  <inkml:trace contextRef="#ctx0" brushRef="#br0" timeOffset="18382.032">8318 4795 49 0,'-13'0'407'16,"13"0"175"-16,-9 0 157 0,9 0 74 0,0 0-40 16,0 0 2-16,0 0-53 0,0 0-62 15,0 0-79-15,9 4-99 0,-9-4-90 0,6 4-82 16,8-4-61-16,-5 0-40 0,4 4-27 16,2-4-33-16,8 0-32 0,-9 0-117 0,16 0 0 15,-8 0 0-15,8 0 0 0,0-4 0 0,-2 4 0 16,11 0 0-16,-3 0 0 0,-8-4 0 15,10 4 0-15,-1 0 0 0,1 0 0 0,-10 0 0 16,9 0 0-16,1-4 0 0,-1 4 0 0,0-4 0 16,0 4 0-16,-2-3 0 0,3-2 0 15,6 0 0-15,-7-3 0 0,0 4 0 0,6 0 0 16,-4-3 0-16,4-3 0 0,-6 7 0 16,7-6 0-16,-8 6 0 0,2-7 0 0,-2 7 0 15,2-6 0-15,-2 4 0 0,2 2 0 0,-9-6 0 16,8 5 0-16,0 0 0 0,-8-1 0 15,1 2 0-15,7-2 0 0,-8 1 0 0,-6 4 0 16,5-4 0-16,-5 4 0 0,7-4 0 16,-8 4 0-16,0 0 0 0,-6 0 0 0,5-4 0 15,1 4 0-15,2 0 0 0,-11 0 0 0,2 0 0 16,-1 0 0-16,1 0 0 0,1 0 0 16,-3 4 0-16,-4-4 0 0,-1 4 0 15,-1-4 0-15,0 4 0 0,0 0 0 0,0 1 0 16,-7 3 0-16,0 0 0 0,0 1 0 0,8-1 0 15,-8 4 0-15,0 1 0 0,-8-1 0 0,8 5 0 16,0-1 0-16,0 1 0 0,0 0 0 16,-7-1 0-16,7 4 0 0,0 2 0 0,0-2 0 15,-7 2 0-15,7 3 0 0,-7-1 0 16,7-3 0-16,-7 7 0 0,7-3 0 0,-8 2 0 16,8 1 0-16,-9-3 0 0,2-1 0 15,7 6 0-15,-6-6 0 0,6 2 0 0,0-1 0 16,-9 0 0-16,9 0 0 0,0 0 0 15,0-5 0-15,0 5 0 0,-7 0 0 0,7-4 0 16,0 4 0-16,0-1 0 0,0 1 0 0,0-5 0 16,-7 7 0-16,7-2 0 0,0 0 0 15,0-5 0-15,0 5 0 0,0 0 0 0,0-2 0 16,0 2 0-16,0-3 0 0,0 3 0 16,0-4 0-16,7 0 0 0,-7-1 0 0,0 1 0 15,0 4 0-15,0-4 0 0,0 4 0 0,0-4 0 16,0 3 0-16,0 1 0 0,0 0 0 15,0-1 0-15,0 2 0 0,-7-1 0 0,7 0 0 16,0 3 0-16,0-3 0 0,-8 5 0 0,8-1 0 16,0-4 0-16,0 4 0 0,0-5 0 15,0 6 0-15,0-5 0 0,0 0 0 0,0 0 0 16,0-1 0-16,8 1 0 0,-8-4 0 16,0 4 0-16,0 0 0 0,0-3 0 0,-8 1 0 15,8 2 0-15,0-4 0 0,0 3 0 0,8 1 0 16,-8 2 0-16,0-2 0 0,0 0 0 15,0-6 0-15,7 6 0 0,-7 0 0 0,0 1 0 16,7-1 0-16,2 0 0 0,-9 0 0 16,6 3 0-16,1-4 0 0,-7 1 0 0,9 2 0 15,-1-4 0-15,-1 7 0 0,-7-5 0 16,7 0 0-16,0 0 0 0,0 0 0 0,-7 0 0 16,8 0 0-16,-1-1 0 0,-7 1 0 0,7 0 0 15,-7 0 0-15,7 0 0 0,-7 0 0 16,8 0 0-16,-8 0 0 0,0 0 0 0,9-2 0 15,-9 2 0-15,0-3 0 0,0 3 0 0,0 0 0 16,5 0 0-16,-5-5 0 0,0 5 0 16,0-4 0-16,0 5 0 0,0-1 0 0,0-1 0 15,0 1 0-15,0-1 0 0,0 1 0 16,0 5 0-16,0-5 0 0,0 4 0 0,0-4 0 16,0 3 0-16,0-3 0 0,0 0 0 0,9 0 0 15,-9 0 0-15,0 4 0 0,0-4 0 16,0 0 0-16,0 0 0 0,0 0 0 0,0 1 0 15,7-2 0-15,-7 1 0 0,0 0 0 16,0-1 0-16,0 2 0 0,0-1 0 0,8 3 0 16,-8-3 0-16,0 0 0 0,0 0 0 0,0 5 0 15,7-5 0-15,-7 4 0 0,0-1 0 16,7-3 0-16,-7 5 0 0,0-1 0 0,0-4 0 16,7 4 0-16,-7 0 0 0,0-1 0 15,0 2 0-15,0-1 0 0,0 0 0 0,7-4 0 16,-7 4 0-16,0-1 0 0,0-3 0 0,0 5 0 15,0-1 0-15,0-4 0 0,9 3 0 16,-9-3 0-16,0 5 0 0,0-5 0 0,6 0 0 16,-6 4 0-16,0-4 0 0,7-2 0 15,-7 8 0-15,0-7 0 0,0 1 0 0,8-4 0 16,-8 4 0-16,0-9 0 0,7 5 0 0,-7-4 0 16,9 0 0-16,-9-6 0 0,0-2 0 15,5 0 0-15,-5-5 0 0,9 0 0 0,-9-4 0 16,-9-4 0-16,4-4-232 0,-4-9-609 15,-13 0-494-15,0-8-204 0,-7-4-11 0,-1-8 204 16,-14 4 445-16,-16-5 492 0</inkml:trace>
  <inkml:trace contextRef="#ctx0" brushRef="#br0" timeOffset="19415.387">5898 9358 87 0,'-7'-16'478'0,"7"-1"178"16,0 0 143-16,-8 1 51 0,8 4-65 0,-15 3-51 16,9-3-68-16,-11 3-59 0,3 0-77 0,-1 6-94 15,0-2-85-15,-6 5-78 0,0 5-51 16,-3 3-36-16,-6 0-24 0,0 4-12 15,2 10-14-15,-1-2-53 0,-1 5-83 0,-8 4 0 0,3 4 0 16,-3 8 0-16,2 6 0 0,-1-2 0 16,0 5 0-16,-1 0 0 0,10 4 0 15,-3-1 0-15,2 2 0 0,7 3 0 0,6-4 0 16,1 1 0-16,8-2 0 0,0 1 0 16,7-4 0-16,0-5 0 0,14 0 0 0,-4-3 0 15,11-4 0-15,1-5 0 0,0-4 0 0,7-9 0 16,8 1 0-16,1 1 0 0,5-10 0 15,1 1 0-15,9-5 0 0,-10 1 0 0,2-1 0 16,-1 0 0-16,-15 0 0 0,1 0 0 0,-1 5 0 16,-14 4 0-16,2 3 0 0,-12 8 0 15,-5 2 0-15,0 8 0 0,-15 3 0 0,1 5 0 16,0 4 0-16,-9 8 0 0,-7-1 0 16,1 10 0-16,1 3 0 0,-11 2 0 0,3 2 0 15,7 1 0-15,-1 0 0 0,0-5 0 16,15-3 0-16,8-9 0 0,0-3 0 0,14-11 0 15,0-6 0-15,8-5 0 0,15-8 0 0,0-3 0 16,-1-11 0-16,16-2 0 0,-8-9 0 16,6-4 0-16,1-4 0 0,0 0 0 0,8-5 0 15,-8 1 0-15,-6-2 0 0,7 1 0 0,-16 10 0 16,7-2 0-16,-7 5 0 0,2 5 0 16,-9 6 0-16,-1 2 0 0,-6 8 0 15,9 5 0-15,-10 2 0 0,-7 5 0 0,8 5 0 16,-1 4 0-16,-7-1 0 0,9 4 0 0,-10 5 0 15,9 1 0-15,1-6 0 0,-2 4 0 0,9-7 0 16,-2 4 0-16,9-9 0 0,-1 0 0 16,1-3 0-16,14-4 0 0,-7-2 0 15,16-3 0-15,-3-8 0 0,3-1 0 0,-3-4 0 16,10-7 0-16,0-1 0 0,5-8 0 0,-6-4 0 16,8-5 0-16,-8-4 0 0,0-3 0 0,-1-5 0 15,-5-4 0-15,-2 0 0 0,-7-10 0 16,-6-1 0-16,-2-5 0 0,-7-7 0 15,2-1 0-15,-16-4 0 0,-1-3 0 0,0-2 0 0,-14-3 0 16,0 2 0-16,0-4-274 0,-7 5-435 16,-7-4-558-16,-8-4-223 0,-9-2-35 15,2 2 162-15,-7-1 344 0,-2 1 557 0</inkml:trace>
  <inkml:trace contextRef="#ctx0" brushRef="#br0" timeOffset="20481.544">6149 9026 62 0,'-23'12'595'16,"2"1"236"-16,-2-6 209 0,9 3 113 0,-1-2-136 15,1-8-190-15,7 0-164 0,-3 0-163 16,10-5-130-16,0-3-95 0,0 0-70 0,10-4-51 16,2-5-30-16,12-3-16 0,-3-1-8 15,16-4-12-15,0-4-11 0,8-1-75 0,6-3-2 16,8 1 0-16,8-2 0 0,0 1 0 15,0 0 0-15,-3 3 0 0,3 6 0 0,7 6 0 16,-7 3 0-16,-1 7 0 0,8 3 0 0,-8 10 0 16,-7 3 0-16,7 4 0 0,-5 4 0 15,-4 9 0-15,-4-1 0 0,-10 6 0 0,2 3 0 16,-9 1 0-16,-14 3 0 0,2 4 0 16,-10-3 0-16,-7 8 0 0,-7-5 0 0,0 4 0 15,-7 2 0-15,0-2 0 0,-8 0 0 16,8-3 0-16,-7-4 0 0,7-5 0 0,-3-4 0 15,10-9 0-15,0-3 0 0,10-9 0 0,2 0 0 16,12-8 0-16,4-8 0 0,9 0 0 16,1-9 0-16,13 1 0 0,9-5 0 0,-9 1 0 15,15 3 0-15,-7-4 0 0,1 9 0 0,5 3 0 16,-5 1 0-16,0 8 0 0,-2 0 0 16,-6 8 0-16,-9 4 0 0,-5 10 0 0,-2 3 0 15,-14 0 0-15,-7 7 0 0,1 1 0 16,-16 6 0-16,0 2 0 0,-7 0 0 0,-9 5 0 15,2 4 0-15,-9-5 0 0,1 5 0 16,-1-3 0-16,1 2 0 0,8-4 0 0,-1-4 0 16,1-2 0-16,14-6 0 0,0-5 0 0,7-3 0 15,9-8 0-15,-3-5 0 0,10-4 0 16,6-3 0-16,9-5 0 0,-1-5 0 0,6 1 0 16,-6 0 0-16,7 0 0 0,-7-1 0 15,0 5 0-15,-7 5 0 0,6 3 0 0,-13 4 0 16,-1 1 0-16,0 9 0 0,1 3 0 0,-17 0 0 15,10 7 0-15,-8 1 0 0,-2 6 0 16,-6-2 0-16,8 8 0 0,-8-4 0 0,0 6 0 16,0 2 0-16,0 0 0 0,0 6 0 0,0 3 0 15,0 0 0-15,0 0 0 0,0 0 0 16,0-1 0-16,0 3 0 0,-8-6 0 0,8-1 0 16,0 2 0-16,-6-2 0 0,6 1 0 15,-8-4 0-15,-1 0 0 0,2 3 0 0,1-6 0 16,-2 3 0-16,-7-5 0 0,1-3 0 15,-1 0 0-15,0-6 0 0,-8 1 0 0,-6-4 0 16,-8 1 0-16,0-4 0 0,-7-2 0 0,-8 1 0 16,-6-8 0-16,5-1 0 0,-5-7 0 15,-1 1 0-15,-1-6 0 0,3-1 0 0,-4-2 0 16,2 0 0-16,1-2 0 0,5-3 0 0,1 0 0 16,1-3 0-16,7 3 0 0,8-5 0 15,6-3-262-15,0 4-736 0,8-9-406 16,14-9-169-16,16-6 2 0,6-21 246 0,24-11 582 15</inkml:trace>
  <inkml:trace contextRef="#ctx0" brushRef="#br0" timeOffset="21166.096">10393 9391 347 0,'-8'0'463'15,"0"-4"119"-15,1 4 37 0,-8 0-68 16,8 4-42-16,0-4-8 0,-2 4-6 0,4 1-3 16,-4 3 5-16,2 4-11 0,-1-3-38 0,8 7-56 15,-7 6-50-15,1-2-51 0,-3 5-37 16,2 3-32-16,7 2-34 0,-7 4-32 0,0-6-26 16,7 5-23-16,-7 0-21 0,7 4-53 15,0-3-33-15,0-1 0 0,0 4 0 0,0-4 0 16,0 6 0-16,0-1 0 0,-8-5 0 0,1 3 0 15,-2-3 0-15,4 0 0 0,-12-3 0 16,3 3 0-16,-1-4 0 0,-6-4 0 16,-3 0 0-16,-5-5 0 0,0 2 0 0,1-1 0 15,-10-9 0-15,-7 4 0 0,1-4 0 0,-9-3 0 16,2-1 0-16,-8 0 0 0,8-4 0 16,-9 4 0-16,10-8 0 0,-3 5 0 0,9-10 0 15,-8 2 0-15,16-2 0 0,-9-2 0 0,8-3 0 16,0 2 0-16,0 1 0 0,1-2 0 15,6 1 0-15,8 0 0 0,0 0 0 0,0-1 0 16,7 1 0-16,0 0 0 0,8 4 0 16,-7-1-237-16,-2 5-376 0,-5 0-508 0,-3 0-301 15,-5-3-76-15,-7-2 117 0,-9-3 274 16,-6-1 499-16</inkml:trace>
  <inkml:trace contextRef="#ctx0" brushRef="#br0" timeOffset="25093.957">6008 9990 77 0,'0'11'450'16,"0"6"162"-16,0-1 112 0,-6 1-26 0,-3-4-117 16,9 3-118-16,-7-2-97 0,7-2-40 15,0 1-9-15,0-1-10 0,0-4-21 16,0 0-42-16,0-3-50 0,0-1-36 0,0-1-3 15,7-3 25-15,-7-3 29 0,0-1 22 16,0-1 7-16,9-8-15 0,-9 1-36 0,0-1-38 16,0-2-33-16,6-3-29 0,-6-3-25 0,0 0-20 15,7 1-14-15,-7-1-10 0,7-3-6 16,3 4-5-16,-10-2-3 0,7 1-2 0,-2 0 0 16,4 0-1-16,-2 1 0 0,1 3-1 15,-1 5 0-15,0-4 0 0,0 4-1 0,0 2 1 16,2 2-1-16,-3 4 0 0,1 4 2 15,1 0 1-15,-8 4 3 0,9 1 12 0,-2 8 8 16,-7 2 5-16,7 3 7 0,0 1 8 16,-7 6 0-16,7 0 1 0,1 4 3 0,-1-3 2 15,0 2-2-15,0-3-14 0,9-4-35 0,-10 0 0 16,9-5 0-16,-8-4 0 0,9 1 0 16,-2-4 0-16,-5-4 0 0,4-2 0 0,-5-3 0 15,7-3 0-15,-8-2 0 0,8-8 0 16,1 1 0-16,-10-5 0 0,9 1 0 0,0-9 0 15,-1 4 0-15,-7-4 0 0,2 1 0 0,-2-1 0 16,0-5 0-16,-7 9 0 0,0 0 0 16,0 2 0-16,0 1 0 0,-7 6 0 0,0-1 0 15,-2 5 0-15,2 1 0 0,0 2 0 0,0 5 0 16,-1 0 0-16,1 5 0 0,-1 2 0 16,8 1 0-16,-7 5-264 0,1-1-252 0,-3 1-201 15,9-1-261-15,-7 0-295 0,7 1-26 16,7-1 106-16,2-4 204 0,4 1 299 15</inkml:trace>
  <inkml:trace contextRef="#ctx0" brushRef="#br0" timeOffset="25616.151">6621 9856 470 0,'-7'4'743'0,"7"-4"202"0,-9 4 173 15,2-4-114-15,7 5-178 0,0-2-133 0,0 2-143 16,0-1-131-16,0-4-97 0,0 4-86 16,0 0-62-16,7-4-45 0,9 0-34 0,-8-4-24 15,6 0-22-15,-7-5-17 0,15 1-13 0,-15 0-8 16,10 0-5-16,-4-5-2 0,2 5-2 16,-7 1-1-16,-1-2-1 0,0-3 1 0,0 3 0 15,1 6 1-15,-8-7-1 0,0 2 0 16,-8 4 1-16,8 1-1 0,-7-2 1 0,0 0-1 15,-8 5 0-15,8 5 1 0,-9 0 0 0,2-2 0 16,-1 9 0-16,1 1 0 0,6-1 1 16,-7 6 1-16,1 1 11 0,7-2 7 0,-2 4 6 15,2-1 4-15,7 1 4 0,0-3-9 16,0 3-7-16,0-6-5 0,7-2-7 0,2 3-4 16,-2-7-4-16,1 3-1 0,6-8-3 0,1 4-22 15,-1-8-54-15,1 0-119 0,-1 0-145 16,2-8-208-16,-1 0-210 0,-1-4-236 0,9-1-208 15,-10 2-11-15,11-2 140 0,-10-4 200 16,8 1 276-16</inkml:trace>
  <inkml:trace contextRef="#ctx0" brushRef="#br0" timeOffset="25831.978">6894 9815 335 0,'0'0'674'16,"-7"5"185"-16,7-5 188 0,-9 3-43 15,9-3-158-15,0 0-142 0,0 0-125 0,0 0-141 16,9 4-99-16,-9 0-82 0,7-4-59 0,0 8-48 15,2-3-42-15,-3-1-38 0,1 4-31 16,9-4-19-16,-10 5-11 0,9-1-6 0,1 0-5 16,-9 1-15-16,7 3-33 0,-6-4-60 15,6 2-87-15,-7-2-89 0,1-1-118 0,7-7-124 16,-8 5-115-16,7-5-117 0,-4-5-177 16,3 2-71-16,-6-1 67 0,15-10 131 0,-7 2 187 15,2-9 261-15</inkml:trace>
  <inkml:trace contextRef="#ctx0" brushRef="#br0" timeOffset="26018.381">7240 9727 135 0,'0'-4'639'0,"-7"4"219"16,0 4 200-16,-8-4 77 0,0 5-175 15,9 3-170-15,-18-4-143 0,12 9-144 0,-5-1-102 16,-4 6-96-16,5-3-75 0,-4 3-57 0,-4 1-41 16,10 2-32-16,-9 4-26 0,9-4-23 15,6 0-51-15,-6 1 0 0,7-7 0 0,-9 3 0 16,8-3 0-16,8-2 0 0,0-1 0 15,0-3-48-15,0-1-142 0,0-8-149 0,8 0-213 16,8-5-227-16,-9-7-272 0,0 0-210 16,8-5 8-16,-1 1 151 0,9-4 222 15,-2-1 313-15</inkml:trace>
  <inkml:trace contextRef="#ctx0" brushRef="#br0" timeOffset="26331.72">7427 9391 237 0,'0'-4'515'16,"0"4"148"-16,0 0 66 0,-10 8-12 0,10 0-75 16,-7 9-45-16,0 5-45 0,1 3-29 15,-3 3-32-15,2 1-58 0,-8 4-79 0,9 5-55 16,-2-1-49-16,8-4-39 0,-9 4-42 15,9 1-43-15,0-4-44 0,0-6-32 0,9 5-24 16,-9-8-13-16,14 4-9 0,-6-7-4 0,-1 3-2 16,0-9-3-16,2 1-18 0,4-4-40 15,-6-2-69-15,3-7-87 0,2 0-112 16,-3-8-158-16,-2 0-176 0,1-4-226 0,-1-5-224 16,0-2-30-16,0-3 113 0,0-3 189 15,2 0 281-15</inkml:trace>
  <inkml:trace contextRef="#ctx0" brushRef="#br0" timeOffset="26497.015">7270 9632 117 0,'-7'13'874'16,"1"-5"314"-16,6-4 159 0,0 0 91 0,6-4-359 16,1 0-421-16,16 0-295 0,-9-4-148 15,8 0-88-15,9 1-56 0,-10-2-37 0,8 0-27 16,0 2-85-16,-5 3-142 0,-3 0-257 15,-5 0-349-15,-3 0-397 0,2 3-109 0,1 2 57 16,-2 3 216-16,-6 4 332 0</inkml:trace>
  <inkml:trace contextRef="#ctx0" brushRef="#br0" timeOffset="27012.798">6635 10783 481 0,'0'-13'696'16,"-6"5"160"-16,-2 4 126 0,-8-1-92 0,9 10-129 15,-8-1-106-15,1 0-93 0,-8 4-103 0,7 1-93 16,-8-1-84-16,9 4-59 0,-1 0-40 16,-7-3-30-16,16 3-24 0,-2-3-22 0,0-1-21 15,1 4-21-15,7-4-16 0,0 0-16 0,0 1-11 16,7-5-7-16,9 5-5 0,-2-5-3 15,0 0-2-15,8 0-1 0,2 1-1 0,-3-5-2 16,1 3 1-16,2 2-1 0,-12-1 0 16,4 0 0-16,-2 5 1 0,-6-1-1 0,-1 0 1 15,-7 4 2-15,0 0-1 0,0 1 1 0,-7-1 0 16,-1 5 1-16,2-1 0 0,-9-2-1 16,-1 2-1-16,1-4 0 0,1 1-1 0,0-1-1 15,-1-3-1-15,1-1-1 0,-3-4-1 0,10 0-3 16,0-4-5-16,-8 0-33 0,15-4-68 15,-7 0-141-15,7-4-205 0,0-4-291 16,7-5-397-16,1-4-204 0,6-5 20 0,3-7 150 16,11-4 271-16,1 0 419 0</inkml:trace>
  <inkml:trace contextRef="#ctx0" brushRef="#br0" timeOffset="27265.187">6849 10524 248 0,'0'-8'635'15,"0"5"163"-15,8-2 136 0,-8-3-22 0,7 8-146 16,-7 0-121-16,8 0-71 0,-2 8-62 16,-6 5-68-16,0 2-67 0,0 10-69 0,-6 5-57 15,-2 8-40-15,1 3-28 0,-1 0-25 0,1 1-28 16,1 4-30-16,-3-5-95 0,2 0-5 16,7-2 0-16,0-6 0 0,0-1 0 0,7-7 0 15,2 0 0-15,-3-3 0 0,1-6 0 16,1-7-130-16,-1-1-152 0,1-4-135 0,7-4-170 15,-15-4-177-15,7-1-179 0,-7-3-167 16,0-4-45-16,0-1 117 0,0-4 186 0,0-3 236 16</inkml:trace>
  <inkml:trace contextRef="#ctx0" brushRef="#br0" timeOffset="27434.024">6769 10832 519 0,'-8'0'835'0,"0"4"239"0,8 0 205 16,-7-4-132-16,7 5-233 0,0-5-235 15,0 3-212-15,7 2-184 0,1-1-112 0,0-4-63 0,5 4-37 16,4-4-26-16,4 4-23 0,1-4-16 16,8 0-29-16,-8 0-73 0,0 0-118 15,1-4-158-15,-10 4-197 0,11-4-206 0,-10 4-167 16,1-4-122-16,-1 4-9 0,9-5 122 16,-9 5 196-16,10-3 220 0</inkml:trace>
  <inkml:trace contextRef="#ctx0" brushRef="#br0" timeOffset="27765.05">7130 10832 147 0,'7'-8'402'16,"-7"4"153"-16,0 4 104 0,0 4 54 15,-7 0-9-15,-1 4 3 0,2-4-3 0,-2 9-23 16,0-5-55-16,1-1-98 0,0 6-116 16,1-4-117-16,-4 4-97 0,3-5-58 0,0 4-36 15,7 1-26-15,0-1-20 0,-7 1-19 16,14-5-11-16,-7 0-9 0,7 0-7 0,0-3-5 16,3-5-2-16,3 0-2 0,-6-5-1 0,9 2-1 15,-2-6 0-15,10 1 0 0,-12-4-1 16,5-1-1-16,-4-4 0 0,2 5 0 0,0-5 0 15,-1 4 1-15,-7 0-1 0,3 2 2 16,3-1-1-16,-13-1 1 0,8 5 1 0,-8 4-1 16,7-1 1-16,-7 1 0 0,0 4 0 0,0 4 0 15,0 1 3-15,0 3-1 0,0 0 1 16,0 4 0-16,0 5 0 0,0-1 0 0,0 2-1 16,0 3-2-16,0-5 0 0,0 1-2 0,0-1-2 15,0-3-1-15,8-1-2 0,-1-4-13 16,-7-4-36-16,7 0-88 0,0-4-124 0,1-4-179 15,-1-4-203-15,0 0-226 0,0-5-231 16,-7-3-86-16,9 0 84 0,-1-6 174 16,-2-2 242-16,9-7 314 0</inkml:trace>
  <inkml:trace contextRef="#ctx0" brushRef="#br0" timeOffset="27997.363">7506 10243 295 0,'-6'0'717'0,"-3"0"234"0,2 8 191 16,0 0 40-16,0 5-195 0,0 4-183 0,-1-2-173 16,1 10-143-16,-2 0-139 0,9 8-75 0,-5 1-38 15,-2 4-101-15,-3-1-135 0,10 0 0 16,0 5 0-16,0-4 0 0,0 2 0 0,0 2 0 16,10-9 0-16,-3 5 0 0,-2-9 0 15,4 0 0-15,-2-5 0 0,1 1 0 0,6-4 0 16,-7-4-134-16,0-5-432 0,2-3-211 0,-3-5-277 15,1-4-265-15,-7-4 1 0,8-5 125 16,-1 1 227-16,2-4 329 0</inkml:trace>
  <inkml:trace contextRef="#ctx0" brushRef="#br0" timeOffset="28199.145">7374 10711 274 0,'-14'5'1003'0,"6"4"312"0,8-6 173 0,-9 6 49 15,9-5-386-15,0 5-423 0,0-1-265 0,9 0-231 16,5-4-232-16,-6 4 0 0,6-3 0 16,8-2 0-16,2 2 0 0,-3-5 0 15,1-5 0-15,7 2 0 0,-7 3 0 0,1-9-92 0,0 5-554 16,-10-4-262-16,9-1-303 0,-7 1-180 16,1 4 63-16,5 0 194 0,-5-2 271 15,-2 6 361-15</inkml:trace>
  <inkml:trace contextRef="#ctx0" brushRef="#br0" timeOffset="28486.568">7765 10745 163 0,'-8'17'737'0,"8"-1"298"0,0-8 244 16,0 5 91-16,0-5-241 0,8-4-280 0,-8 0-263 15,7 1-223-15,7-5-145 0,-6-5-89 0,6 5-54 16,2-4-35-16,-1-4-19 0,-7 0-10 16,5-4-6-16,2 3-3 0,0-3-1 0,-8 0-1 15,0 3-1-15,2-4 1 0,-1 1 1 0,-8 4 1 16,0-2 2-16,-8 3 1 0,-1-1 1 15,2-2 1-15,0 7 12 0,-8 3 17 0,0 0 20 16,2 8-13-16,-3 0-43 0,3 1 0 16,-4 7 0-16,2-2 0 0,1 2 0 0,7 1 0 15,-8 3 0-15,9-3 0 0,6 3 0 0,-9 1 0 16,9 0 0-16,9 0 0 0,-9 0 0 16,6 0 0-16,9-5 0 0,-8 1 0 0,1-5 0 15,6 0 0-15,-7-4 0 0,0 1 0 16,9-9-688-16,-9 0-354 0,1 0-355 0,6-9-84 15,1 6 115-15,0-10 251 0,15 5 348 16</inkml:trace>
  <inkml:trace contextRef="#ctx0" brushRef="#br0" timeOffset="28615.652">8185 10973 342 0,'16'21'1230'0,"-9"-9"337"0,-7-8 158 0,7-4 73 16,-7 0-606-16,0 0-855 0,0 0-337 0,0 0 0 15,0 0 0-15,7 0 0 0,-7 0 0 0,-7 0 0 16,0 0 0-16,0 8-977 0,-17 1-521 15,3 4-147-15,-16 4 34 0,-15-5 262 16,1 9 577-16</inkml:trace>
  <inkml:trace contextRef="#ctx0" brushRef="#br0" timeOffset="31401.96">5675 7096 360 0,'10'-10'548'0,"-10"3"154"0,0 3 110 15,0 0-10-15,0 0-42 0,-10-1-41 16,3 5-61-16,0 5-68 0,-7-5-119 0,-2 4-84 15,-4 0-69-15,-3 0-62 0,0 0-55 0,2-1-45 16,-2 2-34-16,-6 0-26 0,6-2-18 16,-5-3-12-16,-3 5-5 0,9-2-33 0,-8 1-28 15,1 1 0-15,6-2 0 0,1 2 0 0,1-5 0 16,-1 5 0-16,0-5 0 0,1 0 0 16,4 3 0-16,2-3 0 0,1 0 0 0,7 0 0 15,-7 0 0-15,7 4 0 0,-3-4 0 16,3 5 0-16,0-5 0 0,7 0 0 0,-7 3 0 15,7-3 0-15,0 5 0 0,0-5 0 16,0 0 0-16,0 5 0 0,0-5 0 0,0 0 0 16,0 4 0-16,0 0 0 0,0 0 0 0,0 1 0 15,0-2 0-15,-8 2 0 0,8-1 0 16,0-4 0-16,0 4 0 0,0 0 0 0,0-4 0 16,0 5 0-16,8-2 0 0,-8-3 0 15,0 0 0-15,0 5 0 0,0-5 0 0,0 4 0 16,0 0 0-16,0-4 0 0,-8 4 0 0,8 0 0 15,0 0 0-15,0 4 0 0,0-3 0 16,0-1 0-16,0 8 0 0,0-4 0 0,0 5 0 16,0 4 0-16,0-2 0 0,0 7 0 15,0-1 0-15,0-1 0 0,0 1 0 0,0 0 0 16,0 4 0-16,0 3 0 0,-7-2 0 0,7 7 0 16,-7-4 0-16,7 4 0 0,-8 5 0 15,2-5 0-15,6 1 0 0,-8 2 0 0,8-2 0 16,-8-6 0-16,8-2 0 0,0-2 0 15,8-7 0-15,-8 0 0 0,8-9 0 0,6 0 0 16,-7-4 0-16,0-8-32 0,1 4-978 16,-1-4-440-16,7-4-132 0,-4 4 47 0,11-5 230 15,-6 1 442-15,-9-4 473 0</inkml:trace>
  <inkml:trace contextRef="#ctx0" brushRef="#br0" timeOffset="33415.903">5595 10750 439 0,'-7'-5'645'16,"0"5"126"-16,-2 0 72 0,2 0-103 15,7-4-110-15,-8 4-91 0,8 0-56 0,0 4-50 16,-7-4-62-16,7 5-72 0,-6-5-52 16,6 3-35-16,-8 2-26 0,0 3-23 0,1-4-22 15,7 0-21-15,-6 0-16 0,-2 1-15 0,0-5-12 16,1 3-8-16,-2 2-4 0,-5-1-6 15,7 0-5-15,-8 4-1 0,0-4 1 16,1 5-1-16,-8-1 1 0,6 0 3 0,-6 4 1 16,8-3-1-16,-8 2-31 0,-8-1-26 0,8 2 0 15,0 1 0-15,-7-1 0 0,-9 1 0 16,9-1 0-16,1 1 0 0,-3-5 0 0,-5 0 0 16,6 0 0-16,0-3 0 0,0-5 0 15,1 3 0-15,-8 2 0 0,7-5 0 0,-7 4 0 16,0-4 0-16,8 4 0 0,-8 0 0 0,8-4 0 15,-8 4 0-15,-1 0 0 0,10 1 0 16,-1-2 0-16,-8-3 0 0,7 5 0 0,0-5 0 16,0 0 0-16,1 0 0 0,8-5 0 0,-10 5 0 15,9-3 0-15,0-2 0 0,0-3 0 16,-1 4 0-16,2-4 0 0,-2 0 0 0,1-1 0 16,1 1 0-16,-2-4 0 0,9 4 0 15,-9-1 0-15,1-4 0 0,6 5 0 0,3 0 0 16,-10 0 0-16,8-1 0 0,1 0 0 0,0 1 0 15,6 0 0-15,-8 4 0 0,10-4 0 16,-10 3 0-16,9 2 0 0,-7-2 0 0,6 5 0 16,-6 0 0-16,0 5 0 0,-3-2 0 15,-4 2 0-15,6 3 0 0,-6-1 0 16,4-2 0-16,-5 3 0 0,8 1 0 0,0 0 0 16,-9-1 0-16,10 0 0 0,-4 0 0 0,4-3 0 15,-3 3 0-15,1-4 0 0,1 1 0 16,-1-2 0-16,-8-3 0 0,9 0 0 0,0 0 0 15,-2 5 0-15,-6-5 0 0,8 0 0 0,-1 0 0 16,-8 0 0-16,10 0 0 0,-3 0 0 16,3 0 0-16,-4 0 0 0,2-5 0 0,1-3 0 15,-1 4 0-15,2-4 0 0,-3-5 0 16,0 1 0-16,11-4 0 0,-12-3 0 0,4-1 0 16,-3 0 0-16,9-5 0 0,-7 0 0 0,-1 0 0 15,-1 0 0-15,2-5 0 0,-1 2 0 16,1-1 0-16,-1 1 0 0,1-2 0 0,-10-4 0 15,11 1 0-15,-3-4 0 0,1 0 0 16,1 0 0-16,-1-10 0 0,9 2 0 0,-11-9 0 16,3-4 0-16,-1 0 0 0,1-12 0 0,6 3 0 15,-6-7 0-15,5 2 0 0,2 2 0 16,-7-1 0-16,6 5 0 0,1-5 0 0,-1 1 0 16,2 0 0-16,-1-2 0 0,7-2 0 15,-8 3 0-15,8-8 0 0,0 4 0 0,0 1 0 16,0-5 0-16,8 0 0 0,-8-9 0 0,7 6 0 15,-1-6 0-15,2 1 0 0,-1 0 0 16,1 4 0-16,-1 0 0 0,0 4 0 0,0 0 0 16,2 6 0-16,-1-4 0 0,-2 12 0 0,2-1 0 15,-1 3 0-15,0 1 0 0,1 3 0 16,-1-3 0-16,7-4 0 0,-4-1 0 0,-3 1 0 16,7 0 0-16,1-5 0 0,-9 5 0 15,9 3 0-15,-8 1 0 0,2-1 0 0,4 9 0 16,-4 1 0-16,-2 3 0 0,1 0 0 15,-2 5 0-15,2-2 0 0,-1 5 0 0,-7 6 0 16,8-6 0-16,-8 2 0 0,7 1 0 16,-7 2 0-16,7-4 0 0,-7 3 0 0,7 1 0 15,1-5 0-15,-8 5 0 0,9-1 0 0,-9 1 0 16,5-1 0-16,2 6 0 0,-7-6 0 0,9 4 0 16,-2 1 0-16,1 0 0 0,-8 5 0 15,7-1 0-15,0 4 0 0,-7-5 0 16,7 5 0-16,2 0 0 0,-2-3 0 0,-1 3 0 15,-6 0 0-15,7-1 0 0,1 2 0 0,1-1 0 16,-4 0 0-16,4 1 0 0,5-1 0 16,-5-2 0-16,-3 4 0 0,1-2 0 0,8 4 0 15,-7 0 0-15,-2 1 0 0,2-1 0 16,-1 4 0-16,2 5 0 0,-1-1 0 0,-2 4 0 16,-6 1 0-16,7 0 0 0,-7-1 0 0,7 6 0 15,-7-2 0-15,9-3 0 0,-3 3 0 16,-6-3 0-16,7 5 0 0,1-6 0 0,-1 1 0 15,1 4 0-15,7-4 0 0,-1 4 0 16,1-1 0-16,0-3 0 0,7 3 0 0,2 2 0 16,-4-1 0-16,2-4 0 0,9 3 0 0,-1 2 0 15,6-2 0-15,-8 0 0 0,3 2 0 16,5-3 0-16,-7 3 0 0,9-2 0 16,-2 1 0-16,2 4 0 0,7-4 0 0,-9 0 0 15,1 4 0-15,7-3 0 0,0-2 0 0,1 0 0 16,6-3 0-16,-7 1 0 0,15-3 0 15,-5 2 0-15,-4 0 0 0,2 0 0 0,-1 4 0 16,1 0 0-16,-1-1 0 0,1 2 0 0,-1 3 0 16,-6 0 0-16,-1 0 0 0,2 0 0 15,-3 0 0-15,1-5 0 0,-7 2 0 0,9-1 0 16,-10-4 0-16,7 3 0 0,-5-3 0 16,-2-4 0-16,9 2 0 0,-9 2 0 0,2-1 0 15,-2 1 0-15,1 0 0 0,1 4 0 0,-1-4 0 16,0 3 0-16,0 1 0 0,-8 0 0 15,9 0 0-15,-10 0 0 0,1 4 0 0,0 4 0 16,-6 0 0-16,-1 4 0 0,-14 13 0 16,-1 0 0-16,-7 9-512 0,-7 3-1023 0,-16-1-204 15,10-2 26-15,-11-2 260 0,2-1 639 16,22-27 417-16</inkml:trace>
  <inkml:trace contextRef="#ctx0" brushRef="#br0" timeOffset="56136.557">10164 4571 92 0,'0'-4'332'0,"7"0"113"16,-7 4 127-16,7-5 54 0,-7 5-23 15,0 0 80-15,0-4 32 0,0 4-31 0,8 0-36 16,-8-4-45-16,0 4-88 0,0 4-89 0,7-4-77 16,-7 0-52-16,7 4-39 0,-7 1-31 15,7-1-111-15,10-4-116 0,-12 4 0 0,11 0 0 16,-1 1 0-16,6-5 0 0,-6 3 0 15,7 2 0-15,1-5 0 0,6 4 0 0,1-4 0 16,0 0 0-16,7 0 0 0,-9 0 0 0,2 0 0 16,7 0 0-16,-8-4 0 0,1 4 0 15,7-5 0-15,-8 2 0 0,1-2 0 0,7 1 0 16,-6 0 0-16,4 0 0 0,2-1 0 16,8-3 0-16,-9-1 0 0,9 6 0 0,-9-6 0 15,8 1 0-15,1 0 0 0,-1 3 0 16,2 1 0-16,-10 0 0 0,8 4 0 0,-7 0 0 15,-8 0 0-15,2 0 0 0,-3 4 0 0,-6-4 0 16,1 4 0-16,-1 1 0 0,0-5 0 0,1 3 0 16,-10 2 0-16,11-5 0 0,-10 0 0 15,1 4 0-15,-1-4 0 0,1 0 0 0,-6 0 0 16,3 0 0-16,-3 0 0 0,-9 0 0 16,7 0 0-16,1 0 0 0,-8 0 0 0,0 0 0 15,0 0 0-15,0 0 0 0,0-4 0 16,-8 4 0-16,8-5 0 0,-7 2 0 0,-2 3 0 15,-3-5 0-15,-5 1-382 0,-4 0-1051 16,-2-4-228-16,2 0-2 0,-1-5 209 0,-9-7 416 16,10-5 567-16</inkml:trace>
  <inkml:trace contextRef="#ctx0" brushRef="#br0" timeOffset="56965.174">10888 4023 388 0,'0'-4'598'0,"6"-4"146"15,-6 3 83-15,8-3-27 0,-8 4-32 16,0 0-69-16,-8 4-53 0,8-4-61 0,-6 4-96 16,-3 4-100-16,1 0-86 0,1 0-61 15,-6 4-42-15,-3 5-25 0,1-1-14 0,9 4-7 16,-11 2-131-16,5 3-23 0,-5 4 0 15,10-5 0-15,-7 5 0 0,6 0 0 0,8-5 0 16,-7 5 0-16,7-3 0 0,7-6 0 0,-7 4 0 16,15-7 0-16,-1-1 0 0,3-3 0 15,4-5 0-15,1 0 0 0,7-4 0 0,2-4 0 16,-10-4 0-16,8-1 0 0,-7-3 0 16,9 0 0-16,-17-5 0 0,9 1 0 0,-10-1 0 15,3 0 0-15,-1-1 0 0,-8 3 0 0,-7-2 0 16,7 1 0-16,-14-1 0 0,7-3 0 15,-7 3 0-15,-2 0 0 0,-5 5 0 0,6-6 0 16,-14 5 0-16,8-2 0 0,0 7 0 16,-2-1 0-16,1 1 0 0,-7 4 0 0,8 0 0 15,7 4 0-15,-8 0 0 0,7 0 0 0,2 4 0 16,-3 0 0-16,9 4 0 0,-8 1 0 16,8-1 0-16,0 0 0 0,8 4-830 0,-8 1-436 15,9-6-229-15,5-1-6 0,1 1 168 16,6-7 299-16,8 5 470 0</inkml:trace>
  <inkml:trace contextRef="#ctx0" brushRef="#br0" timeOffset="57285.814">11315 4077 496 0,'0'0'789'0,"0"0"239"0,0 0 203 15,-7 0-97-15,7 4-186 0,0-4-179 16,0 5-189-16,0-2-160 0,0 6-117 0,0-5-65 16,0 5-33-16,0 3-155 0,0 0-50 0,0 1 0 15,0 3 0-15,7 1 0 0,-7-5 0 16,7 4 0-16,8-3 0 0,-8-4 0 0,8-1 0 16,7 1 0-16,-7-9 0 0,7 0 0 15,2-6 0-15,-11 3 0 0,10-5 0 0,-2-5 0 16,-5 4 0-16,-3 1 0 0,4-4 0 0,-4-1 0 15,2 1 0-15,0 0 0 0,-8-1 0 16,0-3 0-16,1 4 0 0,1-5 0 0,-4-5-390 16,-5 6-459-16,7-9-322 0,-7 0-238 0,9 1 22 15,-2-6 155-15,8 2 263 16,-8-2 376-16</inkml:trace>
  <inkml:trace contextRef="#ctx0" brushRef="#br0" timeOffset="57516.522">11698 3587 112 0,'-6'-9'628'0,"-1"6"240"0,-2-7 210 0,2 10 127 16,7 0-148-16,-7 0-195 0,7 10-185 0,-7-1-165 16,7 2-149-16,-8 6-97 0,8 3-41 15,0 6-20-15,0 3-72 0,0 3-133 0,0 3 0 16,0-2 0-16,8-5 0 0,-8 6 0 16,7-6 0-16,0 2 0 0,0-1 0 0,2-4 0 15,4-4 0-15,-6-1 0 0,1-3 0 0,1-5 0 16,-4 1 0-16,4-1 0 0,-9-3-200 15,7-2-354-15,-7-7-174 0,0 0-194 0,0 0-228 16,0-3-85-16,0-7 73 0,-7 3 172 16,7-11 237-16,-9 3 317 0</inkml:trace>
  <inkml:trace contextRef="#ctx0" brushRef="#br0" timeOffset="57692.557">11595 3907 240 0,'-7'9'885'0,"0"-6"346"0,-1 2 201 16,8-1 49-16,0-4-327 0,0 4-353 15,8 0-303-15,-1-4-173 0,7 4-181 0,3 0-144 16,-5-4 0-16,12 0 0 0,-3 0 0 16,1 0 0-16,7 0 0 0,-6-4 0 0,-1 4 0 15,1 0 0-15,-2 0 0 0,-5 0-288 0,-2 0-337 16,2 0-273-16,-3 0-336 0,-5 0-145 16,7 4 67-16,0-4 203 0,1 0 278 0,-3 0 385 15</inkml:trace>
  <inkml:trace contextRef="#ctx0" brushRef="#br0" timeOffset="57932.4">12045 3965 513 0,'-6'9'897'0,"-2"-6"260"15,0 6 192-15,1-5-129 0,7 4-263 16,0 0-281-16,0 0-229 0,0 5-167 0,0-1-92 16,7 5-53-16,-7 4-30 0,8 0-23 0,-8 4-19 15,0 0-15-15,0 3-12 0,0 2-11 16,0-1-12-16,0 0-13 0,8 0 0 0,-8 0 0 15,0-5 0-15,0 1 0 0,0-4 0 16,0-3-24-16,6-2-33 0,-6-4-57 0,0 1-109 16,0-9-127-16,0-4-175 0,0 0-173 0,0-9-188 15,0 1-197-15,-6-9-83 0,6 1 94 16,6-10 162-16,-6-2 227 0,0-5 300 16</inkml:trace>
  <inkml:trace contextRef="#ctx0" brushRef="#br0" timeOffset="58190.264">12003 4086 209 0,'-10'-14'629'15,"10"7"195"-15,0-6 199 0,0 0 54 0,0 5-126 16,0-4-147-16,10 4-136 0,3-5-159 16,-6 1-142-16,9 0-120 0,5-1-78 0,1 1-44 15,2-1-29-15,-11 1-19 0,10 4-12 0,-2-1-4 16,-4 4-4-16,4 5 0 0,-6 5 4 16,-8-2 7-16,0 11-21 0,0-2-47 0,-7 4 0 15,8 1 0-15,-16 4 0 0,8 0 0 16,-7 2 0-16,0-1 0 0,0 3 0 0,0-4 0 15,-10 0 0-15,5 0 0 0,2-5 0 0,-4 0 0 16,0-3 0-16,-1-1 0 0,0-4 0 16,9 1 0-16,-11-5 0 0,3-4 0 0,7 0 0 15,-1-4 0-15,1 0 0 0,-1-4-180 16,8-5-549-16,0-4-294 0,8-3-340 0,-1-1-67 16,8 0 107-16,6 5 245 0,2-5 331 15</inkml:trace>
  <inkml:trace contextRef="#ctx0" brushRef="#br0" timeOffset="58449.797">12467 3940 96 0,'0'12'608'0,"-7"1"234"15,7-1 224-15,0 1 141 0,0 3-130 16,7-3-183-16,-7 2-172 0,0-2-179 16,7-1-166-16,-7 1-117 0,7-8-67 0,1 4-41 15,-1-6-27-15,7-3-96 0,2 0-29 0,-10-3 0 16,9-2 0-16,1 1 0 0,-2-4 0 15,2-2 0-15,-3 3 0 0,2-1 0 0,-7 3 0 16,6-3 0-16,0 4 0 0,-4 0 0 16,-4 0 0-16,1 4 0 0,1-5-164 0,0 5-176 15,-8-3-109-15,7 3-142 0,-1-5-134 0,-6-3-136 16,0 4-170-16,0-4-72 0,8-4 90 16,-8-1 146-16,0 1 205 0,7-9 287 15</inkml:trace>
  <inkml:trace contextRef="#ctx0" brushRef="#br0" timeOffset="58708.506">12827 3258 237 0,'0'9'729'0,"0"9"279"0,0-3 240 15,0 6 56-15,-7 4-228 0,7 4-217 16,-7 8-217-16,7 1-188 0,-7 3-118 15,7 0-72-15,0 11-230 0,0-7-34 0,7 0 0 16,-7 0 0-16,7-2 0 0,0-2 0 0,3-4 0 16,-3-3 0-16,-1-1 0 0,1-8 0 0,1 0 0 15,0-5 0-15,-8-3 0 0,6-5 0 16,-6-4 0-16,0-3-155 0,0-5-409 0,0-5-193 16,-6-3-214-16,6 0-247 0,-8-8-54 15,-7-5 105-15,9 0 195 0,-1-3 260 16,-3-6 327-16</inkml:trace>
  <inkml:trace contextRef="#ctx0" brushRef="#br0" timeOffset="58848.621">12739 3787 621 0,'-15'-5'975'0,"8"5"286"0,-1 0 168 16,2 5-197-16,6-1-292 0,0-4-317 0,0 8-269 15,0-4-157-15,6 0-88 0,2 4-48 0,7-3-30 16,-1-1-22-16,10 0-47 0,-11-1-126 16,10-3-179-16,-2-3-243 0,-4 3-285 0,4-8-315 15,1 3-98-15,1-3 78 0,6 4 201 16,-7-4 268-16,7 0 342 0</inkml:trace>
  <inkml:trace contextRef="#ctx0" brushRef="#br0" timeOffset="59099.164">13131 3757 478 0,'0'5'808'0,"0"3"253"0,-9 1 220 15,4-1-100-15,-4-4-219 0,1 4-227 0,1 0-233 16,1 0-209-16,6 1-134 0,-7-5-76 0,7 4-42 16,0 0-19-16,7-3-10 0,-7-2-6 15,6 6-2-15,9-6-2 0,-6 2 0 0,5 0-1 16,0-2 0-16,1 2 0 0,-1 2 0 15,2-2 0-15,-2 3-1 0,2 6 1 0,-8-2 19 16,5 0 32-16,-13 5 41 0,0 3 52 0,0 1 58 16,-7 0-163-16,1-1-40 0,-11-3 0 15,10-1 0-15,-15 1 0 0,7-4 0 0,-7-1 0 16,-1-3 0-16,1-1 0 0,2-4 0 16,-3 5 0-16,-8-1 0 0,2 0-483 0,-7 4-1011 15,-9-3-213-15,2-6 5 0,-17-3 242 16,-7 0 560-16,-6 5 493 0</inkml:trace>
  <inkml:trace contextRef="#ctx0" brushRef="#br0" timeOffset="77234.136">2651 12003 284 0,'0'-5'697'0,"-9"-2"209"0,9-3 167 15,0 2-4-15,0 1-239 0,9-6-169 0,-3 0-150 16,1 6-125-16,1-2-83 0,8 1-63 16,-2 0-40-16,8 4-39 0,0-1-18 0,0-3-25 15,8 3-20-15,-1 2-18 0,7 3 1 16,2 0-7-16,-2 0-4 0,8-4-2 0,9 4-4 15,6 0-14-15,-1-5-26 0,9-3-24 0,7 3 0 16,0-2 0-16,-1 2 0 0,1-3 0 16,1 3 0-16,-1-3 0 0,-7 4 0 0,7-1 0 15,-9 2 0-15,9-2 0 0,-1 2 0 0,-6-2 0 16,6 1 0-16,1 1 0 0,-7-6 0 16,-1 1 0-16,1 3 0 0,7-2 0 0,-7 2 0 15,0 2 0-15,-2-2 0 0,-6 0 0 16,-1 5 0-16,3 0 0 0,-3 0 0 0,-6 0 0 15,7 0 0-15,-15 5 0 0,8-5 0 0,1 0 0 16,-3-5 0-16,-6 5 0 0,8-3 0 16,-8-1 0-16,9-4 0 0,-11 3 0 0,-4-3 0 15,-2 3 0-15,-5 2 0 0,-8-3 0 16,-10 6 0-16,2-3 0 0,-7 3 0 0,-1 3 0 16,-7 3 0-16,0-3 0 0,-7 2 0 0,-1 3 0 15,-7 0 0-15,2 4-147 0,-17-2-566 16,-7-7-554-16,0-3-248 0,-23-8-66 15,9-17 149-15,-8-13 428 0,-1-16 549 0</inkml:trace>
  <inkml:trace contextRef="#ctx0" brushRef="#br0" timeOffset="77989.224">1137 11908 301 0,'-7'3'802'0,"-7"-3"260"15,5-3 182-15,1 3 8 0,8 0-303 0,0 0-251 16,0 0-212-16,8 0-147 0,6 0-102 16,-5-4-65-16,13 4-54 0,-1-5-45 15,1 2-31-15,2-2-17 0,4 0-10 0,2 2-6 16,0 3-4-16,-1 0-1 0,-6-4-3 0,7 4 0 16,-2 0-24-16,-6 0-54 0,-7 0-92 0,7 4-104 15,-15-4-131-15,0 0-146 0,3 0-121 16,-10-4-128-16,-10 4-176 0,3-5-77 15,-7 2 76-15,7-2 131 0,-8 5 202 16,-6 0 272-16</inkml:trace>
  <inkml:trace contextRef="#ctx0" brushRef="#br0" timeOffset="78216.112">1359 11871 90 0,'-30'0'510'0,"1"-5"167"0,6 5 113 15,2 8 32-15,5 1-103 0,2 4-118 16,-1 2-82-16,-1 7-63 0,9-2-68 0,1 5-100 16,-3 0-98-16,9 5-59 0,-7-2-32 0,7 2-18 15,0 2-12-15,0-2-6 0,0 3-2 16,7-4-1-16,-7-4 12 0,0 0 13 0,9-1 23 15,-9-3 17-15,6 0 17 0,1-9 2 16,1 5 3-16,-8-9-7 0,8 1-13 0,0-5-13 16,-1 0-13-16,0-4-17 0,0 0-19 15,9-4-18-15,-10 0-18 0,9-5-13 0,-1 1-8 16,2-4-4-16,-1-1-4 0,-1 1-13 16,1-1-41-16,-1 1-112 0,1-1-174 0,2 1-284 15,-11-5-413-15,8 1-311 0,1-5-50 16,0 5 104-16,7-1 251 0,-1 4 411 0</inkml:trace>
  <inkml:trace contextRef="#ctx0" brushRef="#br0" timeOffset="78648.723">1646 12186 447 0,'-7'9'792'0,"7"-1"247"0,-8 0 191 16,8-4-92-16,0 4-210 0,0-3-214 0,0 3-206 16,0 0-158-16,0 4-108 0,0 1-64 0,0-2-39 15,0 7-21-15,0-6-18 0,0 4-14 16,0 1-17-16,0 0-13 0,0 0-16 0,8-4-23 16,-8-5-17-16,0 4 0 0,0-8 0 15,0 0 0-15,0 0 0 0,0-4 0 0,7 4 0 16,-7-8 0-16,0 4 0 0,7-4 0 0,-7-4 0 15,7-4 0-15,3-1 0 0,-4-4 0 16,1-3 0-16,1 3 0 0,7-4 0 0,-9 0 0 16,2 5 0-16,-1-1 0 0,0 9 0 15,2 0 0-15,-3-1 0 0,-6 9 0 0,7 0 0 16,2 0 0-16,-1 5 0 0,-8 3 0 16,7 0 0-16,-1 1 0 0,-6-1 0 0,0 3 0 15,8 7 0-15,-8-6 0 0,7 1 0 0,-7-1 0 16,0-4 0-16,8 1 0 0,-8 4 0 15,7-10 0-15,-7 6 0 0,0-5-83 0,7 0-163 16,0-4-216-16,-7 0-330 0,0-4-411 16,8-4-198-16,-8 0 35 0,9-5 165 0,-4-1 309 15,2-1 430-15</inkml:trace>
  <inkml:trace contextRef="#ctx0" brushRef="#br0" timeOffset="79099.592">1920 12265 172 0,'0'12'785'0,"0"0"302"16,0 0 202-16,0 5 63 0,0 3-281 0,0 2-320 16,0 3-262-16,0 4-177 0,-7 0-100 0,7 4-68 15,0-4-46-15,0 5-36 0,0-5-25 16,0 0-19-16,0-4-7 0,0-1-6 0,0-3-2 16,7 0-3-16,-7-4 0 0,0-5-3 15,0 1-18-15,0-9-28 0,0 0-45 0,0-4-72 16,0-4-92-16,0-5-64 0,0-3-44 0,-7-4-22 15,7-5 26-15,-9-5 72 0,9-2 70 16,-7-6 68-16,7 6 63 0,-7-5 73 16,7-1 74-16,-7 4 74 0,7 2 77 0,-8 7 79 15,8 0 28-15,0 5-9 0,0 4-27 16,0-1-39-16,0-1-55 0,0 7-42 0,8-1-30 16,-1-2-25-16,0 3-17 0,9-1-7 15,-3-1-1-15,2 0-3 0,8-2-1 0,-9 7-8 16,1-5-7-16,8 5-9 0,-10 0-7 0,2 4-9 15,1 0-4-15,-9 4-3 0,0 0 13 16,9 5 6-16,-16-1 4 0,6-1 2 0,-6 2 1 16,0 3-18-16,0 0-21 0,-6 1 0 15,6-1 0-15,-8-2 0 0,-7 2 0 0,8-4 0 16,0 1 0-16,-9-5 0 0,8 5 0 0,2-6-17 16,-9-3-119-16,0 0-144 0,9-3-177 15,-3-2-226-15,2-3-251 0,0-4-274 0,14-1-56 16,0-4 88-16,8 0 203 0,0-3 269 15</inkml:trace>
  <inkml:trace contextRef="#ctx0" brushRef="#br0" timeOffset="79286.811">2133 12203 462 0,'8'12'780'0,"-1"-4"239"16,2 5 183-16,-2-1-94 0,-7-4-192 0,6 5-188 16,1-2-196-16,-7 2-159 0,8 0-127 0,-8-6-90 15,8 6-62-15,-2-1-39 0,2-2-24 16,-1-2-13-16,10-4-9 0,-11 1-4 0,1-5-3 15,8-5-1-15,-7-3-24 0,6-6-58 16,-7-1-108-16,1-2-110 0,-1-9-164 0,0 2-160 16,0-9-151-16,-7-8-117 0,7-1-124 15,-7-7 4-15,10-6 110 0,-10 0 176 16,0 3 210-16</inkml:trace>
  <inkml:trace contextRef="#ctx0" brushRef="#br0" timeOffset="79465.055">2310 11695 128 0,'-7'-24'568'15,"7"7"202"-15,-7 4 198 0,7 9 59 16,0 4-122-16,0 4-149 0,-8 4-118 0,8 9-126 15,0-1-94-15,0 9-72 0,0 10-65 16,0-7-58-16,0 10-55 0,0-2-47 0,8 3-37 16,-8-1-30-16,7-2-23 0,0-2-15 0,0-1-11 15,0-4-6-15,3-1-16 0,-4-2-48 16,1-2-116-16,1-2-151 0,-8-11-228 0,7 1-247 16,-7-6-292-16,0-6-157 0,0 0 27 15,-7-6 174-15,7 3 236 0,0-9 328 16</inkml:trace>
  <inkml:trace contextRef="#ctx0" brushRef="#br0" timeOffset="79815.809">2214 12091 479 0,'-15'8'853'0,"9"-4"207"15,6 3 110-15,-8-2-173 0,8-1-286 0,8 0-269 16,-8-4-188-16,6 5-102 0,9-5-51 0,2 0-37 16,-4 0-31-16,2-5-16 0,-1 5-10 15,9-4-33-15,-2 0-49 0,2-4-88 16,-8 0-111-16,14 0-102 0,-5-2-53 0,-12 3-10 15,11-1 49-15,-1 3 90 0,-7 2 104 16,-1-2 107-16,3 5 101 0,-3 0 103 0,-14 5 131 16,7-2 125-16,-7 6 89 0,-7-1 63 15,7 0 15-15,-9 9-55 0,4-5-86 0,-4 1-88 16,1-1-93-16,1-4-76 0,0 5-54 0,7-6-39 16,0 1-25-16,7-2-13 0,0-2-6 15,1 5-3-15,1-6-1 0,5 2-1 0,-7-2 0 16,9 2 0-16,-3 3 0 0,3-4 1 15,-10 4 0-15,9 1 3 0,-7 3 0 0,0 1 8 16,-1-1 16-16,0 4 16 0,-7 1 10 0,-7-1 5 16,0 6-5-16,-1-2-16 0,-8-3-16 15,-6 4-36-15,8-5-136 0,-8-3-275 0,-8-1-555 16,8-4-356-16,-7-8-134 0,7-5 55 16,-9-2 240-16,3-18 539 0</inkml:trace>
  <inkml:trace contextRef="#ctx0" brushRef="#br0" timeOffset="83849.197">16393 2739 113 0,'0'-12'514'0,"0"4"143"0,0 0 113 15,0 0 21-15,0-1-106 0,8 5-77 16,-8 4-57-16,6-4-49 0,-6 8-54 16,8 0-71-16,-8 5-71 0,7 7-41 0,-7 9-21 15,0 4-18-15,0 4-21 0,0 9-16 0,-7-1-23 16,7 10-26-16,0-6-27 0,-8 0-25 15,8 1-25-15,0 1-18 0,0-10-18 0,8 0-10 16,-8-1-7-16,7-6-3 0,-7-5-3 0,8-3-2 16,-8-2 0-16,8-8-2 0,-8 0-1 15,6-4 2-15,-6-3-1 0,7-10 1 0,-7 1 1 16,8-4 0-16,1-4 0 0,-9-8 0 0,5-1-1 16,3-4 1-16,-8-1-2 0,8-3 1 15,-1 0 0-15,1 1-1 0,-1-2 1 16,0 2 0-16,0-3-1 0,9 7 1 0,-10-1-1 15,10 1-1-15,-8 4 1 0,6-5 0 0,-7 7 0 16,9 1-1-16,-10 5 1 0,1 4-1 0,0 3 0 16,1 5-1-16,0 5 1 0,-2 7 1 15,-6 1 1-15,9 4 0 0,-9 3 2 16,7 5-1-16,-7 4 0 0,0 0 0 0,-7 4 0 16,7-4 0-16,-9 1 0 0,9-2-1 0,-6 1-1 15,6-8 0-15,0-1 0 0,-8-7 0 16,8-1-1-16,8-3 2 0,-8-4-1 0,6-5 1 15,-6-5 0-15,9-4 1 0,-2-3-1 16,0-1 0-16,2-3 0 0,4-9 0 0,-6 1 0 16,2-6-1-16,-2-3 1 0,7-4-2 0,-7-5 0 15,2 1 0-15,-2-1 1 0,7-3 1 16,-6 3-1-16,0 1-1 0,-2 7 1 0,1 1-1 16,1 8-1-16,0 5 1 0,6 3 0 15,-7 0 0-15,0 9-2 0,3 4 0 0,-4 4 0 16,-6 4 0-16,7 4 1 0,-7 5 2 0,7 3 1 15,-7 9 2-15,0 4 1 0,0 5 1 0,0 3-1 16,-7 0 1-16,7 4 1 0,-7 1-1 16,7 0-1-16,0-5 0 0,0 1-4 0,-6-2 0 15,6-2 0-15,6-4 0 0,-6-6 0 0,0 0 0 16,7-2-5-16,-7-6-35 0,7 1-61 16,1-8-113-16,0-1-138 0,-2-3-193 15,2-2-203-15,-1-6-298 0,0-7-188 16,3 7 2-16,2-11 136 0,5 2 208 0,-4-1 346 15</inkml:trace>
  <inkml:trace contextRef="#ctx0" brushRef="#br0" timeOffset="84154.143">17012 3208 240 0,'0'9'657'0,"0"-1"209"16,0-3 185-16,0 3 18 0,7-4-152 0,3 0-167 16,-4-4-157-16,9 0-149 0,0 0-126 15,-1-4-105-15,1-5-68 0,-1 6-47 0,10-10-30 16,-10 1-21-16,0 4-18 0,1-5-12 15,-1 5-5-15,-4-5-4 0,2 5-2 0,-12 1-2 16,9-3-1-16,-2 2 0 0,-7 1 1 16,-7-1-1-16,7-2-1 0,-9 1 1 0,4 9-1 15,-2 0-1-15,-10 0 0 0,3 6 0 0,-1 7 18 16,0-5 9-16,1 7 7 0,-2 2 4 16,2 4 4-16,6 3-14 0,-6-3-6 0,-1 4-4 15,8-4-6-15,7 4-3 0,-8-4-5 0,8-4-2 16,8 3-2-16,-8-8-1 0,7 5-1 15,8-9-12-15,-8 0-35 0,8 2-92 0,-1-7-133 16,2 1-181-16,-2-8-184 0,1 1-187 16,0-2-215-16,6-3-112 0,-4-1 69 0,4-4 148 15,8 1 198-15,-7 0 298 0</inkml:trace>
  <inkml:trace contextRef="#ctx0" brushRef="#br0" timeOffset="84466.935">17426 3238 314 0,'0'-5'676'0,"7"2"225"0,-14 3 203 16,7 0 3-16,-7 0-127 0,0 3-167 15,-9 2-173-15,9-1-168 0,-1 4-155 0,-6 0-103 16,6 1-62-16,1-1-39 0,1 5-30 0,-2-4-22 16,0 4-16-16,8-2-13 0,-7-2-8 15,7 3-6-15,7-4-5 0,-7-4-4 0,8 0-3 16,6 0-3-16,-7-4 0 0,9-4 0 16,-2 0-1-16,0 0 0 0,2-4-1 0,-2-4 0 15,8 3 0-15,-7-2-1 0,0-2-1 0,0 1 0 16,1 2 0-16,-10 2 0 0,9-1 0 15,-8 6 0-15,1 3 0 0,-2 0 0 16,2 3 1-16,-8 2-1 0,7 4 0 0,0 4 0 16,-7-1 0-16,0 4 1 0,10 1 0 0,-10-1-1 15,6-4 1-15,-6 5 0 0,7-5-2 16,1 6-21-16,-8-11-31 0,8 3-58 0,-2-4-116 16,1-6-141-16,1-3-206 0,-8-5-213 15,7-4-305-15,-7-1-143 0,8-4 24 0,-8 0 174 16,7-8 222-16,0 2 351 0</inkml:trace>
  <inkml:trace contextRef="#ctx0" brushRef="#br0" timeOffset="84732.661">17750 2591 154 0,'10'-17'531'0,"-10"9"157"15,0-5 125-15,5 5 8 0,-5 4-91 0,7 4-72 16,-7 0-37-16,7 0-42 0,-7 8-62 15,0 0-78-15,0 9-83 0,0 3-90 16,0 6-60-16,0 3-45 0,0 4-38 0,0 4-25 16,-7 5-17-16,7 3-14 0,-7-3-11 0,7 3-11 15,-5 5-11-15,5-4-11 0,0-5-8 0,0 0-8 16,-10 3-3-16,10-8-1 0,0-3-2 16,0 0-3-16,0-4-16 0,0-3-33 0,0-6-67 15,0 1-130-15,0-9-168 0,0-4-229 16,0 1-272-16,0-9-322 0,10-4-46 15,-5-4 90-15,9-4 208 0,3-6 289 0</inkml:trace>
  <inkml:trace contextRef="#ctx0" brushRef="#br0" timeOffset="84946.832">17949 3006 608 0,'-7'12'940'0,"1"0"254"16,6 1 158-16,0-1-189 0,0 4-269 15,6-3-275-15,1-1-225 0,2 7-142 0,6-8-88 16,-8 1-60-16,7 5-41 0,1-4-26 16,-1 3-16-16,2 0-10 0,-1-3-5 0,-1-1-5 15,1 1-18-15,-8-1-48 0,9 1-97 0,-3-4-119 16,-5-6-181-16,-1 2-189 0,2-5-205 16,-2 0-257-16,7-5-72 0,-7-7 96 0,8-1 165 15,0-4 234-15</inkml:trace>
  <inkml:trace contextRef="#ctx0" brushRef="#br0" timeOffset="85166.776">18333 2968 538 0,'0'0'795'0,"0"0"242"0,0 5 195 15,-7 3-115-15,0 0-188 0,-1 1-189 16,-6 7-201-16,0 0-183 0,-2 5-117 0,-5 4-73 16,-2 4-47-16,1 1-35 0,7-2-26 0,-7 1-19 15,8 4-16-15,-2-3-10 0,1-5-6 16,9 5-4-16,-1-7-3 0,-2 6-1 0,9-4-2 15,0 5-10-15,-7 3-25 0,7-3-44 16,0 2-76-16,0-2-110 0,-7 3-127 0,7-1-178 16,-6-2-164-16,6 3-222 0,-9-4-187 15,9-1 0-15,9-1 141 0,-9-7 180 0,13 1 286 16</inkml:trace>
  <inkml:trace contextRef="#ctx0" brushRef="#br0" timeOffset="87015.445">20660 4488 106 0,'0'-4'385'0,"0"4"97"15,0 0 55-15,0 4 21 0,0 4-57 16,0 0-41-16,0 4 5 0,0 5 26 16,0 4 20-16,0 0 20 0,0 9-10 0,0-2-43 15,0 5-70-15,0 1-78 0,0 3-75 0,-9 4-46 16,9 1-33-16,0-1-29 0,0 5-23 16,0-4-21-16,0 3-21 0,0 1-12 0,0-4-11 15,0 4-11-15,0-2-5 0,0 8 4 16,0-7-3-16,0 5-24 0,0-2-20 0,0-1 0 15,0 7 0-15,0 0 0 0,0-4 0 16,0 8 0-16,0-4 0 0,0 0 0 0,0 4 0 16,0 0 0-16,-8 1 0 0,8-2 0 15,0 1 0-15,-7 0 0 0,7 0 0 0,0 1 0 16,0-1 0-16,0-1 0 0,0 2 0 0,0-1 0 16,7-4 0-16,-7 0 0 0,0-4 0 15,0 4 0-15,0-4 0 0,0-1 0 0,0 1 0 16,0 1 0-16,-7-1 0 0,7-1 0 15,0 6 0-15,-7-6 0 0,7 0 0 0,-6 1 0 0,6-3 0 16,0-2 0-16,0-5 0 0,0 3 0 16,0-6 0-16,0-4 0 0,0 1 0 15,0-6 0-15,0 6 0 0,0-9 0 0,-9 4 0 16,9-4 0-16,0-6 0 0,0 7 0 0,0-5 0 16,-7-4 0-16,7-1 0 0,-7-3 0 0,7-4 0 15,0-1 0-15,0-5 0 0,7-3 0 16,-7-3 0-16,7-5 0 0,2-5-83 15,-3-4-137-15,1-8-148 0,0-4-231 0,-7-4-289 16,8-4-371-16,1-9-81 0,-3-8 65 16,2-8 210-16,-1-13 302 0</inkml:trace>
  <inkml:trace contextRef="#ctx0" brushRef="#br0" timeOffset="88098.807">20651 4405 315 0,'-8'5'642'0,"8"-2"153"16,0 2 146-16,8-2-27 0,-8 2-102 16,9-1-98-16,-3 0-63 0,9 0-81 0,0 1-105 15,-1-2-113-15,8-3-79 0,9 0-61 0,-3 0-44 16,10 0-29-16,-1 0-22 0,0-3-22 15,0 3-79-15,6-5-16 0,1 5 0 0,2-4 0 16,-3 4 0-16,2 0 0 0,-2 4 0 0,3-4 0 16,-3 5 0-16,-6-2 0 0,7 2 0 15,1-1 0-15,-7 0 0 0,4 0 0 16,-4 0 0-16,6 0 0 0,-7 0 0 0,0 1 0 16,0-1 0-16,-8-4 0 0,1 4 0 0,7 0 0 15,-14 0 0-15,6-4 0 0,-8 4 0 16,2 0 0-16,-1-4 0 0,0 4 0 0,2 1 0 15,-12-5 0-15,12 3 0 0,-10-3 0 16,1 5 0-16,6-5 0 0,-4 4 0 0,-3-4 0 16,-7 0 0-16,8 4 0 0,-8-4 0 0,7 4 0 15,-5-4 0-15,-3 5 0 0,1-2 0 16,9 2 0-16,-16-1 0 0,8 4 0 0,-2-3 0 16,-6 3 0-16,8 1 0 0,-8 3 0 15,7-4 0-15,-7 5 0 0,0-1 0 0,7 4 0 16,-7 1 0-16,0 0 0 0,9-1 0 0,-9 5 0 15,0 0 0-15,0 4 0 0,0 0 0 16,0 4 0-16,0-1 0 0,0 2 0 0,0 3 0 16,0 1 0-16,0 3 0 0,6 4 0 0,-6 1 0 15,7 3 0-15,-7 0 0 0,8 5 0 16,-8 0 0-16,0 1 0 0,0-2 0 0,0 1 0 16,0 4 0-16,-8-1 0 0,8 2 0 15,0-5 0-15,-7 4 0 0,7 0 0 0,0 0 0 16,0-1 0-16,-6 2 0 0,6-1 0 0,0-1 0 15,0 2 0-15,0-1 0 0,0-1 0 16,0 6 0-16,0-5 0 0,0 3 0 0,0-2 0 16,0-1 0-16,0-1 0 0,0 2 0 15,0-5 0-15,0-1 0 0,0 1 0 0,0 1 0 16,0-7 0-16,6 2 0 0,-6-4 0 0,0 3 0 16,0-3 0-16,0-1 0 0,0 1 0 15,7 0 0-15,-7-5 0 0,0 1 0 0,0-1 0 16,0-4 0-16,8 4 0 0,-8-4 0 15,0 1 0-15,0-5 0 0,8 0 0 0,-8-4 0 16,0 4 0-16,8-8 0 0,-8 0 0 0,7-5 0 16,-7 1 0-16,0-1 0 0,7-3 0 15,-7-5 0-15,0 0 0 0,0-3 0 0,0-1 0 16,0 0 0-16,0-4 0 0,-7 4-63 16,0-4-276-16,-1-4-238 0,-8 4-295 0,3-4-375 15,-10 0-135-15,1 4 65 0,-1-5 198 16,1-3 295-16,0 4 413 0</inkml:trace>
  <inkml:trace contextRef="#ctx0" brushRef="#br0" timeOffset="88636.973">20614 7548 36 0,'-7'4'513'0,"-8"4"168"16,9 1 132-16,-2-5 101 0,-1 0-103 16,9 0-101-16,0-4-50 0,0 4-34 15,9-4-72-15,5 3-79 0,1-3-73 0,7 0-74 16,9 0-74-16,5 0-61 0,0 0-50 15,16-3-65-15,1 3-78 0,5 0 0 0,8-4 0 16,7 4 0-16,9-4 0 0,6 4 0 0,-5-4 0 16,4-4 0-16,-4 3 0 0,-9 1 0 15,-1-4 0-15,0 0 0 0,-13-1 0 0,-2 6 0 16,-13-2 0-16,-1-3 0 0,-14 8 0 16,-9-4 0-16,1 4 0 0,-6 0 0 0,-16 4 0 15,8-4 0-15,-8 0 0 0,0 4 0 0,0-4 0 16,-8 4 0-16,-1-4 0 0,2 5 0 15,2-5-211-15,-12-5-265 0,3 1-346 0,-1-4-467 16,-7-5-159-16,-8 1 54 0,8-10 171 16,1-2 333-16,-9-13 486 0</inkml:trace>
  <inkml:trace contextRef="#ctx0" brushRef="#br0" timeOffset="89156.101">21027 5090 360 0,'-7'0'574'0,"7"-3"132"16,0-2 59-16,0 5-34 0,0 0-48 16,0 0-65-16,0 0-18 0,0 0-25 0,0 5-60 15,0-2-77-15,0 9-66 0,0 1-75 16,0 7-54-16,0 5-47 0,0 4-41 0,0 1-36 16,0 3-31-16,0 0-26 0,7 1-21 0,0-6-17 15,3 6-10-15,-4-5-7 0,1-4-5 16,1-1-2-16,0-4-2 0,-1 2-5 0,-1-6-22 15,-6-2-37-15,8-8-57 0,-8 4-92 16,7-6-109-16,-7-4-114 0,0-4-152 0,-7 0-153 16,7-8-166-16,0-2-200 0,-8-2-5 15,8-1 126-15,0-3 182 0,8-5 247 0</inkml:trace>
  <inkml:trace contextRef="#ctx0" brushRef="#br0" timeOffset="89465.517">21086 5102 320 0,'0'-3'690'16,"0"3"176"-16,-6-4 142 0,6 4-27 0,6 0-200 16,2-5-133-16,-1 2-111 0,1 3-98 15,6 0-88-15,10-5-78 0,-10 10-62 16,8-5-43-16,-1 3-28 0,2 6-28 0,-8-1-30 16,7 4-22-16,-8 4-15 0,1 1-10 0,1 3-6 15,-8-3-2-15,-8 8 0 0,7-4 5 16,-7 1 4-16,-7-2 4 0,-1 4 4 0,-1-6 0 15,-4 2-7-15,-3 2-3 0,1-6-4 16,-6 4-3-16,0-7-3 0,-3 4-11 0,9-5-13 16,-7-4 0-16,0 0 0 0,0 1 0 0,7-5 0 15,1-1 0-15,-1 2 0 0,0-5 0 16,9 0-48-16,-4-5-77 0,10 2-139 0,0-1-175 16,10-5-235-16,-4-3-304 0,1-4-296 15,16-1-28-15,-2 1 105 0,9-6 213 16,7 5 324-16</inkml:trace>
  <inkml:trace contextRef="#ctx0" brushRef="#br0" timeOffset="89904.675">21721 5087 352 0,'-7'-5'530'0,"7"0"143"16,-6 5 32-16,-1 0-60 0,7 0-28 15,-9 0-60-15,2 5-41 0,-1 0-6 0,1-2-17 16,-1 2-46-16,1 2-69 0,-1 1-60 16,1 5-63-16,1-1-46 0,-3 5-33 0,-5 0-27 15,7-1-25-15,0 4-21 0,-2-1-16 16,2 4-9-16,7-1-10 0,-8-2-9 0,8 0-8 15,0 1-6-15,8 4-7 0,-8-8-30 0,7 5-8 16,9-6 0-16,-9 1 0 0,7-9 0 16,8 0 0-16,-7 0 0 0,8-8 0 0,0 0 0 15,-2-8 0-15,1 0 0 0,-8-8 0 16,9-1 0-16,0-1 0 0,-2-2 0 0,-4-2 0 16,-5-1 0-16,5-2 0 0,-11 0 0 0,1 0 0 15,-7 0 0-15,0-1 0 0,-7 10 0 16,1-4 0-16,-4 7 0 0,-4 0 0 0,0 5 0 15,-1 0 0-15,1 3 0 0,-2 5 0 16,2 0-171-16,-2 5-195 0,9-1-238 0,-8 0-265 16,9 4-365-16,-2-4-111 0,0 5 61 15,8-1 201-15,0 0 275 0,8 4 410 0</inkml:trace>
  <inkml:trace contextRef="#ctx0" brushRef="#br0" timeOffset="90099.31">21758 5252 123 0,'-15'8'743'0,"15"-3"348"16,-6 2 234-16,6-2 89 0,-8 3-224 0,16 1-309 16,-8-2-295-16,0 6-201 0,6 3-125 0,2 1-83 15,-8 0-161-15,7 3-16 0,10-2 0 16,-11 2 0-16,1-3 0 0,8-1 0 16,-7 0 0-16,-2 2 0 0,2-3-68 0,-1 3-379 15,-7-3-363-15,0-1-499 0,8-1-177 0,-8-1 41 16,0 1 187-16,0 3 346 0,0 0 498 15</inkml:trace>
  <inkml:trace contextRef="#ctx0" brushRef="#br0" timeOffset="90614.506">20837 6677 81 0,'-16'0'582'0,"8"0"276"0,8 0 252 15,-7 3 141-15,1 1-129 0,-3 1-170 0,2-5-215 16,7 8-207-16,-7-3-166 0,7 3-110 16,0-1-74-16,7 6-53 0,0-1-84 0,2 1-43 15,4-1 0-15,3 0 0 0,6 1 0 0,0-1 0 16,0 1 0-16,0-1 0 0,8 1 0 15,-7-1 0-15,-2 1 0 0,0-4 0 0,1 2 0 16,-6-1 0-16,-9-2 0 0,9-1 0 0,-9 6 0 16,-7-4 0-16,0 3 0 0,0 1 0 15,-15-2 0-15,7 1 0 0,-5 7 0 0,-4-3 0 16,-4 1 0-16,-2-1 0 0,-6 1 0 16,8-1 0-16,-9-3 0 0,7-2 0 0,9-2 0 15,-1-1 0-15,1 0 0 0,-2-4 0 0,8 4-97 16,-5-3-463-16,4 0-611 0,2-1-303 15,0-4-91-15,7 0 106 0,0-4 305 16,0-9 601-16</inkml:trace>
  <inkml:trace contextRef="#ctx0" brushRef="#br0" timeOffset="93082.33">18016 5431 427 0,'7'4'585'16,"-7"0"107"-16,8 0 42 0,6-4-154 15,-5 0-93-15,5 0-48 0,-5 0-14 0,4 4-11 16,3-4-21-16,-3 0-46 0,11 0-69 15,-10 0-57-15,0 0-32 0,8 0-16 16,-7-4-10-16,7 4-6 0,2-4-15 0,-3 0-15 16,8 0-12-16,-7 0-10 0,2-1-12 0,4 2-6 15,1-2-8-15,1 1-10 0,0 0-10 16,0 0-4-16,-8 4-2 0,7 0-4 0,0 0 3 16,9 0 4-16,-9 4 1 0,0 0 4 0,7 0 22 15,2 4 5-15,6-3-31 0,-7 3-57 16,0-4 0-16,9 0 0 0,-10 0 0 0,2 4 0 15,-2-8 0-15,0 4 0 0,1-4 0 16,0 5 0-16,-1-5 0 0,-6 0 0 0,7 0 0 16,-13 0 0-16,4 0 0 0,1 4 0 0,-7-4 0 15,1 0 0-15,6 0 0 0,-7 0 0 16,1 3 0-16,-1-3 0 0,0 0 0 16,-8 5 0-16,8-5 0 0,2 0 0 0,-3 0 0 15,1 0 0-15,0 0 0 0,0 0 0 0,2 0 0 16,-3 0 0-16,8 0 0 0,-7 0 0 0,1 0 0 15,6 0 0-15,0 0 0 0,-6 0 0 16,7-5 0-16,-2 5 0 0,3 0 0 16,-10 0 0-16,9-3 0 0,1 3 0 0,-3 0 0 15,1-4 0-15,-7 4 0 0,7 0 0 0,3-5 0 16,-11 5 0-16,8 0 0 0,-6 5 0 16,7-5 0-16,-9 0 0 0,1 4 0 0,-7-1 0 15,7-3 0-15,1 5 0 0,-2-5 0 16,-4 0 0-16,-4 0 0 0,10 0 0 0,-9 0 0 15,-7 0 0-15,8-5 0 0,-1 5 0 0,-7 0 0 16,9-3 0-16,-9 3 0 0,8-4 0 0,-7 4 0 16,-1-5 0-16,0 1 0 0,0 4 0 15,-7 0 0-15,0 0 0 0,7 0 0 16,-14 0 0-16,7 0 0 0,-7 4 0 0,0 1-335 16,-8-1-528-16,-7-4-486 0,-1-4-180 0,2-5 25 15,-2 1 198-15,10-8 428 0,-3-5 480 16</inkml:trace>
  <inkml:trace contextRef="#ctx0" brushRef="#br0" timeOffset="94401.455">22407 5144 265 0,'-6'0'515'16,"-2"0"134"-16,8 3 69 0,-7-3-89 0,-1 0-42 15,2 0-106-15,6 0-65 0,0 5-29 16,0-5-28-16,6 5-34 0,-6-2-33 16,15 1-17-16,-1-4-20 0,1 5-14 0,8-2-17 15,0 2-13-15,5 0-32 0,2-5-17 0,-1 3-24 16,8 1-20-16,-7-4-16 0,7 4-10 16,6-4-26-16,-5 4-17 0,8-4-12 0,-3 0-12 15,0 0-10-15,-5 0-4 0,6 0-2 16,-6-4-2-16,5 4-3 0,-13-4 0 0,8 0-1 15,-2 1 0-15,1 3 17 0,-7-5 12 0,-2 0 5 16,1 5 5-16,9-3 2 0,-9 3-17 16,0-5-8-16,2 5-6 0,-2 0-2 15,2-4-3-15,-3 4-1 0,-6-3 0 0,7 3-1 16,-5-5 0-16,4 5 0 0,-6-5-1 0,-7 5-1 16,8 0 1-16,-8 0-1 0,-8 0 2 15,7 0-1-15,-6 0 2 0,6 0-1 0,-7 5 0 16,1-5-1-16,-1 5-5 0,2-5 0 15,-2 3 0-15,7-3 0 0,-5 4 0 0,-2 1 0 0,-1-2 0 16,1 2 0-16,1 3 0 0,0-4 0 16,-8 4 0-16,6 0 0 0,2 1 0 15,-8 4 0-15,0 0 0 0,7-1 0 0,-7 5 0 16,-7 3 0-16,7 0 0 0,0 1 0 16,-8 4 0-16,8 1 0 0,-6 3 0 0,6 0 0 15,-8 0 0-15,8-1 0 0,0 2 0 0,0 3 0 16,0-3 0-16,0 2 0 0,8 6 0 15,-8-1 0-15,6 1 0 0,2 3 0 0,-8 0 0 16,7-3 0-16,0-1 0 0,-7 1 0 0,10-1 0 16,-10-4 0-16,6 5 0 0,1-5 0 15,-7 0 0-15,8 0 0 0,-1 0 0 0,1-4 0 16,-2 5 0-16,-6-5 0 0,8 3 0 16,-8-2 0-16,0 4 0 0,0-1 0 0,-8 0 0 15,8-1 0-15,0 2 0 0,-6 4 0 0,-2-5 0 16,8 0 0-16,-7 4 0 0,-1-4 0 15,1 1 0-15,7-1 0 0,-6 0 0 0,-4 0 0 16,10 5 0-16,-7-5 0 0,0 0 0 16,-1 4 0-16,8-4 0 0,-6 6 0 0,6-6 0 15,-8 0 0-15,0-1 0 0,8 5 0 0,0-2 0 16,-7-2 0-16,7 3 0 0,0 2 0 16,0-4 0-16,0 3 0 0,0-4 0 0,0 0 0 15,0 5 0-15,0-5 0 0,0 1 0 16,0-2 0-16,0 1 0 0,0-3 0 0,0 3 0 15,0 1 0-15,0-6 0 0,0 5 0 0,0 1 0 16,0-5 0-16,0 4 0 0,7-4 0 16,-7 4 0-16,0-4 0 0,0 5 0 0,8-6 0 15,-8 2 0-15,8-2 0 0,-2 1 0 16,-6-4 0-16,8 5 0 0,-8-5 0 0,0 3 0 16,7-3 0-16,-7 0 0 0,0 0 0 0,0 1 0 15,0-5 0-15,0-1 0 0,0 0 0 0,0-7 0 16,0 3 0-16,0-3 0 0,0-5 0 15,-7 0 0-15,7-4-338 0,0 1-342 0,-8-5-504 16,2-5-261-16,-10-3-35 0,9-9 134 16,-15-3 308-16,1-4 502 0</inkml:trace>
  <inkml:trace contextRef="#ctx0" brushRef="#br0" timeOffset="95369.202">19861 9055 50 0,'-6'-12'529'0,"-9"3"141"0,7-3 105 0,1 4 54 16,-9 0-145-16,9 3-112 0,-7 5-64 15,7 5-48-15,-8 3-50 0,1 4-62 0,-10 5-56 16,2 8-25-16,0 3-13 0,0 10-7 16,-1 4-23-16,-5-2-26 0,-2 10-31 0,8 5-29 15,-8-1-28-15,9 4-24 0,-2 0-21 0,1 0-14 16,8 0-11-16,5-4-10 0,3 0-8 15,6-4-7-15,6-4-6 0,3-1-3 0,5-4-1 16,1-2-3-16,-1-3 1 0,8-7-1 16,9-4 0-16,-1 0-1 0,-2-3 4 0,18-6 26 15,-11 1 12-15,17-4-2 0,0-1-41 0,0-4 0 16,6-4 0-16,-6 0 0 0,8-4 0 16,-8 5 0-16,-10-1 0 0,3-1 0 0,-16 1 0 15,9 4 0-15,-15 5 0 0,-10-1 0 16,2 6 0-16,-7 2 0 0,-1 5 0 0,-7 5 0 15,-7-2 0-15,7 6 0 0,-8-1 0 0,1 4 0 16,-1 5 0-16,8-2 0 0,-7 3 0 16,7-1 0-16,7-1 0 0,-7-4 0 0,15 0 0 15,0 1 0-15,0-9 0 0,14 0 0 16,1-4 0-16,0-4 0 0,6-1 0 0,8 2 0 16,1-10 0-16,6 4 0 0,1-3 0 15,8 4 0-15,-8-5 0 0,6 0 0 0,-5 1 0 0,-3-1 0 16,3-4 0-16,-10 0 0 0,8 0 0 15,-5-3 0-15,-3 3 0 0,-5 1 0 16,5-6 0-16,-5 2 0 0,7 4 0 0,-8-6 0 16,-1-3 0-16,0 5 0 0,-5-5 0 15,-1-5 0-15,-2 2 0 0,2-2 0 0,-8-4 0 16,0 1 0-16,0-9 0 0,1 5 0 0,-9-9 0 16,2-3 0-16,-10-5 0 0,1-4 0 15,-7-5 0-15,0-3-34 0,-7-1-269 0,-8-11-270 16,1-6-395-16,-9-7-375 0,2-6-101 15,-9-5 87-15,1-8 233 0,-9-5 388 0</inkml:trace>
  <inkml:trace contextRef="#ctx0" brushRef="#br0" timeOffset="96353.666">19847 8906 33 0,'-22'3'633'0,"-1"-3"223"0,9 0 157 15,-1-3 108-15,0-7-260 0,9 7-243 16,-2-6-169-16,8 6-109 0,8-6-67 0,-2-3-43 15,2 4-30-15,14-8-35 0,-1 3-39 0,10-8-32 16,5 0-26-16,10-4-22 0,4-5-5 16,10 2 28-16,7-9 15 0,6-5 4 15,7-3 0-15,10-5-10 0,-2 0-40 0,15 3-19 16,-7 6-10-16,1 5-2 0,-2 3-2 0,-7 3 0 16,1 5-3-16,-1 4-1 0,-13 4-2 15,6 5 0-15,-6 8 0 0,-10 0 2 0,-6 4 0 16,-6 4 1-16,-3 4 1 0,-6 5-1 15,-7-1 0-15,-7 9 1 0,0-1 17 0,-14 5 11 16,4 5 10-16,-4 3 10 0,-10-1 10 0,9 2-8 16,-8-1-5-16,3 5-5 0,3-9-7 15,2-1-7-15,7 2-7 0,2-8-5 0,11-2-5 16,2-7-4-16,6-5-4 0,17-4-1 16,-1-4-1-16,8-8 0 0,7-1 0 0,0-3 1 15,0-1-2-15,-1-4-1 0,-7 1-1 0,1 4-1 16,0-1 0-16,-1 0 0 0,-15 5 0 15,1 0 2-15,-7 3 1 0,-8 5 0 0,-1 0 0 16,-14 5 0-16,0-1 0 0,-15 0 0 0,2 8 1 16,-1 0 1-16,-16 5 2 0,8 1 12 15,-9 2-10-15,2 2-7 0,-7-2 0 0,6 1 0 16,0 3 0-16,1 1 0 0,7 0 0 16,7-3 0-16,1 2 0 0,6 1 0 0,10 4 0 15,4-4 0-15,9 0 0 0,9 3 0 0,-10-2 0 16,15-1 0-16,-7 4 0 0,1 0 0 15,-1 4 0-15,1 1 0 0,-9-1 0 0,1 4 0 16,-7-1 0-16,-8 7 0 0,-8-2 0 16,2 5 0-16,-10 3 0 0,-6 1 0 0,0 4 0 15,0 0 0-15,-6 5 0 0,-10-6 0 0,9 5 0 16,-7 1 0-16,-1-2 0 0,0 6 0 16,0-1 0-16,0 0 0 0,-7 1 0 0,8 0 0 15,-8-6 0-15,1 2 0 0,-3-1 0 16,2 0 0-16,-6-4 0 0,-3-4 0 0,-5-2 0 15,-1 4 0-15,0-7 0 0,-8-5 0 0,0 3 0 16,-14-6 0-16,8-4 0 0,-9-4 0 16,-5-4 0-16,6 0 0 0,-1-3 0 0,1-6 0 15,0-8 0-15,7 1 0 0,9-6 0 16,-3-6 0-16,10-6 0 0,-1-3 0 0,7-9 0 16,2-9 0-16,5-3-143 0,1-8-207 0,8-8-255 15,-1-10-350-15,-1-3-357 0,9-18-81 16,7-2 83-16,0-9 224 0,15-17 357 15</inkml:trace>
  <inkml:trace contextRef="#ctx0" brushRef="#br0" timeOffset="96901.424">23706 8357 297 0,'0'-7'606'0,"0"-1"123"0,0 8 91 16,-7-5-95-16,7 5-152 0,0 5-68 15,0-2-31-15,0 6-23 0,0 7-16 0,-6 0-44 16,6 9-68-16,0 4-55 0,0 5-39 16,6 4-37-16,-6 2-27 0,0 2-19 0,7 8-2 15,-7 4-9-15,8-1-18 0,-1 7-21 16,2-7-23-16,-2 1-35 0,0-4-19 0,0 0-10 15,2-5-5-15,-2-4-2 0,-7-2 0 0,6-2 1 16,-6-4-1-16,0-5 0 0,0-3 0 16,0 1-1-16,0-5-1 0,-6-5 1 0,6 1 0 15,-16-5 0-15,9 0-1 0,0-4 1 16,-9 5 0-16,9-4-1 0,-8-1 2 0,-7 0 9 16,8 1 7-16,-8-5 4 0,8 3 3 0,-17-1 6 15,9-6-5-15,-7 0-3 0,7 0-3 16,-8 0-3-16,8-6-6 0,1 3-9 0,-3-1-2 15,10 0-3-15,-8-5-38 0,8 5-102 16,6 0-191-16,-8-4-371 0,1-1-539 0,1-4-211 16,7 1-11-16,-8-4 143 0,8-5 351 15,-1 0 532-15</inkml:trace>
  <inkml:trace contextRef="#ctx0" brushRef="#br0" timeOffset="98132.892">17891 5617 90 0,'0'0'537'0,"0"-4"146"0,-7 4 95 16,7 0 7-16,0 4-205 0,-8 5-117 16,8-1-52-16,-6 12-18 0,6 0-14 0,-7 11-31 15,7 2-59-15,0 4-65 0,0-1-55 16,0 7-25-16,7-1-19 0,-7 3-8 0,6 0-16 15,2 2-11-15,-8 3 0 0,7 3 12 16,1 1 22-16,-1 9 33 0,7 7 14 0,-6 5-15 16,0-1-23-16,-2 6-41 0,10-2-42 15,-9-3-22-15,8-1 6 0,-8 1 2 0,9-4 2 16,-10 8 0-16,1-8 0 0,0-2-16 16,9-1-9-16,-10-2-5 0,3-3-4 0,-2-5-2 15,0-6-2-15,2 3 1 0,-9-5-2 0,0 0 0 16,6-4 0-16,-6 3-1 0,-6-3 0 15,6 0 0-15,-9 4 1 0,9-5 1 0,-7 0 1 16,0 2-1-16,-2 3 1 0,3-1-1 0,-2-3 15 16,0 4 7-16,8-5 6 0,-7 0 0 15,0 2 2-15,1-2-13 0,6 5-6 0,0-5-6 16,-9-3-5-16,9 4 0 0,0-5 0 16,-7 0 0-16,7 1 0 0,0-4 0 0,0-1 0 15,0-4 0-15,0 1 0 0,7-4 0 0,-7-2 0 16,0 1 0-16,9-4 0 0,-9 0 0 15,0-4 0-15,0 0 0 0,6 0 0 0,-6-1 0 16,0-3 0-16,7-2 0 0,-7 3 0 16,0-3 0-16,0-2 0 0,0 1 0 0,0 2 0 15,7-7 0-15,-7 3 0 0,0-4 0 0,0 0 0 16,0 1 0-16,0-1 0 0,8-4 0 16,-8 0 0-16,8 0 0 0,-2 1 0 0,3-2 0 15,-2 2 0-15,0-2 0 0,8-3 0 16,-1 5 0-16,-5-5 0 0,12 4 0 0,-5-4 0 15,5 0 0-15,8 3 0 0,1-3 0 0,1-3 0 16,-2 3 0-16,14-4 0 0,-6-1 0 16,7-3 0-16,1 0 0 0,0 0 0 0,-1-4 0 15,-1 3 0-15,3-3 0 0,-9 4 0 16,5 0 0-16,-10-1 0 0,4 5 0 0,-6-4 0 16,-1 4 0-16,0-1 0 0,-6 2 0 0,0 3 0 15,-2 0 0-15,-6 0 0 0,-1 0 0 16,0 3 0-16,2 2 0 0,-9-5 0 0,1 8-123 15,0-4-253-15,-1 0-406 0,-14 0-501 16,7 1-188-16,-8-5-1 0,-7 3 166 0,-1-3 388 16,-6-3 502-16</inkml:trace>
  <inkml:trace contextRef="#ctx0" brushRef="#br0" timeOffset="100165.325">16688 10438 27 0,'0'4'538'16,"0"-4"157"-16,7 0 115 0,0 4 97 15,2-4-156-15,4 5-121 0,2-2-82 0,1 2-51 16,6-5-61-16,-8 4-91 0,16 0-71 15,-9-4-43-15,9 4-37 0,7 0-28 0,0-4-13 16,8 0-3-16,-1 0 14 0,15 0 14 16,7 0-6-16,1-4-21 0,15-4-28 0,-2-1-72 15,1 6-51-15,7-6 0 0,-6 5 0 0,0-5 0 16,-2 6 0-16,-6 3 0 0,-1 0 0 0,1 0 0 16,-7 0 0-16,0 0 0 0,-1 3 0 15,-6 2 0-15,-2-5 0 0,1 0 0 16,-7 0 0-16,6 0 0 0,2-5 0 0,-8 2 0 15,-1-2 0-15,1 5 0 0,-7-3 0 0,6 3 0 16,1-5 0-16,-8 10 0 0,0-5 0 0,1 0 0 16,-1 3 0-16,0 2 0 0,0-5 0 15,1 3 0-15,0-3 0 0,-2 5 0 16,-6-5 0-16,8 0 0 0,-9 4 0 0,1-4 0 16,9 0 0-16,-10 0 0 0,1-4 0 0,-1 4 0 15,1 0 0-15,0 0 0 0,-8-5 0 0,1 5 0 16,-8 0 0-16,0 0 0 0,-7 0 0 15,0 5 0-15,-8-5 0 0,-7 4 0 16,0-4 0-16,-7 4 0 0,-8 5-62 0,0-6-353 16,-15 2-316-16,1-1-481 0,-8 0-223 0,-7-4 6 15,-15-4 138-15,-15 0 292 0,0-4 497 16</inkml:trace>
  <inkml:trace contextRef="#ctx0" brushRef="#br0" timeOffset="100982.122">15440 10301 26 0,'-7'0'475'15,"-7"3"148"-15,6-3 125 0,8-3 81 16,-8 3-92-16,8 0-67 0,-7 0-66 15,7 0-57-15,0 0-62 0,7 0-93 0,-7 0-78 16,8 0-42-16,7 0-37 0,-8 0-43 16,17-4-40-16,-11 4-38 0,10-4-34 0,5 0-28 15,2 4-19-15,0-5-14 0,-1 5-8 0,1 0-5 16,0-3-1-16,0 3-3 0,-1 3-1 16,0-3-3-16,-7 0-23 0,-8 5-31 0,3-5-39 15,-12 4-43-15,11-4-39 0,-16 0-11 16,0 4 3-16,0-4 18 0,-7 0 33 0,-2 4 33 15,-3-4 28-15,2 3 26 0,-10 2 18 16,-3-1 11-16,1 5 7 0,-1-2 5 0,1 2 3 16,1 4 1-16,-2-1 4 0,0 1 0 15,9 2 0-15,-8 3 0 0,7-1-1 0,0-1 1 16,0 5 0-16,10 4 1 0,-12-5-1 16,10 5-1-16,-1 3 4 0,2-1 13 15,-2-2 21-15,0 3 17 0,1-3 26 0,0 0 21 16,7 0 12-16,-6-4 11 0,-4 0 13 15,3-9 8-15,7 4 7 0,-7-3 2 0,7-5-8 16,0 0-14-16,0-3-16 0,0 3-17 0,7-4-16 16,-7-4-14-16,7 4-14 0,9-4-12 15,-9 0-15-15,8 0-10 0,7-4-9 0,2 0-6 16,-4-4-4-16,2-1-3 0,1 1-2 0,-2 0-5 16,2-1-37-16,0 1-78 0,-2-4-134 15,1-1-161-15,-8 5-222 0,3-6-245 16,4 3-295-16,-14-1-75 0,8-1 67 0,-1 4 184 15,-4-4 263-15,2 6 365 0</inkml:trace>
  <inkml:trace contextRef="#ctx0" brushRef="#br0" timeOffset="101330.825">15804 10658 564 0,'-10'0'817'0,"10"0"208"15,-7 0 139-15,7 0-196 0,0 0-214 16,0 0-179-16,0 0-157 0,0 4-96 15,0 0-58-15,-7 8-47 0,7 1-40 0,0-1-37 16,0 5-31-16,-6 0-26 0,6-1-23 0,0 1-17 16,0-4-14-16,0 3-11 0,0-4-7 15,0-3-4-15,6-1-3 0,-6 0-2 0,7-4 0 16,0-4 0-16,3 0 0 0,-10-4-1 0,12 0-1 16,-3-4 2-16,-2-1-1 0,8-3 0 15,-8 4-1-15,7-4 0 0,-5-1-1 0,-3 1 1 16,1 4 0-16,1-1 0 0,1-1 1 15,-9 10-2-15,7 0 1 0,-7 0 0 0,0 10 1 16,0-1 1-16,0 3-1 0,0 0 1 0,0 5 0 16,-7-1-1-16,7 1 0 0,0-1-1 15,0 1-2-15,0-6-1 0,0 8-4 16,0-12-48-16,7 6-104 0,-7-5-135 0,7-3-209 16,-7-2-252-16,7-3-322 0,-7-3-161 0,7-2 16 15,1 1 154-15,-1-4 232 0,7-5 359 16</inkml:trace>
  <inkml:trace contextRef="#ctx0" brushRef="#br0" timeOffset="101799.53">16075 10832 141 0,'-7'8'630'0,"7"0"199"16,-8 1 181-16,8 2 67 0,0 2-216 16,-6 5-175-16,6 3-133 0,-7 4-128 0,7-1-89 15,0 1-58-15,0 4-52 0,-9 0-48 0,9 4-39 16,0-3-36-16,0-2-32 0,0 1-25 15,0-4-18-15,-7 0-11 0,7-3-9 0,0-2-2 16,0-4-3-16,-7 1 0 0,7-5-2 0,0-7 1 16,0 3-1-16,0-8-1 0,-7 0-2 15,7-5-1-15,0-3-15 0,0-4-14 0,-9-5-15 16,9-8-10-16,0 5-8 0,0-10 7 16,0-3 13-16,0 0 13 0,-7 1 12 0,7-6 8 15,0 4 8-15,0 1 2 0,0 0 0 0,0 4 0 16,0 0 2-16,7-1 1 0,-7 6-1 15,9-1 2-15,-9 0 6 0,7 4 15 0,7 1 8 16,-5-1 6-16,4 4 5 0,-5 0-2 16,7 4-13-16,0 6-7 0,-8-1-3 0,9 3-4 15,-3 5-3-15,-5 0-2 0,7 5-1 0,-9 7-1 16,2 1 0-16,-8 4 2 0,7 3 15 16,-14 1 8-16,7 8 4 0,-8-4 1 15,2 3-1-15,-2-3-14 0,-7 1-10 0,8-2-4 16,-8-2-3-16,8-2-2 0,-9-3-1 0,10-5-1 15,-9-4-1-15,7-4 0 0,2 0-1 16,-1-4-11-16,-2 0-30 0,2-4-53 0,7-4-91 16,-7 0-100-16,7-5-129 0,0-3-154 15,7 0-174-15,0-1-208 0,2-4-159 0,4 4 24 16,2-5 130-16,8 7 204 0,0-2 288 16</inkml:trace>
  <inkml:trace contextRef="#ctx0" brushRef="#br0" timeOffset="101979.751">16224 10795 64 0,'0'4'554'0,"6"8"183"15,2-8 161-15,-8 9 100 0,0-1-157 0,0 1-169 16,0 2-134-16,0-2-118 0,0 5-119 16,0-2-87-16,0 1-58 0,0-4-43 15,7-1-38-15,-7 0-30 0,7-4-20 0,1-3-12 16,-1-5-5-16,0 0-3 0,10-5-2 0,-10-3-2 16,7-4-28-16,1 0-52 0,-8-1-78 15,7-4-128-15,3-4-145 0,-12-5-147 16,2 3-153-16,2-2-175 0,-2-4-55 0,7-4 63 15,-6-5 136-15,7 1 186 0</inkml:trace>
  <inkml:trace contextRef="#ctx0" brushRef="#br0" timeOffset="102148.912">16451 10467 208 0,'0'-21'608'0,"-7"4"180"15,7 6 177-15,-6 2 36 0,-2 9-177 16,0 0-144-16,1 4-117 0,-1 4-129 0,8 9-108 16,-6-4-60-16,6 7-48 0,0 5-42 15,-8 0-37-15,8 3-36 0,0 2-34 0,0 4-27 16,8-6-17-16,-8 1-13 0,6-4-7 15,-6 0-31-15,8 0-72 0,-8-4-97 0,7-1-126 16,-7-3-178-16,0-9-158 0,0 5-162 16,-7-9-192-16,7 0-62 0,0-4 92 0,0 0 148 15,-8 0 214-15</inkml:trace>
  <inkml:trace contextRef="#ctx0" brushRef="#br0" timeOffset="102478.521">16377 10770 116 0,'0'-4'587'15,"-7"0"176"-15,7 4 149 0,0-4 59 16,-5 4-188-16,5 0-183 0,0 0-143 0,5 0-132 15,-5-5-119-15,16 5-89 0,-9-3-54 16,7-2-33-16,9-3-15 0,-9 2-8 16,10 0-18-16,-11 1-25 0,10-4-34 0,-9 6-34 15,1-7-20-15,-1 7 4 0,2 3 19 16,-8 0 32-16,-8 0 34 0,7 0 40 0,-7 3 45 16,0 7 45-16,-7-2 34 0,-1 1 30 15,-1 3 7-15,2 1-16 0,-7-1-28 0,6 0-26 16,1 0-28-16,0 1-23 0,7-1-21 15,0-3-10-15,7-1-6 0,0 0-6 16,1 1 0-16,0-1-1 0,-2-4-1 0,10 4 0 16,-8 0 2-16,-1 0-3 0,7 5 1 0,-7-4 2 15,-7-1 0-15,9 1 1 0,-9 3 1 0,0 1 1 16,0-5-1-16,-9 4-1 0,9 0-2 16,-7 1-2-16,0-1 1 0,-7-4-27 15,6 0-70-15,-1-3-166 0,2-1-250 0,-7 0-397 16,6-8-214-16,8 4-39 0,0-4 119 15,8-4 228-15,0-1 386 0</inkml:trace>
  <inkml:trace contextRef="#ctx0" brushRef="#br0" timeOffset="102616.024">16755 11006 680 0,'0'17'1130'0,"0"-5"231"0,-7 1 138 0,7-9-143 0,-9 1-467 16,9-2-357-16,-7 2-219 0,7-5-136 15,-8 4-89-15,8 4-94 0,-6 0-185 16,-1 1-309-16,-9-1-572 0,3 5-330 0,-3-1-107 15,-14 4 94-15,2 1 269 0,-17 3 553 16</inkml:trace>
  <inkml:trace contextRef="#ctx0" brushRef="#br0" timeOffset="104566.467">20681 9001 203 0,'-7'-12'446'0,"7"4"117"16,0 3 97-16,0-3-77 0,0 4-133 16,0 0-42-16,0 0-54 0,7-1-18 15,-7 5 23-15,8 5 18 0,-8 3 9 0,0 1-2 16,7 7-24-16,-7 1-47 0,0 3-35 0,0 5-23 15,7 0-26-15,-7 3-26 0,0 2-32 16,0-1-33-16,0 4-22 0,0-4-22 16,0-4-22-16,0 0-15 0,-7-4-11 0,7 0-18 15,0-5-10-15,0-3-7 0,0-5-4 0,0-4-3 16,0 0-1-16,0 0-1 0,0-4 1 16,7-4-1-16,0-4 0 0,0-4 0 0,2-1 0 15,4-8-2-15,-5 1 1 0,8-5 0 16,-2 0 0-16,0 0 0 0,1 4 0 0,0-3 0 15,1 2 0-15,-9 6-1 0,7 4-1 0,-6-2 0 16,-1 6 0-16,0 3 0 0,0 2 0 16,1 3 0-16,0 3 1 0,-2 2 0 0,-6 3 1 15,8 1 0-15,-8 4 0 0,7 4 1 16,-7-5-1-16,9 4 0 0,-2 5 1 0,-7-5-1 16,7 1 1-16,0 4-1 0,0-8 0 0,8 3-2 15,-8-3 1-15,8-5-1 0,-1-4 1 16,1 1 1-16,2-5 0 0,-4-5-1 0,3 1 1 15,-3-4-2-15,2-5 0 0,0 1 0 0,-8-5 1 16,9-1 0-16,-2 3 1 0,-6-6-1 16,-1 0 1-16,0 1 0 0,-7-1 0 0,8 4 1 15,-8-5 0-15,0 11 1 0,-8-6-1 16,8 5 1-16,-7 4 2 0,0-1 18 0,-1 5 11 16,2 4 6-16,-10 0 5 0,8 4 3 15,1 5-13-15,-8-1-28 0,8 4-7 0,-1 1 0 16,2 2 0-16,-1 4 0 0,7-3 0 0,-8 4 0 15,16-3 0-15,-8 4 0 0,7-5 0 16,-7 5 0-16,6-4 0 0,9-1 0 0,-7-4 0 16,-1 2 0-16,8-6 0 0,-7 0-27 0,6-4-161 15,-6 1-128-15,6-5-152 0,1-5-186 16,-8 1-228-16,10-4-275 0,-4-5-76 16,2 1 66-16,-1-1 175 0,8-4 261 15,-7 0 361-15</inkml:trace>
  <inkml:trace contextRef="#ctx0" brushRef="#br0" timeOffset="104766.841">21391 9046 35 0,'-9'5'655'16,"9"-5"300"-16,-8 4 186 0,8-4 121 15,0 3-239-15,8 7-244 0,-8-7-250 0,9 10-148 16,-4-6-98-16,11 6-83 0,-9 5-67 16,8-6-47-16,-8 0-34 0,9 5-23 0,-9-4-13 15,6-1-7-15,4 0-4 0,-12-4-4 16,11 5-2-16,0-6-3 0,-10-2-39 0,8 3-78 15,-6-8-98-15,0 0-125 0,-2-3-176 0,2-2-168 16,-1-3-173-16,2-4-196 0,-2-1-37 16,0 1 105-16,0-5 171 0,9-3 238 15</inkml:trace>
  <inkml:trace contextRef="#ctx0" brushRef="#br0" timeOffset="104932.65">21655 9046 53 0,'-8'-8'600'0,"1"0"256"0,7 4 217 0,-15 4 129 15,8 0-167-15,-7 4-184 0,-2 4-184 0,1 0-163 16,1 4-120-16,-1 1-103 0,-7 7-81 0,8-1-64 15,-9 1-46-15,8 5-36 0,-7-4-23 16,8-1-15-16,7 0-9 0,-8-3-6 0,6 0-3 16,2-4-6-16,7-1-37 0,-5-4-81 15,5-3-128-15,0-1-163 0,5-8-220 0,-5-1-257 16,7-3-301-16,2-8-61 0,6-2 78 16,6-2 186-16,1-9 277 0</inkml:trace>
  <inkml:trace contextRef="#ctx0" brushRef="#br0" timeOffset="105175.036">21861 8657 380 0,'-7'-4'734'15,"2"4"236"-15,5 0 149 0,-9 0-112 16,1 4-189-16,1 3-194 0,7 3-180 0,-8 2-97 16,8 8-46-16,0 0-29 0,-6 5-33 15,6 5-28-15,-8 0-34 0,8 3-38 0,-8-1-39 16,8 1-32-16,-7 1-26 0,14-1-17 0,-7-3-12 15,8-2-8-15,-8 1-4 0,8-4-5 16,6-3-25-16,-7-6-45 0,1 1-78 0,1-9-103 16,-4 0-109-16,2-8-138 0,0 0-135 15,-7-4-146-15,10-5-205 0,-10 1-119 0,0-4 57 16,-10-4 132-16,10-3 205 0,-7 4 297 16</inkml:trace>
  <inkml:trace contextRef="#ctx0" brushRef="#br0" timeOffset="105332.112">21662 8909 343 0,'-7'5'933'16,"-1"-1"231"-16,8-1 125 0,0-3-16 16,8 0-363-16,7 5-351 0,0-5-210 0,8 0-115 0,6 0-85 15,-1 0-69-15,2 0-44 0,0 0-22 16,6-5-53-16,-6 5-106 0,0 0-158 16,1-3-231-16,-10 3-354 0,-6-4-307 0,6-1-55 15,-6 5 83-15,7 0 199 0,-7 0 342 16</inkml:trace>
  <inkml:trace contextRef="#ctx0" brushRef="#br0" timeOffset="105780.587">21403 9669 385 0,'-7'-12'633'16,"7"8"188"-16,-14 1 180 0,6 3-134 16,-6 0-70-16,-1 3-131 0,-6 1-125 0,6 4-132 15,-7 1-93-15,6 3-59 0,1 0-55 0,1 0-49 16,7-3-38-16,-1 4-30 0,8-1-31 15,0 1-21-15,0-1-16 0,8-4-8 0,7 2-4 16,-1 2-3-16,0-9 1 0,8 6-1 16,2 0-1-16,-10-2 1 0,8 1 0 0,-8 1 2 15,-6 3 0-15,1 1 1 0,-4 3 29 0,-5 1 18 16,-5-1 13-16,-4 5 12 0,-6-3 6 16,1 2-22-16,-1-4-12 0,-6 1-12 15,4-1-9-15,-5-3-9 0,0-5-6 0,8 0-6 16,-1 1-2-16,2-9-4 0,-4 0-1 0,3 0-3 15,6-5-5-15,1 1-32 0,0-4-64 16,7 0-104-16,0 0-113 0,7-9-163 0,0 0-173 16,8 2-213-16,-8-10-260 0,16 0-54 15,-8 4 94-15,14-5 170 0,0 1 262 16</inkml:trace>
  <inkml:trace contextRef="#ctx0" brushRef="#br0" timeOffset="105933.849">21499 9690 516 0,'9'0'869'0,"-2"0"212"16,0 4 141-16,2-4-144 0,-3 0-243 15,1 4-260-15,0 0-192 0,1-4-130 0,6 5-101 16,-6-5-71-16,15 3-43 0,-9-3-22 16,2-3-29-16,-3-2-60 0,2 1-75 0,8-4-96 15,-7-4-140-15,-9-1-128 0,6 1-111 16,-13-1-118-16,8-3-160 0,-8 4-43 0,0-5 62 16,0 0 130-16,-8 1 173 0</inkml:trace>
  <inkml:trace contextRef="#ctx0" brushRef="#br0" timeOffset="106165.524">21647 9378 474 0,'-7'-8'758'0,"1"0"227"16,-3 4 159-16,2 4-128 0,0 0-194 16,0 0-168-16,7 4-178 0,0 4-118 0,0-3-80 15,-7 7-54-15,7 1-37 0,0 3-24 16,0 1-22-16,-9 4-19 0,9 3-19 0,-7 1-14 16,7 4-17-16,-8 1-11 0,2 3-16 0,-2 4-26 15,8 5-19-15,-8 3 0 0,1 1 0 16,7 0 0-16,0-1 0 0,0-4 0 0,7 1 0 15,-7 1-24-15,0-7-96 0,0 1-111 16,0-3-120-16,0-9-148 0,0-5-165 0,0-2-198 16,0-11-238-16,0-3-85 0,8-8 70 15,0 1 160-15,-2-10 245 0,9-3 341 0</inkml:trace>
  <inkml:trace contextRef="#ctx0" brushRef="#br0" timeOffset="106552.661">21906 9807 565 0,'8'-8'838'0,"-8"8"204"16,-8 0 139-16,8 0-173 0,-7 0-199 0,-1 3-195 15,-5 6-158-15,3 3-106 0,-4 0-91 0,0 9-72 16,6-5-50-16,-7 6-36 0,9 2-27 15,-2 2-20-15,8-1-17 0,-8-4-15 0,8 3-10 16,8-4-5-16,-8-7-4 0,8 4-3 16,-2-8 0-16,2-6 0 0,7 1-1 0,-1-4-1 15,-7-4 1-15,10-5-1 0,-4-3 0 16,2-1 0-16,-7-3 0 0,6-4 0 0,0-1 0 16,-4 0 0-16,2-4-1 0,-3 4 2 15,-1 0-1-15,-1 5 1 0,-7-1 0 0,7 5 2 16,0 4-1-16,-7 3-1 0,0 5 0 0,7 0 1 15,-7 5-1-15,8 3-1 0,-8 0 1 16,7 4 0-16,-7 1-3 0,7-4-15 0,-7 3-45 16,7-7-88-16,-7 2-106 0,8-7-139 15,1-4-172-15,-9 1-179 0,6-11-199 0,2 2-163 16,-1-4 12-16,0-5 129 0,1 0 198 16,-1-7 276-16</inkml:trace>
  <inkml:trace contextRef="#ctx0" brushRef="#br0" timeOffset="106765.567">22121 9442 13 0,'-9'-17'613'0,"2"4"257"0,0 9 189 16,-8 4 121-16,8 4-211 0,-8 4-205 0,9 8-177 16,-3 2-126-16,9 3-70 0,0 3-62 0,-8 1-63 15,8 4-56-15,8 4-44 0,-8 1-38 16,0-1-31-16,9 4-29 0,-9 0-48 16,6 1-20-16,-6-4 0 0,8-2 0 0,-1-3 0 15,-7 0 0-15,7-4 0 0,-7-7-21 0,8-1-106 16,-1-6-113-16,-7-7-123 0,0 1-150 15,7-10-164-15,-7-2-178 0,0-11-200 0,0 3-101 16,-7-3 65-16,7-7 154 0,0 0 225 16,0-4 305-16</inkml:trace>
  <inkml:trace contextRef="#ctx0" brushRef="#br0" timeOffset="107036.968">22061 9723 54 0,'-6'4'545'0,"-3"1"185"16,9-2 166-16,0 6 112 0,0 4-149 0,9-1-158 15,-3-4-122-15,9 2-118 0,0 2-122 16,-1-9-87-16,8 6-65 0,1-5-54 15,-1-4-43-15,1 0-35 0,6-4-23 0,-7 0-14 16,7-1-8-16,-6-3-5 0,-2 1-1 0,-5-3-2 16,5 2 0-16,-12-4 0 0,-2 3 2 15,-1 1-1-15,2 0 1 0,-8-1-1 0,-8 1 2 16,8 0 22-16,-6 3 21 0,-10 1 27 0,2 0 32 16,-2 8 36-16,2 0 15 0,0 4 9 15,-2 5 2-15,9 4-11 0,0 0-26 0,0 0-108 16,7-1-24-16,0 5 0 0,7-5 0 0,0 5 0 15,8-5 0-15,-1 1 0 0,1-9 0 16,8 5 0-16,7-9 0 0,-9-4 0 0,1-9-153 16,2 1-420-16,-3-9-452 0,0-7-373 15,2-1-109-15,15-11 105 0,-2-3 258 16,2-7 439-16</inkml:trace>
  <inkml:trace contextRef="#ctx0" brushRef="#br0" timeOffset="108300.407">23478 7610 347 0,'0'0'509'0,"8"0"126"0,-8 0 84 15,0-4-132-15,7 4-61 0,-7-5-24 16,7 5-49-16,0-3-51 0,2 6-36 0,-2 2-46 15,-1 3-51-15,-6 4-29 0,16 5-11 16,-8 5-3-16,-2-2-12 0,9 5-3 0,-8 0-22 16,2 0-13-16,-3 3-24 0,1-7-8 15,1 5-23-15,8-10-16 0,-16 5-25 0,5-9-15 16,4 1-23-16,-2-5-17 0,1-4-7 0,-1-4-4 16,7-4-2-16,-6-4-3 0,6-5-1 15,8-8-3-15,-6 1-1 0,-2-9-1 0,8 0 0 16,-7-5 0-16,7-3-1 0,-8 4 0 15,2 0-2-15,-9 3-1 0,1 0-2 0,-8 11 1 16,0 2 0-16,7 5-2 0,-7 0-2 0,0 7-29 16,0 1-60-16,0 0-109 0,0 8-131 15,0-4-219-15,0 4-295 0,0 1-356 16,0 7-79-16,0 0 46 0,8 5 184 0,-8 2 307 16</inkml:trace>
  <inkml:trace contextRef="#ctx0" brushRef="#br0" timeOffset="109037.009">18888 9014 419 0,'-8'-8'708'15,"1"3"199"-15,-1 5 148 0,8 0-112 16,0 0-183-16,0 5-118 0,8 3-121 0,7 0-81 16,-8 0-51-16,15 5-50 0,0-1-61 15,7 1-64-15,9-5-53 0,6 0-50 0,7-1-43 16,3-2-25-16,3-5-15 0,2 0-13 15,-8 0-7-15,2-5-4 0,-10 2-5 0,2 3-19 16,-8-4-45-16,-8 0-90 0,1 4-126 0,-1-4-170 16,-14 4-211-16,-7 0-304 0,-8 0-260 15,0 0-32-15,-8 4 100 0,8 0 197 16,-7-4 332-16</inkml:trace>
  <inkml:trace contextRef="#ctx0" brushRef="#br0" timeOffset="110748.63">17802 7451 231 0,'0'-20'566'0,"0"7"124"0,0 2 93 0,0 7-61 16,0 0-151-16,-6 8-85 0,-2 0-54 15,-1 7-40-15,-5 7-34 0,9-3-61 0,-12 7-53 16,3 3-32-16,-1 5-19 0,0-6-14 15,-8 5-18-15,16 0-6 0,-7 0-20 0,6-3-25 16,1-1-27-16,-1-9-16 0,1 4-29 16,7-7-16-16,0-1-9 0,0-3-4 0,7-6-4 15,1 2-1-15,-1-10-2 0,1 2 0 0,13-10 0 16,-4-4-1-16,-4-3-1 0,10-5 1 16,-2-4 0-16,1-1 1 0,2 2 0 0,-3-5 2 15,8-1-2-15,-5 1 1 0,-3 4 0 16,1-4 1-16,1 4-1 0,-10 0 2 0,11 8 34 15,-10 5 16-15,2 3 9 0,-3 5 13 16,2 8 24-16,-1 0-7 0,2 8 5 0,0 5 15 16,-3-1 4-16,3 9-6 0,-3 4-13 0,2-1-75 15,1 4-24-15,-9 3 0 0,7-2 0 16,1 4 0-16,0-4 0 0,7-1 0 0,-8-3 0 16,3 1 0-16,-4-1 0 0,-5-1 0 0,6-3 0 15,1 0 0-15,-8-4-28 0,1-1-320 16,-8-4-272-16,7 2-405 0,-7-2-338 15,-7 1-67-15,7-5 100 0,0 0 238 0,-8 0 405 16</inkml:trace>
  <inkml:trace contextRef="#ctx0" brushRef="#br0" timeOffset="111400.308">19375 5182 588 0,'-15'-5'856'16,"8"5"204"-16,-9-5 142 0,10 2-161 15,6 3-218-15,-9 0-187 0,9 3-144 0,0 2-104 16,0 3-90-16,9 0-53 0,-9 4-49 15,13 2-47-15,3-1-29 0,-1 2-34 0,7-2-75 16,-1 4-11-16,10 0 0 0,5-2 0 0,-7 6 0 16,9-4 0-16,-2 0 0 0,-6 3 0 15,1 2 0-15,-10-1 0 0,-7 3 0 0,1 1 0 16,-8-5 0-16,-7 6 0 0,-7-1 0 16,0 0 0-16,-15 0 0 0,1-1 0 0,-10 1 0 15,1 0 0-15,-6-3 0 0,-2 2 0 0,-4 1 0 16,4 0 0-16,1-4 0 0,0-5 0 15,8 4 0-15,-1-8-91 0,15 1-345 0,-6-4-462 16,14-9-447-16,7 0-169 0,0 0 42 16,13-12 218-16,2-5 444 0,0-8 443 15</inkml:trace>
  <inkml:trace contextRef="#ctx0" brushRef="#br0" timeOffset="112332.23">4376 4900 463 0,'0'-10'644'16,"9"2"121"-16,-1-1 101 0,-2 6-179 15,9-2-91-15,-8 5-96 0,8 0-62 0,-1 5-62 16,-4-2-82-16,3 3-78 0,10-3-42 16,-9 5-39-16,9 2-31 0,-10-3-23 0,11 1-12 15,-10 2-33-15,9-3-18 0,-10 6-7 16,9 0-4-16,-6-2 0 0,-9 6 26 0,8 4 37 15,-15-1 42-15,0 10 44 0,-15 0 35 0,-1 6 6 16,4 1-4-16,-12 0-23 0,-5 6-29 16,-2-6-26-16,2 0-26 0,8-9-30 0,-9 2-20 15,7 0-18-15,2-10-13 0,-2-3-18 0,10-1-81 16,-4-3-177-16,10-5-297 0,-7 0-524 16,14-3-309-16,-8-2-66 0,8-3 108 15,0 9 269-15,0-6 511 0</inkml:trace>
  <inkml:trace contextRef="#ctx0" brushRef="#br0" timeOffset="112880.281">2878 6834 100 0,'-7'5'616'16,"-1"3"226"-16,2-4 180 0,6 4 73 0,-8 0-214 15,8 1-175-15,-7 2-152 0,-1 2-123 16,1-1-80-16,7 1-59 0,-6-1-71 0,6-3-63 16,0-1-52-16,0 0-36 0,6-4-29 15,-6 0-16-15,7-4-6 0,1 0 21 0,-1 0 13 16,7-8 4-16,-6 0 1 0,6-5-1 0,2-3-28 15,7-9-14-15,-10 5-8 0,10-9-2 16,-2 0-2-16,-4-1 0 0,4-3-1 0,-6 4 0 16,6 1-1-16,-4 3 2 0,-3 3-1 0,1 5 3 15,-9 9 21-15,9 0 11 0,1 8 17 16,-10 3 15-16,10 10 15 0,-1-1-35 16,-1 10-49-16,1 3 0 0,-1 0 0 0,1 3 0 15,-1 1 0-15,2 1 0 0,-1 0 0 0,6-2 0 16,1-3 0-16,-7-1 0 0,8 1 0 15,-9 0-181-15,8-3-481 0,-7-6-585 0,-1-8-261 16,1-3-54-16,2-1 156 0,3-8 353 16,-5-1 576-16</inkml:trace>
  <inkml:trace contextRef="#ctx0" brushRef="#br0" timeOffset="114585.53">9853 7788 223 0,'0'-8'475'0,"7"0"104"15,-7 4 79-15,7-1-103 0,3 2-146 16,-4-2-79-16,1-3-72 0,1 4-47 0,0 0-4 16,6 0 20-16,0-1 28 0,1 5 29 15,0 0 23-15,1 5-1 0,-2-1-7 0,1 4 3 16,6 8 10-16,-4 1 1 0,-4 8-17 0,2 5-34 16,7 7-50-16,-8-4-57 0,8 4-50 15,-5 1-36-15,4-5-25 0,-6 0-19 0,6-9-11 16,-4 1-6-16,-3-3-3 0,8-10-4 15,-8-4 0-15,2-8 0 0,-3-3 0 0,2-11 0 16,-1-6 0-16,2-5 0 0,0-4 1 0,-10-7-1 16,1-11 1-16,9-3 1 0,-9-3-1 15,-1-5-3-15,2-1-3 0,-1-3-46 16,2 4-119-16,-2 4-170 0,-7 4-287 0,7 0-531 16,0 9-197-16,9-5 8 0,-3-3 121 15,10-6 267-15,8-7 524 0</inkml:trace>
  <inkml:trace contextRef="#ctx0" brushRef="#br0" timeOffset="115828.677">17714 10196 13 0,'-8'5'595'15,"8"-5"274"-15,0 3 181 0,0 2 103 16,8 0-240-16,-8 2-211 0,15 1-201 0,-8 2-118 16,0 2-54-16,10-4-41 0,-5 5-48 0,12-1-60 15,-10 1-53-15,9-1-43 0,-2-4-30 16,-5 4-19-16,5 0-14 0,1 1-8 0,-7-1-6 15,-1 1-2-15,-7 4-1 0,2 0 0 16,-9-1 1-16,-9 6 25 0,2 2 18 16,-7 4 17-16,-15 2 11 0,-7 3 7 0,-3 5-18 0,-6-5-16 15,2 0-16-15,0 0-13 0,5-5-9 16,2 3-16-16,-3-10-108 0,17-5-236 16,-7-8-448-16,7-8-477 0,15-4-209 0,7-4 6 15,7-9 190-15,8-8 428 0,7-3 470 16</inkml:trace>
  <inkml:trace contextRef="#ctx0" brushRef="#br0" timeOffset="116536.843">3882 11539 114 0,'0'0'675'0,"0"0"277"15,0 0 170-15,0 0 49 0,0 0-218 16,7 0-225-16,-7 0-204 0,0 0-111 15,8 0-61-15,1 3-58 0,5-3-68 0,-7 4-61 16,8-4-52-16,6 5-38 0,-5-5-30 0,6 0-18 16,7 3-11-16,-7-3-6 0,8 0-2 15,-8 5-2-15,7 0 0 0,-7 3-1 0,9-4-1 16,-17 9 1-16,9-2-1 0,-17 1 1 0,9 5 1 16,-15 0 2-16,0 8 1 0,0-1 25 15,-15 2 22-15,9 2 4 0,-17 2-60 0,0 2 0 16,1-2 0-16,-7 3 0 0,0-3 0 15,-1-1 0-15,9-5 0 0,-10-3 0 0,17-1 0 16,-2 1 0-16,3-7 0 0,4-2-339 0,2 1-660 16,0-5-414-16,7 0-151 0,0-4 41 15,14-1 243-15,-5 2 529 0</inkml:trace>
  <inkml:trace contextRef="#ctx0" brushRef="#br0" timeOffset="120599.431">23603 5169 159 0,'0'0'448'0,"0"0"90"0,0-5 98 0,8 5-41 16,-1-4-129-16,-7 1-34 0,9 3 16 15,-4-5-5-15,4 0-10 0,6 5-15 16,-8 0-26-16,0 0-51 0,0 5-37 0,1 0-32 15,0-2-16-15,5 1-9 0,-5 1-28 0,8 3-20 16,5-3-23-16,-5-2-34 0,5 1-34 16,1 0-3-16,2 0-19 0,-3-4-11 0,8 5-3 15,0-5-6-15,-5-5-23 0,4 5-14 0,1-4-10 16,9 4-7-16,-9-4-3 0,0-3-6 16,9 2-3-16,-9 0 0 0,7-3 0 0,-5 1 0 15,-1 2 0-15,0-3 0 0,-9 3 0 16,8 1 0-16,-6 0 0 0,-2 4 0 0,-4 0 0 15,3 0 0-15,-4 0 0 0,5 0 0 16,-6 4 0-16,0-4 0 0,7 4 0 0,-7 1 0 16,7-5 0-16,1 3 0 0,-9-3 0 0,9 0 0 15,-2 0 0-15,-6 0 0 0,16 0 0 16,-18-3 0-16,10 3 0 0,-2-5 0 0,1 5 0 16,1 0 0-16,-1 0 0 0,0 0 0 0,0 0 0 15,-8 5 0-15,9-2 0 0,-8 2 0 16,8 0 0-16,-10-2 0 0,11 1 0 15,-10 1 0-15,0-2 0 0,1 2 0 0,7-5 0 16,-8 0 0-16,2 5 0 0,0-5 0 0,-3 0 0 16,3 0 0-16,-3 0 0 0,2 0 0 15,-6 0 0-15,-2 0 0 0,0 0 0 0,0 3 0 16,1-3 0-16,-8 0 0 0,8 4 0 16,-8-4 0-16,0 4 0 0,0-4 0 0,0 0 0 15,0 0-393-15,-8 0-541 0,0-4-450 0,1 0-158 16,0-4 55-16,7-5 226 0,-7-4 446 15,7-11 446-15</inkml:trace>
  <inkml:trace contextRef="#ctx0" brushRef="#br0" timeOffset="121765.309">25744 4119 212 0,'0'-8'526'0,"0"3"110"0,8-3 85 16,-8 4-68-16,0-4-151 0,0-1-44 16,0 4-19-16,-8 2-18 0,8 3-25 15,-8 0-37-15,1 0-68 0,-7 8-41 0,-1 4-11 16,-8 10 6-16,-5 2 7 0,5 5 3 16,-15 8-17-16,2 4-21 0,-1 10-33 0,-7 2-31 15,8 2-22-15,-10 7-25 0,2 0-28 0,7-4-16 16,-6 4-17-16,13-4-18 0,0 1-11 0,8-1-4 15,7-5-3-15,1-1-2 0,6-8-2 16,8 2 0-16,8-4-1 0,-8 0-2 16,14-10-1-16,9 1 0 0,-9-8 0 0,16 0 0 15,0-4 0-15,-2-4-1 0,2-4-1 0,0-1 1 16,-1 0 0-16,1 5 0 0,0-4 1 16,-9 7 1-16,-6 2 0 0,-8 1-1 0,0 7 1 15,-7-1 2-15,-14 7 15 0,-1 2-19 16,-6 9 0-16,-9-2 0 0,-7 0 0 0,0 10 0 15,-8-1 0-15,1-1 0 0,-7 2 0 0,7-1 0 16,6-1 0-16,2-3 0 0,7 0 0 16,5 0 0-16,10-3 0 0,14-7 0 0,0-2 0 15,14-1 0-15,10-4 0 0,5-4 0 0,0 1 0 16,16-6 0-16,-1-3 0 0,7 4 0 16,3-9 0-16,-4 5 0 0,-7 0 0 0,3 4 0 15,-10-5 0-15,1 10 0 0,-15-1 0 16,0 4 0-16,-15 9 0 0,-7-1 0 0,0 8 0 15,-14 11 0-15,-8 1 0 0,1 9 0 16,-3 2 0-16,-5 5 0 0,8 3 0 0,-2 2 0 16,0 6 0-16,9-6 0 0,7 3 0 0,-1 2 0 15,16-4 0-15,-1-4 0 0,14-4 0 16,2-5 0-16,0-8 0 0,13-8 0 0,1-8 0 16,0-13 0-16,15-4 0 0,-7-11 0 0,6-10 0 15,1-13 0-15,-8-8 0 0,7-12 0 16,-5-4 0-16,-4-4 0 0,3-8-206 0,-8-5-242 15,-1-9-251-15,2-2-394 0,-16-10-260 16,7-7-2-16,-6-5 107 0,6-12 239 0,-7-10 418 16</inkml:trace>
  <inkml:trace contextRef="#ctx0" brushRef="#br0" timeOffset="122648.337">25826 3877 235 0,'-23'0'633'0,"9"5"149"0,-2-5 143 15,1 0 15-15,9 0-240 0,6 0-143 0,0 0-93 16,6 4-84-16,2-4-62 0,6 3-25 16,16 2-12-16,-8-2-24 0,16 2-20 15,6 0-41-15,1-2-23 0,5-3-36 0,4 6-22 16,3-6-34-16,2 3-19 0,2 2-31 0,-11-1-15 16,3 4-9-16,-3 0-4 0,-5 5-1 0,0 4 1 15,-8-1 1-15,-9 5 21 0,-6-5 11 16,-6 9 9-16,-2 0 16 0,-7 4 15 15,-14 0-12-15,0 8-12 0,-8 0-52 0,-6 2 0 16,-9 2 0-16,-1 0 0 0,2 0 0 16,0 6 0-16,-1-6 0 0,2 0 0 0,12-3 0 15,9-1 0-15,7-4 0 0,0 0 0 0,14-4 0 16,15 1 0-16,2-6 0 0,12 2 0 16,10-1 0-16,-2-1 0 0,8 1 0 0,7-1 0 15,-6 7 0-15,6-7 0 0,-8 5 0 0,2 4 0 16,-8-4 0-16,-7 4 0 0,-3 2 0 15,-10 2 0-15,-11-1 0 0,-7-2 0 0,-6 8 0 16,-8-6 0-16,-8 6 0 0,2 3 0 16,-10 2 0-16,-5-1 0 0,6 6 0 0,1 0 0 15,-2 1 0-15,1-3 0 0,9 3 0 0,6-2 0 16,0-1 0-16,6-5 0 0,1 1 0 16,17 0 0-16,-3-10 0 0,1 6 0 0,7-4 0 15,-7-1 0-15,8 0 0 0,0 1 0 16,-8 4 0-16,0-1 0 0,-7 0 0 0,0 9 0 15,-8-4 0-15,-7 8 0 0,0-4 0 0,-7 5 0 16,-14 2 0-16,5 1 0 0,-14 0 0 16,1 4 0-16,0 0 0 0,-8-4 0 0,0 9 0 15,-8-9 0-15,1 5 0 0,1-2 0 16,-10-1 0-16,1-3 0 0,-7-4 0 0,0 2 0 16,2-5 0-16,-4 0 0 0,-6-8 0 0,8-5 0 15,-7-4 0-15,14-5 0 0,2-11 0 16,-3 0 0-16,8-9 0 0,10-8 0 0,4-8 0 15,1-9 0-15,1-3-27 0,8-9-578 16,-8-4-608-16,5-13-280 0,2-4-74 0,0-12 126 16,0-10 294-16,1-6 601 0</inkml:trace>
  <inkml:trace contextRef="#ctx0" brushRef="#br0" timeOffset="123650.505">25832 4742 350 0,'0'-5'473'0,"0"1"95"0,0 1 43 16,0-3-99-16,0 2-114 0,0 1-33 16,0-2-37-16,0 1-15 0,0-1 7 15,0 5 6-15,0-3-7 0,0 3-26 0,0 3-41 16,-6-3-47-16,6 9-25 0,-7-1 0 16,-2 2 13-16,2 2 18 0,0 4 11 0,7 4 1 15,-7 1-8-15,-9 4-19 0,16-1-25 16,-7 1-31-16,-1 2-31 0,8-7-31 0,0 5-27 15,8-5-21-15,-1-3-13 0,9-5-7 0,-2 1-3 16,2-5-2-16,5-4-2 0,-6 0 1 16,7-8-2-16,0-5 0 0,-7 1 0 15,0 0 1-15,-1-4-1 0,2-5 2 0,-2 1-2 0,-7-5 1 16,1 0 0-16,-8-4-1 0,8 0 1 16,-8-4 0-16,-8 4 1 0,0 0-2 0,1 5 0 15,1 4 0-15,-11-2-1 0,10 6 0 16,-7 3 0-16,-1 1-2 0,7 4-3 15,-5 0-1-15,4 4-4 0,2 4-32 0,7 0-83 16,-7 4-126-16,7 6-159 0,-9-1-210 0,9-1-264 16,-6 8-309-16,6-4-53 0,0 9 82 15,0-4 178-15,6 8 278 0</inkml:trace>
  <inkml:trace contextRef="#ctx0" brushRef="#br0" timeOffset="123999.351">25840 5309 136 0,'-14'0'615'0,"7"-3"169"0,7 3 132 15,-9 0 48-15,2 0-209 0,7 3-175 16,0 7-119-16,7-2-88 0,-7 4-70 15,9-4-45-15,-2 6-24 0,-1 2-11 0,2-4-15 16,7 1-10-16,-9-1-28 0,10-4-26 0,0 1-19 16,-10-5-18-16,9 0-28 0,6-8-17 15,-6 0-18-15,8-8-19 0,-8-1-11 0,-1-4-5 16,1-5-3-16,0 2-2 0,-1 3 0 0,-14-7-3 16,7 3 0-16,3 1-2 0,-10 2 0 15,-10-2-2-15,10 7-3 0,-7 1-42 0,0 7-94 16,0 1-124-16,-8 4-179 0,0 0-216 15,9 4-272-15,-10 4-256 0,3 1-33 0,5 4 108 16,-1 4 187-16,9-1 301 0</inkml:trace>
  <inkml:trace contextRef="#ctx0" brushRef="#br0" timeOffset="124315.725">25826 5824 430 0,'0'-3'734'15,"-7"-2"204"-15,7 5 140 0,0 0-123 0,7-5-184 16,-7 5-142-16,6-3-138 0,9-1-92 15,-1 0-64-15,2 4-63 0,6-9-66 0,-7 6-53 16,14-6-42-16,-5 5-36 0,-3 0-28 0,0 0-25 16,2 0-12-16,-9 4-27 0,3 0-66 15,-4 4-106-15,-5-4-116 0,-1 4-167 0,-7 0-163 16,0-4-170-16,-7 8-198 0,-1-3-104 16,2-2 69-16,-1 2 139 0,-10-1 211 15,10 0 297-15</inkml:trace>
  <inkml:trace contextRef="#ctx0" brushRef="#br0" timeOffset="124490.214">25893 5771 586 0,'-9'8'934'0,"2"-4"198"0,7 4 134 16,-7-3-160-16,7 3-241 0,0-1-255 15,0 3-151-15,0 2-107 0,0 4-98 0,0 6-85 16,7-5-64-16,-7 8-44 0,7-5-27 0,-7 0-17 16,9 5-10-16,-9-4-7 0,0-1-7 15,6-2-42-15,-6 3-94 0,0-9-131 0,0 1-181 16,7-5-226-16,-7-4-285 0,0-4-254 15,0 0-26-15,0 0 110 0,0 4 199 16,8 0 312-16</inkml:trace>
  <inkml:trace contextRef="#ctx0" brushRef="#br0" timeOffset="125049.229">25906 6507 197 0,'-7'-14'533'0,"7"6"185"0,0 0 173 16,0 3-1-16,-6 1-93 0,6 0-106 15,0 4-117-15,-9-4-127 0,9 4-115 0,0 0-71 16,9 4-41-16,-9 0-36 0,0 0-17 16,0 4-10-16,0 5-14 0,0 4-21 0,0 0-21 15,0 3-23-15,0 1-17 0,0 4-22 16,0-4-15-16,0-1-9 0,0-4-7 0,0 1-5 16,0-4-2-16,0-4-3 0,6-1-1 0,-6-3 0 15,0-5 1-15,7-5 1 0,-7-3 0 16,8-4 1-16,-1-2 2 0,-7-2-1 0,0-1 1 15,8-8 1-15,-2 5 1 0,-6-5-2 0,8 0 1 16,-1 0 0-16,2-5-1 0,-1 5 1 16,-2 1 0-16,9-1 0 0,-7 4-1 0,5 1 0 15,2 3-3-15,0 0 2 0,-1 9-1 16,3 0 1-16,-3-1 1 0,-7 9 0 0,1-4 0 16,-1 8 1-16,0 0 19 0,0 1 10 15,-7 3 8-15,0 4 3 0,0-3 1 0,-7 7-19 16,7-3-9-16,-14-1-8 0,6 5-4 0,1-5-3 15,-1 5 0-15,-5-5-1 0,-4 0-2 16,10 1 1-16,-8-1-2 0,0-3-19 0,8-1-50 16,-7 2-104-16,6-4-128 0,1 3-199 15,-7-4-238-15,5 0-336 0,2 3-165 0,-1-5 5 16,8 1 145-16,0 1 232 0,8-2 373 16</inkml:trace>
  <inkml:trace contextRef="#ctx0" brushRef="#br0" timeOffset="125405.947">25855 6988 127 0,'0'0'441'0,"0"0"158"15,0 0 132-15,6 4 11 0,-6-4-111 16,-6 3-12-16,6 6-85 0,0-1-85 16,0 4-79-16,0 1-85 0,0 0-76 0,0 4-46 15,6 2-19-15,-6 2 1 0,0 1 9 16,9-2 8-16,-2 2 5 0,-7-6-4 0,7 1-10 16,8-9-14-16,-8 0-13 0,1-4-14 0,-1-4-16 15,7-4-20-15,-6-4-20 0,8-5-22 16,-2-7-15-16,1 3-10 0,-7-9-4 0,5 6-4 15,2-5-2-15,-7 1-21 0,-1 3-55 16,0-1-95-16,0 7-103 0,-7-6-160 0,0 7-179 16,0 2-207-16,0 4-246 0,-7 0-89 15,7 3 74-15,0 5 159 0,0 0 244 0</inkml:trace>
  <inkml:trace contextRef="#ctx0" brushRef="#br0" timeOffset="125965.898">25744 7461 249 0,'-8'3'572'0,"8"6"207"0,0 0 210 16,0-1-28-16,0-4-62 0,8 5-89 0,0-6-122 15,-2 2-150-15,2 3-112 0,6-4-104 0,2-4-101 16,7 0-78-16,-10 0-57 0,10 0-39 16,-1-4-23-16,0-4-13 0,-7 3-9 0,6 2-32 15,-13-2-59-15,8 1-99 0,-8 4-97 16,-2-4-120-16,-6 0-128 0,0 0-100 0,0 4-84 16,-6 0-87-16,-2 0-87 0,-8 4 8 15,8 0 67-15,2 0 167 0,-2 5 242 0,-7-1 405 16,8 0 353-16,1 4 280 0,-3-3 228 15,2 7 133-15,7-7-24 0,-7 3-57 0,7 4-87 16,0-3-146-16,0 7-143 0,0 2-141 16,7-2-125-16,0 5-92 0,2 4-62 0,-3 0-63 15,-6 0-52-15,15-4 0 0,-8 0 0 16,1 0 0-16,-8-8-138 0,6-5-157 0,2-4-214 16,-8-8-295-16,0-4-397 0,0-8-168 15,0-4 44-15,-8-1 166 0,8-12 286 16,-6 3 425-16</inkml:trace>
  <inkml:trace contextRef="#ctx0" brushRef="#br0" timeOffset="126570.874">26417 5147 5 0,'0'-8'419'0,"0"4"124"0,0 0 97 16,5 1 24-16,-5 3-115 0,0-5-96 0,0 5-22 15,9 0 13-15,-9 5 3 0,0-2-9 16,0 5-14-16,0 10-40 0,0-6-57 0,-9 8-36 16,9 5-26-16,-5 1-25 0,5-1-36 15,-9 4-25-15,9-1-29 0,0-3-30 0,0 0-19 16,0 0-18-16,9-3-24 0,-4-2-13 0,11-8-9 15,0 1-15-15,-3-6-8 0,3 1-5 16,5-8-4-16,-5 0-1 0,5 0-2 0,1-3-2 16,-7-5-1-16,0 4-2 0,-8-1-22 15,0 5-46-15,0-4-92 0,-7 4-118 0,0 4-150 16,-7-4-183-16,0 9-206 0,0-1-229 16,0 0-126-16,-9 0 41 0,9 1 155 0,1 4 229 15,-3-1 311-15</inkml:trace>
  <inkml:trace contextRef="#ctx0" brushRef="#br0" timeOffset="126932.256">26511 5763 89 0,'0'0'616'0,"0"0"244"16,0-4 203-16,0 4 95 0,-7 0-186 15,7-5-189-15,-8 5-183 0,2 5-159 0,-1-1-102 16,-2 0-86-16,-5 4-62 0,8 0-44 0,-3 9-33 15,2-6-27-15,0 11-22 0,7-6-9 16,0 6-7-16,0-2-10 0,7 2-6 0,0-2-4 16,2-4-12-16,4-4-7 0,3 1-2 15,5-4-3-15,-5-1-2 0,-2-4-1 0,9-4 2 16,-10-4-1-16,10-4 0 0,-9-1 0 16,3-4-2-16,-4-3 0 0,2 0 0 0,-7 0 0 15,-2-6-1-15,2 2 1 0,-8-2-2 0,-8 2 1 16,8-1-1-16,-6 1 1 0,-10 3-1 0,9 0 0 15,-6 5 1-15,-4 4-2 0,-4 0-1 16,5 3-3-16,3 5-21 0,-3 5-44 16,2-2-95-16,-2 6-126 0,9-1-182 0,-7 0-224 15,-2 5-327-15,9-1-218 0,0 0-12 0,1 5 119 16,12-1 217-16,-6 1 358 0</inkml:trace>
  <inkml:trace contextRef="#ctx0" brushRef="#br0" timeOffset="127477.696">26593 6269 93 0,'0'-4'463'0,"-7"0"123"0,7 0 91 16,0-5-21-16,-8 5-147 0,0 4-92 0,1-4-48 15,7 4-16-15,-15 4-1 0,8 0-9 16,0 5-28-16,0-1-45 0,0 4-50 0,-9 4-46 16,8 1-31-16,2 0-8 0,-1 4 1 15,-2 1 9-15,9-2 2 0,0-4-6 16,0 5-17-16,0-9-25 0,9 1-24 0,-2-1-22 16,-1-8-16-16,9 5-14 0,-6-9-8 15,12 0-8-15,-5-5-3 0,-3-3-2 0,3-1-3 16,5-3-2-16,-4 0 0 0,-4-1-1 0,2-3 2 15,-1 4 3-15,-6-5-2 0,6 4 2 16,-4 1 0-16,-5 4-1 0,-5-1-1 0,7 1 1 16,-7 3 0-16,0 2-1 0,8 3-2 15,-8-5-2-15,0 5-2 0,9 0-5 0,-9 0-33 16,0 0-52-16,7 5-54 0,-7-5-67 0,0 0-95 16,0 3-85-16,0-3-63 0,-7 0-69 15,7 5-58-15,-9-1-3 0,9-4 37 0,-8 4 81 16,8-4 148-16,0 0 191 0,-7 4 195 15,7 5 183-15,-5-5 143 0,5 0 133 16,-10 1 87-16,10-2 29 0,0 7 1 0,-7-3-30 16,7 1-97-16,7 2-101 0,-7 1-85 15,0 6-82-15,10-5-68 0,-5 5-55 0,2-1-47 16,-7 1-34-16,8-5-20 0,1 1-13 16,-2-1-9-16,-1 1-48 0,2-5-106 0,-8 1-128 15,0-9-203-15,0 3-269 0,0-3-344 0,0-3-148 16,-8 3 15-16,2-5 152 0,-1 5 251 15,7-4 380-15</inkml:trace>
  <inkml:trace contextRef="#ctx0" brushRef="#br0" timeOffset="128082.809">26474 6800 182 0,'-7'-4'574'0,"0"4"241"16,7 0 230-16,0 0 30 0,0-4-97 0,0 4-117 15,0 0-167-15,7-5-178 0,9 5-122 0,-9-3-111 16,14-2-89-16,-5 5-68 0,5-8-49 16,1 4-32-16,1 0-22 0,-9 0-13 0,9-5-8 15,-9 5-15-15,2 4-36 0,-2-4-70 16,-7 1-100-16,0 3-92 0,3-4-101 0,-10-1-104 16,-10 5-71-16,10 0-42 0,-7 0-39 15,0 0 13-15,-1 5 80 0,2-1 128 0,-2-1 168 16,0 1 188-16,1 5 168 0,0-1 137 15,1 0 89-15,-4 0 60 0,3 0 47 0,7 1 28 16,-7 4-2-16,7-5-31 0,0 0-58 16,-7 1-91-16,7-1-94 0,0 4-73 0,0-2-44 15,0-2-26-15,-7 4-12 0,7-4-5 16,0 0-12-16,0 1-16 0,-8-6-19 0,0 6-17 16,1-5-9-16,1 5 5 0,-3-2 13 15,2-2 20-15,7 3 28 0,-7-3 34 16,0-2 34-16,7 1 37 0,-7 4 45 0,7-3 49 15,0-2 34-15,0 3 17 0,7-2 4 16,0-1-18-16,0-3-37 0,0 0-45 0,2 0-39 16,4 0-33-16,3-3-29 0,-2-1-21 15,0-2-14-15,9 3-9 0,-8-2-11 0,-1 5-43 16,-6-4-84-16,6 0-99 0,-4 4-121 0,-5-4-166 16,2 4-157-16,1 0-150 0,-8 0-191 15,0 0-61-15,9 0 90 0,-9 4 160 0,7 0 217 16</inkml:trace>
  <inkml:trace contextRef="#ctx0" brushRef="#br0" timeOffset="128281.444">26703 7017 124 0,'-5'12'550'0,"-5"-4"166"0,3 1 141 15,0-1 66-15,-1 0-109 0,-6-3-112 16,-1 3-80-16,8 0-70 0,-9 0-91 0,-5 5-76 16,6-6-54-16,0 6-46 0,-7 4-35 0,8 0-29 15,-9-1-34-15,15 1-34 0,-5 4-95 16,13-5-58-16,0 4 0 0,0-2 0 0,13-6 0 15,11 1 0-15,4-5 0 0,2-4 0 16,16-4 0-16,-4-9 0 0,2-4-163 0,1-2-411 16,-9-10-519-16,10-4-329 0,-10 0-94 15,9-5 109-15,-9 1 260 0,9 0 507 16</inkml:trace>
  <inkml:trace contextRef="#ctx0" brushRef="#br0" timeOffset="130915.35">19234 10463 196 0,'-6'-4'545'16,"6"-1"133"-16,0 2 100 0,0-2-40 0,0 1-196 15,0 4-106-15,0 4-62 0,0 1-38 16,0 3-26-16,0 4-18 0,0 5-22 0,0-2-32 15,0 10-17-15,0 2-9 0,6 6-4 16,-6 0-2-16,7 8-11 0,-7-5-15 0,7 11-29 16,-7-6-30-16,10 5-29 0,-10 3-22 15,0-2-25-15,0-2-14 0,0 5-8 0,0-4 16 16,0 4 7-16,-10-1 8 0,10 5 12 0,-7-4 9 16,0 4-15-16,1 0-5 0,6-4 0 15,-9 4-6-15,9-4 5 0,-7 5 15 16,7-3 6-16,0 2-69 0,-7 0-6 0,7 5 0 15,0-6 0-15,0 10 0 0,0-6 0 0,0 3 0 16,0 2 0-16,7-4 0 0,-7 0 0 16,0-4 0-16,0 4 0 0,0-8 0 0,0 4 0 15,0-9 0-15,0 5 0 0,0-4 0 16,-7-5 0-16,7 0 0 0,0-2 0 0,0-6 0 16,-8 0 0-16,8-4 0 0,0-4 0 0,0-5 0 15,0 2 0-15,0-6 0 0,0 1 0 16,0-5 0-16,0-4 0 0,0 4 0 0,8-3 0 15,-1-5 0-15,0 4 0 0,2-4 0 0,-3 1 0 16,1-5 0-16,10 0 0 0,-10 0 0 16,14 0 0-16,-6-5 0 0,-1 1 0 0,8 0 0 15,1 0 0-15,6 0 0 0,0 0 0 16,2-5 0-16,5 5 0 0,1 0 0 0,7 0 0 16,1 4 0-16,6-4 0 0,1 4 0 0,15 0 0 15,-1 0 0-15,9 4 0 0,4-4 0 16,10 4 0-16,-1 0 0 0,9 0 0 0,8-4 0 15,-2 0 0-15,0-4 0 0,7 0 0 16,-6 0 0-16,-1-4 0 0,0 3 0 0,0-3 0 16,-8 0 0-16,10 1 0 0,-18-3 0 15,11 2 0-15,-11 0 0 0,-6 4 0 0,0-5 0 16,-7 5 0-16,8 0 0 0,-8-4 0 16,-1 3 0-16,2 1 0 0,-1 0 0 0,-8 0 0 15,8-1 0-15,-8 5 0 0,1-3 0 0,-1-2 0 16,-1 5 0-16,2 0 0 0,0 0 0 0,-2 0 0 15,2 0 0-15,0 5 0 0,1-5 0 16,-3 0 0-16,2 3 0 0,-1-3 0 16,-1 0 0-16,2 0 0 0,0 5 0 0,7-5 0 15,0 0 0-15,-1-5 0 0,2 5 0 0,-8 0 0 16,7 0 0-16,-9 0 0 0,-6 0 0 16,0 5 0-16,-8-1 0 0,1 0 0 0,-1 0 0 15,2 1 0-15,-2-2 0 0,-6 2 0 0,6-5 0 16,-7 0 0-16,1 4 0 0,6-4 0 15,-7-4 0-15,2 4 0 0,-3 0 0 0,2-5 0 16,-2 5 0-16,-5-3 0 0,6-2 0 16,0 5 0-16,0 0 0 0,-6-4 0 0,7 4 0 15,-8-4 0-15,6 4 0 0,-7 0 0 0,-5-4 0 16,5 4 0-16,-6 0 0 0,1 0 0 16,-3 0 0-16,1 0 0 0,0 4 0 0,-6-4 0 15,-1 0 0-15,-7 4 0 0,6-4 0 16,-11 4 0-16,3 1 0 0,3-5 0 0,-9 3 0 15,0-3 0-15,0 5 0 0,-7-5 0 0,0 0 0 16,0 0 0-16,0-5 0 0,-7 2 0 16,0-6 0-16,-8-4-15 0,0 1-1219 0,-8-4-349 15,-6-5-77-15,1-3 102 0,4-6 320 16,-5-4 580-16</inkml:trace>
  <inkml:trace contextRef="#ctx0" brushRef="#br0" timeOffset="132597.625">25662 12759 166 0,'-7'8'534'0,"1"-4"102"16,-10 4 47-16,9-4-83 0,7 0-235 15,-7 1-156-15,7-2-79 0,0-3-20 0,0 5 16 16,7-5 36-16,-7 0 54 0,7 0 70 16,-7 0 51-16,0 0 24 0,7 0-1 0,-7 0-21 15,0-5-36-15,0 5-28 0,0 0-22 16,9 0-18-16,-9-3-30 0,0-2-40 0,0 1-42 15,0-4-36-15,6-4-27 0,-6-1-21 16,7-3-13-16,1-5-10 0,-8-4-5 0,7-5-3 16,-7-3-1-16,0-4-2 0,9-4 10 0,-9-1 6 15,0-8 6-15,7 1 2 0,-7-5 2 16,0-5-8-16,0 2-5 0,-7-6-4 16,7 0-4-16,0-2-1 0,0 1-2 0,0-6-2 15,0 3-2-15,0-7-1 0,7-1-1 0,-7 1 0 16,7-5 1-16,0-4 12 0,1 4 8 0,-1 4 7 15,0 2 3-15,8-4 2 0,-7 4-10 16,-2-3-6-16,9 2-4 0,-8-1-2 16,2 1 1-16,-2-1 1 0,7 4-1 0,-5-5 0 15,-2 7-2-15,-1 3-4 0,2-2-2 0,-1 3-2 16,7 1-2-16,-5 2 2 0,-2 1 0 16,0-3 1-16,2 7 0 0,-3-1 1 0,1 0 0 15,1 4-1-15,-1-4 0 0,1 3 0 16,-2 3 0-16,2-3 0 0,-1 5-1 0,2-4-1 15,-1-1 0-15,-2 6 1 0,-6 4 0 0,7-5 1 16,1 4 0-16,-8 5 2 0,8-1-1 16,-8 5-1-16,0-1 0 0,0 1-1 0,0 4-1 15,0-4 1-15,6 4-2 0,-6-1 1 0,0 1 0 16,0-4 0-16,7 4 0 0,-7 0 0 16,0-1-1-16,8 1 1 0,-8-4-1 0,7 4 2 15,1-2 0-15,-8 3 1 0,7 2 0 16,-7-2-1-16,7 2-1 0,-7 0 0 0,0 2 0 15,7-2-1-15,-7 2 0 0,0 4 0 16,10-6 0-16,-10 5 0 0,0 0 0 0,0 0 0 16,0 0 0-16,0 0 0 0,7 5-1 0,-7 0 1 15,0-2 0-15,0 1 1 0,0 0 1 16,0 0 1-16,0 1 1 0,6 3 2 0,-6 2 0 16,0-3 0-16,0 1 0 0,0 5-2 15,8-1 0-15,-8 1-2 0,0-1-1 0,0 5-1 16,7 0 2-16,-7-1-2 0,0 6 1 15,8-2 1-15,-8 1-1 0,0 4 1 0,0 0 5 16,0-4 10-16,0 4-1 0,0 0-17 0,0 4 0 16,-8-4 0-16,8 4 0 0,0 1 0 15,-7-2 0-15,7 6 0 0,-8 3 0 0,2 0 0 16,-1 5 0-16,-3 0 0 0,3 4 0 16,-7 4 0-16,6 0 0 0,-7-1 0 0,8 1 0 15,-7 0 0-15,6 0 0 0,1 5 0 0,1-5 0 16,-2-5 0-16,-1 0 0 0,2 2 0 15,7-11 0-15,-8 2 0 0,8-4 0 0,0-6 0 16,0 3 0-16,8-6 0 0,-8 0 0 16,7-9 0-16,-7 0 0 0,9 1 0 0,5-8 0 15,-7-1 0-15,1-4 0 0,6-3 0 0,-7-1 0 16,8 0 0-16,0 0 0 0,-8-5 0 16,10 5 0-16,-10 1 0 0,7-1 0 0,-7 4 0 15,1 4 0-15,-1 0 0 0,0 5 0 16,0 4 0-16,0 0 0 0,3-1 0 0,-5 5 0 15,-5 4 0-15,7 0 0 0,2 4 0 0,-2 5 0 16,1-1 0-16,-2 9 0 0,9 0 0 16,-8 3 0-16,2 5 0 0,-3 0 0 15,9 0 0-15,-6 3 0 0,4 2 0 0,-5-5 0 16,7 0 0-16,-8 0 0 0,0-1 0 0,0 1 0 16,1 0 0-16,-8 0-325 0,0 0-728 15,-8 5-391-15,-6 2-103 0,7 6 96 0,-8 4 253 16,-1 4 392-16,-6 3 441 0</inkml:trace>
  <inkml:trace contextRef="#ctx0" brushRef="#br0" timeOffset="137609.437">27205 5339 118 0,'-7'-5'500'16,"0"5"146"-16,0 0 112 0,7-4 16 0,-9 4-110 16,2 0-38-16,7-3-46 0,-7 3-16 15,7 0-11-15,0 0-63 0,0 0-80 0,0 0-54 16,0 0-57-16,7 3-56 0,0-3-41 15,2 0-26-15,5 4-19 0,1-4-82 0,-1 0-75 16,16 0 0-16,-8 0 0 0,8-4 0 0,6 1 0 16,-6-2 0-16,7-3 0 0,-1 3 0 15,2 5 0-15,-9-3 0 0,0-2 0 0,-5 5 0 16,-3 0 0-16,1 0 0 0,-8-3 0 16,3 3 0-16,-3-4 0 0,-7 4 0 0,1-5-343 15,-1 5-137-15,-7-4-148 0,0-4-106 16,0 3-106-16,0 2-147 0,-7-6-97 0,-1 6 78 15,1-7 117-15,-1 7 182 0,2-1 273 16</inkml:trace>
  <inkml:trace contextRef="#ctx0" brushRef="#br0" timeOffset="137899.071">27515 5157 121 0,'-14'-5'616'0,"-1"5"201"0,7-5 190 16,1 2 72-16,1 3-190 0,-2-5-153 0,-1 5-115 15,9 0-134-15,0 0-89 0,0 0-70 16,9 5-78-16,-1-5-66 0,5 0-41 0,3 3-36 15,-2-3-28-15,0 5-24 0,1 0-17 0,-1-2-13 16,3 1-8-16,-3 4-7 0,0 2-3 16,1-3-2-16,-1 1-2 0,-4 6-1 0,3-1 0 15,-5-5 1-15,-1 4-1 0,1 1 0 0,-8-1 1 16,0 0 0-16,0 1 11 0,0-1 27 16,-15 1 19-16,7 2-23 0,-5 3-37 0,-4-3 0 15,-5 2 0-15,0 5 0 0,-1-6 0 16,9 1 0-16,-8-5 0 0,8 1 0 0,-1-1 0 15,0-4 0-15,9 0 0 0,6-4-240 0,-8-4-446 16,8-4-476-16,0-4-284 0,8 0-31 16,5-4 136-16,10-5 283 0,8-3 467 15</inkml:trace>
  <inkml:trace contextRef="#ctx0" brushRef="#br0" timeOffset="138643.786">27242 4301 297 0,'-7'-12'486'0,"7"7"79"16,-8-3 71-16,-6 8-95 0,6-3-141 15,-6-2-42-15,7 1-7 0,-9 0-3 0,9 4 6 16,-7-4 2-16,6 4-7 0,-7 0-28 16,9 4-40-16,-10-4-26 0,0 4 6 0,11 0 13 15,-11 4 13-15,1 0 1 0,0 5-19 0,1-1-33 16,0 1-31-16,-10 8-30 0,12-5-20 16,2 9-17-16,-4-4-133 0,7 4-5 0,-1 0 0 15,8-5 0-15,0 1 0 0,0-1 0 16,8-3 0-16,6 0 0 0,3-4 0 0,-5-5 0 15,12 1 0-15,4-6 0 0,2-6 0 0,0-2 0 16,-1-3 0-16,-6-5 0 0,5-3 0 16,-5-1 0-16,-8 0 0 0,-1-3 0 0,1-5 0 15,-7 4 0-15,-1-4 0 0,-7 0 0 0,0 5 0 16,-7-5 0-16,-1 4 0 0,1 0 0 16,-7 4 0-16,-2 1 0 0,2 4 0 15,-2-2 0-15,9 7 0 0,-8-2 0 0,9 5 0 16,-2 0 0-16,0 4 0 0,8 0 0 0,0 0 0 15,0 0 0-15,8 4-398 0,0 0-221 16,-2 1-200-16,2-1-284 0,-1-4-179 16,9 4 20-16,5-4 160 0,1 3 211 0,8-3 336 15</inkml:trace>
  <inkml:trace contextRef="#ctx0" brushRef="#br0" timeOffset="138915.76">27397 4239 6 0,'0'3'510'15,"-6"3"181"-15,6-6 129 0,0 3 94 0,-8 6-131 16,8-5-122-16,0 8-104 0,-8-4-46 16,8 9-37-16,0-4-50 0,-7 3-52 0,7-3-40 15,0 7-52-15,0-4-54 0,0 2-64 0,7-2-41 16,-7-3-34-16,16-1-28 0,-10-4-25 16,9 1-15-16,0-5-9 0,-1-4-4 0,2-4-3 15,5-5-2-15,2 1-2 0,-9-4-3 16,8-1-1-16,-8-3 0 0,-5-2-3 15,5-2-23-15,-6-5-45 0,-1 0-75 0,0 0-101 16,2-8-93-16,-3 0-111 0,1-4-117 16,0 4-100-16,3-4-122 0,-10-2-190 0,7 6-47 15,-7 0 80-15,6 1 139 0,2 2 207 16</inkml:trace>
  <inkml:trace contextRef="#ctx0" brushRef="#br0" timeOffset="139060.435">27642 3799 48 0,'0'0'452'0,"-7"0"149"16,-3 4 112-16,10 8 25 0,-7 1-148 0,0 3-58 15,7 1-65-15,-6 8-54 0,-3 5-44 16,9-2-66-16,0 2-94 0,0 2-79 0,0 1-55 16,0 0-37-16,9 1-21 0,-3-5-34 15,8 0-94-15,-4-4-135 0,-3-5-201 16,-1-3-313-16,2-4-217 0,-1-1-20 0,1-3 83 16,-8-5 178-16,0-4 304 0</inkml:trace>
  <inkml:trace contextRef="#ctx0" brushRef="#br0" timeOffset="139244.656">27412 4069 357 0,'-15'0'929'0,"15"0"219"16,0 0 112-16,7-4-20 0,8 4-302 0,7-6-321 16,8 6-177-16,0-3-94 0,6-1-95 15,9 4-102-15,-9-5-76 0,9 2-54 16,-8 3-118-16,0 3-173 0,-15-3-305 0,7 5-533 15,-5-5-266-15,-3 0-28 0,1 0 109 16,1 4 273-16,5-1 523 0</inkml:trace>
</inkml:ink>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solidFill>
                  <a:srgbClr val="F16322"/>
                </a:solidFill>
              </a:defRPr>
            </a:lvl1pPr>
          </a:lstStyle>
          <a:p>
            <a:fld id="{DBF7D493-8EEB-7E45-916B-5FBC49ABC710}" type="datetimeFigureOut">
              <a:rPr lang="en-US" smtClean="0"/>
              <a:pPr/>
              <a:t>9/25/2021</a:t>
            </a:fld>
            <a:endParaRPr lang="en-US" dirty="0"/>
          </a:p>
        </p:txBody>
      </p:sp>
      <p:sp>
        <p:nvSpPr>
          <p:cNvPr id="4" name="Slide Image Placeholder 3"/>
          <p:cNvSpPr>
            <a:spLocks noGrp="1" noRot="1" noChangeAspect="1"/>
          </p:cNvSpPr>
          <p:nvPr>
            <p:ph type="sldImg" idx="2"/>
          </p:nvPr>
        </p:nvSpPr>
        <p:spPr>
          <a:xfrm>
            <a:off x="1069975" y="768350"/>
            <a:ext cx="4962525" cy="3836988"/>
          </a:xfrm>
          <a:prstGeom prst="rect">
            <a:avLst/>
          </a:prstGeom>
          <a:noFill/>
          <a:ln w="12700">
            <a:solidFill>
              <a:prstClr val="black"/>
            </a:solidFill>
          </a:ln>
        </p:spPr>
        <p:txBody>
          <a:bodyPr vert="horz" lIns="99066" tIns="49533" rIns="99066" bIns="49533" rtlCol="0" anchor="ctr"/>
          <a:lstStyle/>
          <a:p>
            <a:endParaRPr lang="en-US" dirty="0"/>
          </a:p>
        </p:txBody>
      </p:sp>
      <p:sp>
        <p:nvSpPr>
          <p:cNvPr id="5" name="Notes Placeholder 4"/>
          <p:cNvSpPr>
            <a:spLocks noGrp="1"/>
          </p:cNvSpPr>
          <p:nvPr>
            <p:ph type="body" sz="quarter" idx="3"/>
          </p:nvPr>
        </p:nvSpPr>
        <p:spPr>
          <a:xfrm>
            <a:off x="710248" y="4861441"/>
            <a:ext cx="5681980" cy="4605576"/>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 y="9458655"/>
            <a:ext cx="7102475" cy="790173"/>
          </a:xfrm>
          <a:prstGeom prst="rect">
            <a:avLst/>
          </a:prstGeom>
        </p:spPr>
      </p:pic>
      <p:sp>
        <p:nvSpPr>
          <p:cNvPr id="9" name="Slide Number Placeholder 4"/>
          <p:cNvSpPr>
            <a:spLocks noGrp="1"/>
          </p:cNvSpPr>
          <p:nvPr>
            <p:ph type="sldNum" sz="quarter" idx="5"/>
          </p:nvPr>
        </p:nvSpPr>
        <p:spPr>
          <a:xfrm>
            <a:off x="6707893" y="9950317"/>
            <a:ext cx="392938" cy="282519"/>
          </a:xfrm>
          <a:prstGeom prst="rect">
            <a:avLst/>
          </a:prstGeom>
        </p:spPr>
        <p:txBody>
          <a:bodyPr vert="horz" lIns="99066" tIns="49533" rIns="99066" bIns="49533" rtlCol="0" anchor="b"/>
          <a:lstStyle>
            <a:lvl1pPr algn="r">
              <a:defRPr sz="13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124632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16</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67171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4</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16007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8</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85704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10</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433168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11</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980067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12</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28204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13</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53891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14</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084434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15</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88961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731519"/>
            <a:ext cx="4673600" cy="630555"/>
          </a:xfrm>
          <a:prstGeom prst="rect">
            <a:avLst/>
          </a:prstGeom>
        </p:spPr>
        <p:txBody>
          <a:bodyPr vert="horz"/>
          <a:lstStyle>
            <a:lvl1pPr marL="0" indent="0">
              <a:buNone/>
              <a:defRPr sz="3200" b="1" i="0"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4" name="Text Placeholder 7"/>
          <p:cNvSpPr>
            <a:spLocks noGrp="1"/>
          </p:cNvSpPr>
          <p:nvPr>
            <p:ph type="body" sz="quarter" idx="12" hasCustomPrompt="1"/>
          </p:nvPr>
        </p:nvSpPr>
        <p:spPr>
          <a:xfrm>
            <a:off x="444500" y="1628416"/>
            <a:ext cx="91948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990600"/>
            <a:ext cx="4673600" cy="742950"/>
          </a:xfrm>
          <a:prstGeom prst="rect">
            <a:avLst/>
          </a:prstGeom>
        </p:spPr>
        <p:txBody>
          <a:bodyPr vert="horz"/>
          <a:lstStyle>
            <a:lvl1pPr marL="0" indent="0">
              <a:buNone/>
              <a:defRPr sz="32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917700"/>
            <a:ext cx="9245600" cy="4826000"/>
          </a:xfrm>
          <a:prstGeom prst="rect">
            <a:avLst/>
          </a:prstGeom>
        </p:spPr>
        <p:txBody>
          <a:bodyPr vert="horz"/>
          <a:lstStyle>
            <a:lvl1pPr marL="382059" indent="-382059">
              <a:buFont typeface="Wingdings" panose="05000000000000000000" pitchFamily="2" charset="2"/>
              <a:buChar char="§"/>
              <a:defRPr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vl2pPr>
              <a:defRPr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2pPr>
            <a:lvl3pPr>
              <a:defRPr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3pPr>
            <a:lvl4pPr>
              <a:defRPr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4pPr>
            <a:lvl5pPr>
              <a:defRPr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32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4" name="Text Placeholder 7"/>
          <p:cNvSpPr>
            <a:spLocks noGrp="1"/>
          </p:cNvSpPr>
          <p:nvPr>
            <p:ph type="body" sz="quarter" idx="12" hasCustomPrompt="1"/>
          </p:nvPr>
        </p:nvSpPr>
        <p:spPr>
          <a:xfrm>
            <a:off x="444500" y="1608096"/>
            <a:ext cx="59563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16080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6" name="Picture 5"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7" name="Picture 6"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urses.engr.illinois.edu/ECE298/lectures/Gen_Guide.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customXml" Target="../ink/ink1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customXml" Target="../ink/ink14.xml"/><Relationship Id="rId4" Type="http://schemas.openxmlformats.org/officeDocument/2006/relationships/image" Target="../media/image49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customXml" Target="../ink/ink5.x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8060403"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b="1" dirty="0">
                <a:latin typeface="Arial Narrow" panose="020B0606020202030204" pitchFamily="34" charset="0"/>
              </a:rPr>
              <a:t>ECE 385 – Digital Systems Laboratory</a:t>
            </a:r>
          </a:p>
        </p:txBody>
      </p:sp>
      <p:sp>
        <p:nvSpPr>
          <p:cNvPr id="9" name="Text Placeholder 4"/>
          <p:cNvSpPr txBox="1">
            <a:spLocks/>
          </p:cNvSpPr>
          <p:nvPr/>
        </p:nvSpPr>
        <p:spPr>
          <a:xfrm>
            <a:off x="444500" y="1387191"/>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dirty="0">
                <a:latin typeface="Droid Sans" panose="020B0606030804020204" pitchFamily="34" charset="0"/>
                <a:ea typeface="Droid Sans" panose="020B0606030804020204" pitchFamily="34" charset="0"/>
                <a:cs typeface="Droid Sans" panose="020B0606030804020204" pitchFamily="34" charset="0"/>
              </a:rPr>
              <a:t>Lecture </a:t>
            </a:r>
            <a:r>
              <a:rPr lang="en-US">
                <a:latin typeface="Droid Sans" panose="020B0606030804020204" pitchFamily="34" charset="0"/>
                <a:ea typeface="Droid Sans" panose="020B0606030804020204" pitchFamily="34" charset="0"/>
                <a:cs typeface="Droid Sans" panose="020B0606030804020204" pitchFamily="34" charset="0"/>
              </a:rPr>
              <a:t>2 –Lab </a:t>
            </a:r>
            <a:r>
              <a:rPr lang="en-US" dirty="0">
                <a:latin typeface="Droid Sans" panose="020B0606030804020204" pitchFamily="34" charset="0"/>
                <a:ea typeface="Droid Sans" panose="020B0606030804020204" pitchFamily="34" charset="0"/>
                <a:cs typeface="Droid Sans" panose="020B0606030804020204" pitchFamily="34" charset="0"/>
              </a:rPr>
              <a:t>3</a:t>
            </a:r>
          </a:p>
        </p:txBody>
      </p:sp>
      <p:sp>
        <p:nvSpPr>
          <p:cNvPr id="10" name="Text Placeholder 7"/>
          <p:cNvSpPr txBox="1">
            <a:spLocks/>
          </p:cNvSpPr>
          <p:nvPr/>
        </p:nvSpPr>
        <p:spPr>
          <a:xfrm>
            <a:off x="444500" y="1620796"/>
            <a:ext cx="4673600" cy="250908"/>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altLang="zh-CN" dirty="0">
                <a:latin typeface="Droid Sans" panose="020B0606030804020204" pitchFamily="34" charset="0"/>
              </a:rPr>
              <a:t>Zuofu Cheng, Chushan Li </a:t>
            </a:r>
            <a:endParaRPr lang="en-US" dirty="0">
              <a:latin typeface="Droid Sans Pro"/>
            </a:endParaRPr>
          </a:p>
          <a:p>
            <a:endParaRPr lang="en-US" dirty="0"/>
          </a:p>
          <a:p>
            <a:r>
              <a:rPr lang="en-US" dirty="0">
                <a:latin typeface="Droid Sans Pro"/>
              </a:rPr>
              <a:t>FALL 2021</a:t>
            </a:r>
          </a:p>
          <a:p>
            <a:r>
              <a:rPr lang="en-US" altLang="en-US" dirty="0">
                <a:latin typeface="Droid Sans Pro"/>
              </a:rPr>
              <a:t>All information please find in Blackboard System </a:t>
            </a:r>
            <a:endParaRPr lang="en-US" altLang="en-US" dirty="0">
              <a:latin typeface="Droid Sans Pro"/>
              <a:hlinkClick r:id="rId3"/>
            </a:endParaRPr>
          </a:p>
          <a:p>
            <a:endParaRPr lang="en-US" dirty="0">
              <a:latin typeface="Droid Sans Pro"/>
            </a:endParaRPr>
          </a:p>
          <a:p>
            <a:endParaRPr lang="en-US" dirty="0">
              <a:latin typeface="Droid Sans" panose="020B0606030804020204" pitchFamily="34" charset="0"/>
              <a:ea typeface="Droid Sans" panose="020B0606030804020204" pitchFamily="34" charset="0"/>
              <a:cs typeface="Droid Sans" panose="020B0606030804020204" pitchFamily="34" charset="0"/>
            </a:endParaRPr>
          </a:p>
        </p:txBody>
      </p:sp>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Control Unit</a:t>
            </a:r>
          </a:p>
        </p:txBody>
      </p:sp>
      <p:sp>
        <p:nvSpPr>
          <p:cNvPr id="4" name="Text Placeholder 3"/>
          <p:cNvSpPr>
            <a:spLocks noGrp="1"/>
          </p:cNvSpPr>
          <p:nvPr>
            <p:ph type="body" sz="quarter" idx="12"/>
          </p:nvPr>
        </p:nvSpPr>
        <p:spPr>
          <a:xfrm>
            <a:off x="444500" y="1365249"/>
            <a:ext cx="9245600" cy="4826000"/>
          </a:xfrm>
        </p:spPr>
        <p:txBody>
          <a:bodyPr/>
          <a:lstStyle/>
          <a:p>
            <a:pPr>
              <a:lnSpc>
                <a:spcPct val="90000"/>
              </a:lnSpc>
            </a:pPr>
            <a:r>
              <a:rPr lang="en-US" sz="2800" dirty="0"/>
              <a:t>This is the most challenging part of this design</a:t>
            </a:r>
          </a:p>
          <a:p>
            <a:pPr lvl="1">
              <a:lnSpc>
                <a:spcPct val="90000"/>
              </a:lnSpc>
            </a:pPr>
            <a:r>
              <a:rPr lang="en-US" sz="2400" dirty="0"/>
              <a:t>When EXECUTE switch is ON, the controller starts the execute cycle and completes </a:t>
            </a:r>
            <a:r>
              <a:rPr lang="en-US" sz="2400" b="1" dirty="0">
                <a:solidFill>
                  <a:srgbClr val="FF0000"/>
                </a:solidFill>
              </a:rPr>
              <a:t>exactly One</a:t>
            </a:r>
            <a:r>
              <a:rPr lang="en-US" sz="2400" dirty="0"/>
              <a:t> </a:t>
            </a:r>
            <a:r>
              <a:rPr lang="en-US" sz="2400" b="1" dirty="0">
                <a:solidFill>
                  <a:srgbClr val="FF0000"/>
                </a:solidFill>
              </a:rPr>
              <a:t>Logic Instruction</a:t>
            </a:r>
            <a:r>
              <a:rPr lang="en-US" sz="2400" dirty="0"/>
              <a:t>. It then Halts. The Controller will not start another execution cycle until the EXECUTE switch is OFF and then ON again.</a:t>
            </a:r>
          </a:p>
          <a:p>
            <a:pPr lvl="1">
              <a:lnSpc>
                <a:spcPct val="90000"/>
              </a:lnSpc>
            </a:pPr>
            <a:r>
              <a:rPr lang="en-US" sz="2400" dirty="0"/>
              <a:t>The controller also provides the Shift signals to the shift registers for an appropriate number of times to complete one execution cycle</a:t>
            </a:r>
          </a:p>
          <a:p>
            <a:pPr lvl="2">
              <a:lnSpc>
                <a:spcPct val="90000"/>
              </a:lnSpc>
            </a:pPr>
            <a:r>
              <a:rPr lang="en-US" sz="2000" dirty="0"/>
              <a:t>Should be designed as a state machine (Mealy or Moore)</a:t>
            </a:r>
          </a:p>
          <a:p>
            <a:pPr lvl="2">
              <a:lnSpc>
                <a:spcPct val="90000"/>
              </a:lnSpc>
            </a:pPr>
            <a:r>
              <a:rPr lang="en-US" sz="2000" dirty="0"/>
              <a:t>Controller must execute to completion regardless of subsequent changes to EXECUTE once cycle started</a:t>
            </a:r>
          </a:p>
          <a:p>
            <a:pPr lvl="2">
              <a:lnSpc>
                <a:spcPct val="90000"/>
              </a:lnSpc>
            </a:pPr>
            <a:r>
              <a:rPr lang="en-US" sz="2000" dirty="0"/>
              <a:t>Could enumerate each count as separate state, but would require more states</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1515788-A969-4EFC-AEDD-5CB8807CF19F}"/>
                  </a:ext>
                </a:extLst>
              </p14:cNvPr>
              <p14:cNvContentPartPr/>
              <p14:nvPr/>
            </p14:nvContentPartPr>
            <p14:xfrm>
              <a:off x="5069880" y="3878640"/>
              <a:ext cx="4115880" cy="1318320"/>
            </p14:xfrm>
          </p:contentPart>
        </mc:Choice>
        <mc:Fallback>
          <p:pic>
            <p:nvPicPr>
              <p:cNvPr id="3" name="Ink 2">
                <a:extLst>
                  <a:ext uri="{FF2B5EF4-FFF2-40B4-BE49-F238E27FC236}">
                    <a16:creationId xmlns:a16="http://schemas.microsoft.com/office/drawing/2014/main" id="{51515788-A969-4EFC-AEDD-5CB8807CF19F}"/>
                  </a:ext>
                </a:extLst>
              </p:cNvPr>
              <p:cNvPicPr/>
              <p:nvPr/>
            </p:nvPicPr>
            <p:blipFill>
              <a:blip r:embed="rId4"/>
              <a:stretch>
                <a:fillRect/>
              </a:stretch>
            </p:blipFill>
            <p:spPr>
              <a:xfrm>
                <a:off x="5060520" y="3869280"/>
                <a:ext cx="4134600" cy="1337040"/>
              </a:xfrm>
              <a:prstGeom prst="rect">
                <a:avLst/>
              </a:prstGeom>
            </p:spPr>
          </p:pic>
        </mc:Fallback>
      </mc:AlternateContent>
    </p:spTree>
    <p:extLst>
      <p:ext uri="{BB962C8B-B14F-4D97-AF65-F5344CB8AC3E}">
        <p14:creationId xmlns:p14="http://schemas.microsoft.com/office/powerpoint/2010/main" val="4052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State Machine</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C83B8C5-7E0C-4A9A-91A7-09E02CA97CD1}"/>
                  </a:ext>
                </a:extLst>
              </p14:cNvPr>
              <p14:cNvContentPartPr/>
              <p14:nvPr/>
            </p14:nvContentPartPr>
            <p14:xfrm>
              <a:off x="844920" y="27000"/>
              <a:ext cx="8518680" cy="5037120"/>
            </p14:xfrm>
          </p:contentPart>
        </mc:Choice>
        <mc:Fallback>
          <p:pic>
            <p:nvPicPr>
              <p:cNvPr id="3" name="Ink 2">
                <a:extLst>
                  <a:ext uri="{FF2B5EF4-FFF2-40B4-BE49-F238E27FC236}">
                    <a16:creationId xmlns:a16="http://schemas.microsoft.com/office/drawing/2014/main" id="{DC83B8C5-7E0C-4A9A-91A7-09E02CA97CD1}"/>
                  </a:ext>
                </a:extLst>
              </p:cNvPr>
              <p:cNvPicPr/>
              <p:nvPr/>
            </p:nvPicPr>
            <p:blipFill>
              <a:blip r:embed="rId4"/>
              <a:stretch>
                <a:fillRect/>
              </a:stretch>
            </p:blipFill>
            <p:spPr>
              <a:xfrm>
                <a:off x="835560" y="17640"/>
                <a:ext cx="8537400" cy="5055840"/>
              </a:xfrm>
              <a:prstGeom prst="rect">
                <a:avLst/>
              </a:prstGeom>
            </p:spPr>
          </p:pic>
        </mc:Fallback>
      </mc:AlternateContent>
    </p:spTree>
    <p:extLst>
      <p:ext uri="{BB962C8B-B14F-4D97-AF65-F5344CB8AC3E}">
        <p14:creationId xmlns:p14="http://schemas.microsoft.com/office/powerpoint/2010/main" val="45157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State Machine (Moore)</a:t>
            </a:r>
          </a:p>
        </p:txBody>
      </p:sp>
      <p:sp>
        <p:nvSpPr>
          <p:cNvPr id="4" name="Text Placeholder 3"/>
          <p:cNvSpPr>
            <a:spLocks noGrp="1"/>
          </p:cNvSpPr>
          <p:nvPr>
            <p:ph type="body" sz="quarter" idx="12"/>
          </p:nvPr>
        </p:nvSpPr>
        <p:spPr>
          <a:xfrm>
            <a:off x="444500" y="1365249"/>
            <a:ext cx="9245600" cy="4826000"/>
          </a:xfrm>
        </p:spPr>
        <p:txBody>
          <a:bodyPr/>
          <a:lstStyle/>
          <a:p>
            <a:r>
              <a:rPr lang="en-US" sz="2000" dirty="0">
                <a:solidFill>
                  <a:srgbClr val="142958"/>
                </a:solidFill>
              </a:rPr>
              <a:t> Arcs are labeled with the counter outputs and the input Switch “EXECUTE” value</a:t>
            </a:r>
          </a:p>
          <a:p>
            <a:r>
              <a:rPr lang="en-US" sz="2000" dirty="0">
                <a:solidFill>
                  <a:srgbClr val="142958"/>
                </a:solidFill>
              </a:rPr>
              <a:t> Outputs are determined by only current state</a:t>
            </a:r>
          </a:p>
          <a:p>
            <a:pPr marL="0" indent="0">
              <a:buNone/>
            </a:pPr>
            <a:endParaRPr lang="en-US" sz="2000" dirty="0">
              <a:solidFill>
                <a:srgbClr val="142958"/>
              </a:solidFill>
            </a:endParaRPr>
          </a:p>
        </p:txBody>
      </p:sp>
      <p:sp>
        <p:nvSpPr>
          <p:cNvPr id="6" name="Text Box 32"/>
          <p:cNvSpPr txBox="1">
            <a:spLocks noChangeArrowheads="1"/>
          </p:cNvSpPr>
          <p:nvPr/>
        </p:nvSpPr>
        <p:spPr bwMode="auto">
          <a:xfrm>
            <a:off x="739911" y="5585456"/>
            <a:ext cx="8526462" cy="830997"/>
          </a:xfrm>
          <a:prstGeom prst="rect">
            <a:avLst/>
          </a:prstGeom>
          <a:noFill/>
          <a:ln w="28575">
            <a:solidFill>
              <a:srgbClr val="0000FF"/>
            </a:solidFill>
            <a:miter lim="800000"/>
            <a:headEnd/>
            <a:tailEnd/>
          </a:ln>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dirty="0">
                <a:solidFill>
                  <a:schemeClr val="tx1"/>
                </a:solidFill>
                <a:latin typeface="Droid Sans" panose="020B0606030804020204"/>
              </a:rPr>
              <a:t>You should include some capability to </a:t>
            </a:r>
            <a:r>
              <a:rPr lang="en-US" sz="2400" u="sng" dirty="0">
                <a:solidFill>
                  <a:schemeClr val="tx1"/>
                </a:solidFill>
                <a:latin typeface="Droid Sans" panose="020B0606030804020204"/>
              </a:rPr>
              <a:t>reset</a:t>
            </a:r>
            <a:r>
              <a:rPr lang="en-US" sz="2400" dirty="0">
                <a:solidFill>
                  <a:schemeClr val="tx1"/>
                </a:solidFill>
                <a:latin typeface="Droid Sans" panose="020B0606030804020204"/>
              </a:rPr>
              <a:t> your controller (just involve running through once manually)</a:t>
            </a:r>
            <a:endParaRPr lang="en-US" sz="2400" dirty="0">
              <a:latin typeface="Droid Sans" panose="020B0606030804020204"/>
            </a:endParaRPr>
          </a:p>
        </p:txBody>
      </p:sp>
      <p:cxnSp>
        <p:nvCxnSpPr>
          <p:cNvPr id="7" name="AutoShape 15"/>
          <p:cNvCxnSpPr>
            <a:cxnSpLocks noChangeShapeType="1"/>
          </p:cNvCxnSpPr>
          <p:nvPr/>
        </p:nvCxnSpPr>
        <p:spPr bwMode="auto">
          <a:xfrm rot="9780000" flipV="1">
            <a:off x="5120482" y="3982253"/>
            <a:ext cx="241300" cy="107950"/>
          </a:xfrm>
          <a:prstGeom prst="curvedConnector4">
            <a:avLst>
              <a:gd name="adj1" fmla="val -127630"/>
              <a:gd name="adj2" fmla="val 477940"/>
            </a:avLst>
          </a:prstGeom>
          <a:noFill/>
          <a:ln w="28575">
            <a:solidFill>
              <a:srgbClr val="0000FF"/>
            </a:solidFill>
            <a:round/>
            <a:headEnd/>
            <a:tailEnd type="triangle" w="med" len="med"/>
          </a:ln>
        </p:spPr>
      </p:cxnSp>
      <p:sp>
        <p:nvSpPr>
          <p:cNvPr id="8" name="Text Box 24"/>
          <p:cNvSpPr txBox="1">
            <a:spLocks noChangeArrowheads="1"/>
          </p:cNvSpPr>
          <p:nvPr/>
        </p:nvSpPr>
        <p:spPr bwMode="auto">
          <a:xfrm>
            <a:off x="5642761" y="4502796"/>
            <a:ext cx="761362"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11/d</a:t>
            </a:r>
          </a:p>
        </p:txBody>
      </p:sp>
      <p:cxnSp>
        <p:nvCxnSpPr>
          <p:cNvPr id="9" name="AutoShape 15"/>
          <p:cNvCxnSpPr>
            <a:cxnSpLocks noChangeShapeType="1"/>
          </p:cNvCxnSpPr>
          <p:nvPr/>
        </p:nvCxnSpPr>
        <p:spPr bwMode="auto">
          <a:xfrm rot="13380000" flipV="1">
            <a:off x="4774406" y="4184787"/>
            <a:ext cx="241300" cy="107950"/>
          </a:xfrm>
          <a:prstGeom prst="curvedConnector4">
            <a:avLst>
              <a:gd name="adj1" fmla="val -127630"/>
              <a:gd name="adj2" fmla="val 477940"/>
            </a:avLst>
          </a:prstGeom>
          <a:noFill/>
          <a:ln w="28575">
            <a:solidFill>
              <a:srgbClr val="0000FF"/>
            </a:solidFill>
            <a:round/>
            <a:headEnd/>
            <a:tailEnd type="triangle" w="med" len="med"/>
          </a:ln>
        </p:spPr>
      </p:cxnSp>
      <p:cxnSp>
        <p:nvCxnSpPr>
          <p:cNvPr id="10" name="AutoShape 15"/>
          <p:cNvCxnSpPr>
            <a:cxnSpLocks noChangeShapeType="1"/>
          </p:cNvCxnSpPr>
          <p:nvPr/>
        </p:nvCxnSpPr>
        <p:spPr bwMode="auto">
          <a:xfrm rot="16200000" flipV="1">
            <a:off x="4401513" y="3961618"/>
            <a:ext cx="241300" cy="107950"/>
          </a:xfrm>
          <a:prstGeom prst="curvedConnector4">
            <a:avLst>
              <a:gd name="adj1" fmla="val -127630"/>
              <a:gd name="adj2" fmla="val 477940"/>
            </a:avLst>
          </a:prstGeom>
          <a:noFill/>
          <a:ln w="28575">
            <a:solidFill>
              <a:srgbClr val="0000FF"/>
            </a:solidFill>
            <a:round/>
            <a:headEnd/>
            <a:tailEnd type="triangle" w="med" len="med"/>
          </a:ln>
        </p:spPr>
      </p:cxnSp>
      <p:sp>
        <p:nvSpPr>
          <p:cNvPr id="11" name="Text Box 24"/>
          <p:cNvSpPr txBox="1">
            <a:spLocks noChangeArrowheads="1"/>
          </p:cNvSpPr>
          <p:nvPr/>
        </p:nvSpPr>
        <p:spPr bwMode="auto">
          <a:xfrm>
            <a:off x="4607924" y="4853634"/>
            <a:ext cx="784189"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10/d</a:t>
            </a:r>
          </a:p>
        </p:txBody>
      </p:sp>
      <p:sp>
        <p:nvSpPr>
          <p:cNvPr id="12" name="Text Box 24"/>
          <p:cNvSpPr txBox="1">
            <a:spLocks noChangeArrowheads="1"/>
          </p:cNvSpPr>
          <p:nvPr/>
        </p:nvSpPr>
        <p:spPr bwMode="auto">
          <a:xfrm>
            <a:off x="3279875" y="4502795"/>
            <a:ext cx="784189"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01/d</a:t>
            </a:r>
          </a:p>
        </p:txBody>
      </p:sp>
      <p:sp>
        <p:nvSpPr>
          <p:cNvPr id="13" name="Text Box 24"/>
          <p:cNvSpPr txBox="1">
            <a:spLocks noChangeArrowheads="1"/>
          </p:cNvSpPr>
          <p:nvPr/>
        </p:nvSpPr>
        <p:spPr bwMode="auto">
          <a:xfrm>
            <a:off x="3152352" y="3285164"/>
            <a:ext cx="784189"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00/1</a:t>
            </a:r>
          </a:p>
        </p:txBody>
      </p:sp>
      <p:sp>
        <p:nvSpPr>
          <p:cNvPr id="14" name="Text Box 24"/>
          <p:cNvSpPr txBox="1">
            <a:spLocks noChangeArrowheads="1"/>
          </p:cNvSpPr>
          <p:nvPr/>
        </p:nvSpPr>
        <p:spPr bwMode="auto">
          <a:xfrm>
            <a:off x="5927054" y="3268141"/>
            <a:ext cx="784189"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00/1</a:t>
            </a:r>
          </a:p>
        </p:txBody>
      </p:sp>
      <p:cxnSp>
        <p:nvCxnSpPr>
          <p:cNvPr id="15" name="AutoShape 14"/>
          <p:cNvCxnSpPr>
            <a:cxnSpLocks noChangeShapeType="1"/>
          </p:cNvCxnSpPr>
          <p:nvPr/>
        </p:nvCxnSpPr>
        <p:spPr bwMode="auto">
          <a:xfrm rot="11340000" flipH="1">
            <a:off x="2052134" y="3525504"/>
            <a:ext cx="107950" cy="241300"/>
          </a:xfrm>
          <a:prstGeom prst="curvedConnector4">
            <a:avLst>
              <a:gd name="adj1" fmla="val -392648"/>
              <a:gd name="adj2" fmla="val 238157"/>
            </a:avLst>
          </a:prstGeom>
          <a:noFill/>
          <a:ln w="28575">
            <a:solidFill>
              <a:srgbClr val="0000FF"/>
            </a:solidFill>
            <a:round/>
            <a:headEnd type="triangle" w="med" len="med"/>
            <a:tailEnd/>
          </a:ln>
        </p:spPr>
      </p:cxnSp>
      <p:sp>
        <p:nvSpPr>
          <p:cNvPr id="16" name="Text Box 24"/>
          <p:cNvSpPr txBox="1">
            <a:spLocks noChangeArrowheads="1"/>
          </p:cNvSpPr>
          <p:nvPr/>
        </p:nvSpPr>
        <p:spPr bwMode="auto">
          <a:xfrm>
            <a:off x="7397463" y="2618732"/>
            <a:ext cx="784189"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00/1</a:t>
            </a:r>
          </a:p>
        </p:txBody>
      </p:sp>
      <p:sp>
        <p:nvSpPr>
          <p:cNvPr id="17" name="Oval 16"/>
          <p:cNvSpPr>
            <a:spLocks noChangeAspect="1" noChangeArrowheads="1"/>
          </p:cNvSpPr>
          <p:nvPr/>
        </p:nvSpPr>
        <p:spPr bwMode="auto">
          <a:xfrm>
            <a:off x="2106109" y="3489971"/>
            <a:ext cx="639763" cy="639763"/>
          </a:xfrm>
          <a:prstGeom prst="ellipse">
            <a:avLst/>
          </a:prstGeom>
          <a:solidFill>
            <a:srgbClr val="FFFFFF"/>
          </a:solidFill>
          <a:ln w="28575">
            <a:solidFill>
              <a:srgbClr val="FF0000"/>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t>A/0</a:t>
            </a:r>
          </a:p>
        </p:txBody>
      </p:sp>
      <p:sp>
        <p:nvSpPr>
          <p:cNvPr id="18" name="Oval 17"/>
          <p:cNvSpPr>
            <a:spLocks noChangeAspect="1" noChangeArrowheads="1"/>
          </p:cNvSpPr>
          <p:nvPr/>
        </p:nvSpPr>
        <p:spPr bwMode="auto">
          <a:xfrm>
            <a:off x="6870124" y="3489971"/>
            <a:ext cx="639763" cy="639763"/>
          </a:xfrm>
          <a:prstGeom prst="ellipse">
            <a:avLst/>
          </a:prstGeom>
          <a:solidFill>
            <a:srgbClr val="FFFFFF"/>
          </a:solidFill>
          <a:ln w="28575">
            <a:solidFill>
              <a:srgbClr val="FF0000"/>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t>C/0</a:t>
            </a:r>
          </a:p>
        </p:txBody>
      </p:sp>
      <p:sp>
        <p:nvSpPr>
          <p:cNvPr id="19" name="Oval 18"/>
          <p:cNvSpPr>
            <a:spLocks noChangeAspect="1" noChangeArrowheads="1"/>
          </p:cNvSpPr>
          <p:nvPr/>
        </p:nvSpPr>
        <p:spPr bwMode="auto">
          <a:xfrm>
            <a:off x="4575176" y="3476478"/>
            <a:ext cx="639763" cy="639763"/>
          </a:xfrm>
          <a:prstGeom prst="ellipse">
            <a:avLst/>
          </a:prstGeom>
          <a:solidFill>
            <a:srgbClr val="FFFFFF"/>
          </a:solidFill>
          <a:ln w="28575">
            <a:solidFill>
              <a:srgbClr val="FF0000"/>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t>B/1</a:t>
            </a:r>
          </a:p>
        </p:txBody>
      </p:sp>
      <p:cxnSp>
        <p:nvCxnSpPr>
          <p:cNvPr id="20" name="AutoShape 9"/>
          <p:cNvCxnSpPr>
            <a:cxnSpLocks noChangeShapeType="1"/>
            <a:stCxn id="17" idx="6"/>
            <a:endCxn id="19" idx="2"/>
          </p:cNvCxnSpPr>
          <p:nvPr/>
        </p:nvCxnSpPr>
        <p:spPr bwMode="auto">
          <a:xfrm flipV="1">
            <a:off x="2745872" y="3796360"/>
            <a:ext cx="1829304" cy="13493"/>
          </a:xfrm>
          <a:prstGeom prst="straightConnector1">
            <a:avLst/>
          </a:prstGeom>
          <a:noFill/>
          <a:ln w="28575">
            <a:solidFill>
              <a:srgbClr val="0000FF"/>
            </a:solidFill>
            <a:round/>
            <a:headEnd/>
            <a:tailEnd type="triangle" w="med" len="med"/>
          </a:ln>
        </p:spPr>
      </p:cxnSp>
      <p:cxnSp>
        <p:nvCxnSpPr>
          <p:cNvPr id="21" name="AutoShape 13"/>
          <p:cNvCxnSpPr>
            <a:cxnSpLocks noChangeShapeType="1"/>
            <a:stCxn id="19" idx="6"/>
            <a:endCxn id="18" idx="2"/>
          </p:cNvCxnSpPr>
          <p:nvPr/>
        </p:nvCxnSpPr>
        <p:spPr bwMode="auto">
          <a:xfrm>
            <a:off x="5214939" y="3796360"/>
            <a:ext cx="1655185" cy="13493"/>
          </a:xfrm>
          <a:prstGeom prst="straightConnector1">
            <a:avLst/>
          </a:prstGeom>
          <a:noFill/>
          <a:ln w="28575">
            <a:solidFill>
              <a:srgbClr val="0000FF"/>
            </a:solidFill>
            <a:round/>
            <a:headEnd/>
            <a:tailEnd type="triangle" w="med" len="med"/>
          </a:ln>
        </p:spPr>
      </p:cxnSp>
      <p:cxnSp>
        <p:nvCxnSpPr>
          <p:cNvPr id="22" name="AutoShape 16"/>
          <p:cNvCxnSpPr>
            <a:cxnSpLocks noChangeShapeType="1"/>
          </p:cNvCxnSpPr>
          <p:nvPr/>
        </p:nvCxnSpPr>
        <p:spPr bwMode="auto">
          <a:xfrm rot="16200000" flipV="1">
            <a:off x="4796886" y="1078947"/>
            <a:ext cx="12700" cy="4764015"/>
          </a:xfrm>
          <a:prstGeom prst="curvedConnector3">
            <a:avLst>
              <a:gd name="adj1" fmla="val 5459984"/>
            </a:avLst>
          </a:prstGeom>
          <a:noFill/>
          <a:ln w="28575">
            <a:solidFill>
              <a:srgbClr val="0000FF"/>
            </a:solidFill>
            <a:round/>
            <a:headEnd/>
            <a:tailEnd type="triangle" w="med" len="med"/>
          </a:ln>
        </p:spPr>
      </p:cxnSp>
      <p:sp>
        <p:nvSpPr>
          <p:cNvPr id="23" name="Text Box 26"/>
          <p:cNvSpPr txBox="1">
            <a:spLocks noChangeArrowheads="1"/>
          </p:cNvSpPr>
          <p:nvPr/>
        </p:nvSpPr>
        <p:spPr bwMode="auto">
          <a:xfrm>
            <a:off x="1988634" y="4151959"/>
            <a:ext cx="847725" cy="70167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Reset</a:t>
            </a:r>
          </a:p>
          <a:p>
            <a:pPr algn="ctr"/>
            <a:r>
              <a:rPr lang="en-US"/>
              <a:t>State</a:t>
            </a:r>
          </a:p>
        </p:txBody>
      </p:sp>
      <p:sp>
        <p:nvSpPr>
          <p:cNvPr id="24" name="Text Box 27"/>
          <p:cNvSpPr txBox="1">
            <a:spLocks noChangeArrowheads="1"/>
          </p:cNvSpPr>
          <p:nvPr/>
        </p:nvSpPr>
        <p:spPr bwMode="auto">
          <a:xfrm>
            <a:off x="5150757" y="3282304"/>
            <a:ext cx="692150" cy="39687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t>Shift</a:t>
            </a:r>
          </a:p>
        </p:txBody>
      </p:sp>
      <p:sp>
        <p:nvSpPr>
          <p:cNvPr id="25" name="Text Box 31"/>
          <p:cNvSpPr txBox="1">
            <a:spLocks noChangeArrowheads="1"/>
          </p:cNvSpPr>
          <p:nvPr/>
        </p:nvSpPr>
        <p:spPr bwMode="auto">
          <a:xfrm>
            <a:off x="6866949" y="4151959"/>
            <a:ext cx="636588" cy="39687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Halt</a:t>
            </a:r>
          </a:p>
        </p:txBody>
      </p:sp>
      <p:sp>
        <p:nvSpPr>
          <p:cNvPr id="26" name="Text Box 24"/>
          <p:cNvSpPr txBox="1">
            <a:spLocks noChangeArrowheads="1"/>
          </p:cNvSpPr>
          <p:nvPr/>
        </p:nvSpPr>
        <p:spPr bwMode="auto">
          <a:xfrm>
            <a:off x="4457028" y="2318836"/>
            <a:ext cx="784189"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00/0</a:t>
            </a:r>
          </a:p>
        </p:txBody>
      </p:sp>
      <p:sp>
        <p:nvSpPr>
          <p:cNvPr id="27" name="Text Box 24"/>
          <p:cNvSpPr txBox="1">
            <a:spLocks noChangeArrowheads="1"/>
          </p:cNvSpPr>
          <p:nvPr/>
        </p:nvSpPr>
        <p:spPr bwMode="auto">
          <a:xfrm>
            <a:off x="1475824" y="2699836"/>
            <a:ext cx="784189"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00/0</a:t>
            </a:r>
          </a:p>
        </p:txBody>
      </p:sp>
      <p:cxnSp>
        <p:nvCxnSpPr>
          <p:cNvPr id="28" name="AutoShape 14"/>
          <p:cNvCxnSpPr>
            <a:cxnSpLocks noChangeShapeType="1"/>
          </p:cNvCxnSpPr>
          <p:nvPr/>
        </p:nvCxnSpPr>
        <p:spPr bwMode="auto">
          <a:xfrm rot="10260000">
            <a:off x="7430510" y="3509610"/>
            <a:ext cx="107950" cy="241300"/>
          </a:xfrm>
          <a:prstGeom prst="curvedConnector4">
            <a:avLst>
              <a:gd name="adj1" fmla="val -392648"/>
              <a:gd name="adj2" fmla="val 238157"/>
            </a:avLst>
          </a:prstGeom>
          <a:noFill/>
          <a:ln w="28575">
            <a:solidFill>
              <a:srgbClr val="0000FF"/>
            </a:solidFill>
            <a:round/>
            <a:headEnd type="triangle" w="med" len="med"/>
            <a:tailEnd/>
          </a:ln>
        </p:spPr>
      </p:cxnSp>
      <p:sp>
        <p:nvSpPr>
          <p:cNvPr id="29" name="Text Box 28"/>
          <p:cNvSpPr txBox="1">
            <a:spLocks noChangeArrowheads="1"/>
          </p:cNvSpPr>
          <p:nvPr/>
        </p:nvSpPr>
        <p:spPr bwMode="auto">
          <a:xfrm>
            <a:off x="6892294" y="4630722"/>
            <a:ext cx="2426195" cy="646331"/>
          </a:xfrm>
          <a:prstGeom prst="rect">
            <a:avLst/>
          </a:prstGeom>
          <a:noFill/>
          <a:ln w="12699">
            <a:solidFill>
              <a:schemeClr val="tx1"/>
            </a:solid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u="sng" dirty="0">
                <a:solidFill>
                  <a:srgbClr val="FF3300"/>
                </a:solidFill>
              </a:rPr>
              <a:t>arc label</a:t>
            </a:r>
          </a:p>
          <a:p>
            <a:pPr algn="ctr"/>
            <a:r>
              <a:rPr lang="en-US" dirty="0">
                <a:solidFill>
                  <a:schemeClr val="accent1"/>
                </a:solidFill>
              </a:rPr>
              <a:t>count/</a:t>
            </a:r>
            <a:r>
              <a:rPr lang="en-US" dirty="0">
                <a:solidFill>
                  <a:srgbClr val="114FFB"/>
                </a:solidFill>
              </a:rPr>
              <a:t>execute</a:t>
            </a:r>
            <a:endParaRPr lang="en-US" dirty="0"/>
          </a:p>
        </p:txBody>
      </p:sp>
      <p:cxnSp>
        <p:nvCxnSpPr>
          <p:cNvPr id="30" name="AutoShape 16"/>
          <p:cNvCxnSpPr>
            <a:cxnSpLocks noChangeShapeType="1"/>
            <a:stCxn id="19" idx="0"/>
            <a:endCxn id="17" idx="7"/>
          </p:cNvCxnSpPr>
          <p:nvPr/>
        </p:nvCxnSpPr>
        <p:spPr bwMode="auto">
          <a:xfrm rot="16200000" flipH="1" flipV="1">
            <a:off x="3720028" y="2408631"/>
            <a:ext cx="107184" cy="2242877"/>
          </a:xfrm>
          <a:prstGeom prst="curvedConnector3">
            <a:avLst>
              <a:gd name="adj1" fmla="val -213278"/>
            </a:avLst>
          </a:prstGeom>
          <a:noFill/>
          <a:ln w="28575">
            <a:solidFill>
              <a:srgbClr val="0000FF"/>
            </a:solidFill>
            <a:round/>
            <a:headEnd/>
            <a:tailEnd type="triangle" w="med" len="med"/>
          </a:ln>
        </p:spPr>
      </p:cxnSp>
      <p:sp>
        <p:nvSpPr>
          <p:cNvPr id="31" name="Text Box 24"/>
          <p:cNvSpPr txBox="1">
            <a:spLocks noChangeArrowheads="1"/>
          </p:cNvSpPr>
          <p:nvPr/>
        </p:nvSpPr>
        <p:spPr bwMode="auto">
          <a:xfrm>
            <a:off x="4197426" y="2823013"/>
            <a:ext cx="784189"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00/0</a:t>
            </a:r>
          </a:p>
        </p:txBody>
      </p:sp>
      <p:sp>
        <p:nvSpPr>
          <p:cNvPr id="33" name="Oval 32"/>
          <p:cNvSpPr>
            <a:spLocks noChangeAspect="1" noChangeArrowheads="1"/>
          </p:cNvSpPr>
          <p:nvPr/>
        </p:nvSpPr>
        <p:spPr bwMode="auto">
          <a:xfrm>
            <a:off x="8626610" y="3905243"/>
            <a:ext cx="639763" cy="639763"/>
          </a:xfrm>
          <a:prstGeom prst="ellipse">
            <a:avLst/>
          </a:prstGeom>
          <a:solidFill>
            <a:srgbClr val="FFFFFF"/>
          </a:solidFill>
          <a:ln w="28575">
            <a:solidFill>
              <a:srgbClr val="FF0000"/>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400" dirty="0"/>
              <a:t>state/</a:t>
            </a:r>
          </a:p>
          <a:p>
            <a:pPr algn="ctr"/>
            <a:r>
              <a:rPr lang="en-US" sz="1400" dirty="0"/>
              <a:t>shift</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6D55EF4-18D5-4359-B800-895AE1F94208}"/>
                  </a:ext>
                </a:extLst>
              </p14:cNvPr>
              <p14:cNvContentPartPr/>
              <p14:nvPr/>
            </p14:nvContentPartPr>
            <p14:xfrm>
              <a:off x="324360" y="1808280"/>
              <a:ext cx="8505720" cy="3505320"/>
            </p14:xfrm>
          </p:contentPart>
        </mc:Choice>
        <mc:Fallback>
          <p:pic>
            <p:nvPicPr>
              <p:cNvPr id="3" name="Ink 2">
                <a:extLst>
                  <a:ext uri="{FF2B5EF4-FFF2-40B4-BE49-F238E27FC236}">
                    <a16:creationId xmlns:a16="http://schemas.microsoft.com/office/drawing/2014/main" id="{36D55EF4-18D5-4359-B800-895AE1F94208}"/>
                  </a:ext>
                </a:extLst>
              </p:cNvPr>
              <p:cNvPicPr/>
              <p:nvPr/>
            </p:nvPicPr>
            <p:blipFill>
              <a:blip r:embed="rId4"/>
              <a:stretch>
                <a:fillRect/>
              </a:stretch>
            </p:blipFill>
            <p:spPr>
              <a:xfrm>
                <a:off x="315000" y="1798920"/>
                <a:ext cx="8524440" cy="3524040"/>
              </a:xfrm>
              <a:prstGeom prst="rect">
                <a:avLst/>
              </a:prstGeom>
            </p:spPr>
          </p:pic>
        </mc:Fallback>
      </mc:AlternateContent>
    </p:spTree>
    <p:extLst>
      <p:ext uri="{BB962C8B-B14F-4D97-AF65-F5344CB8AC3E}">
        <p14:creationId xmlns:p14="http://schemas.microsoft.com/office/powerpoint/2010/main" val="125817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State Machine</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5C30ADD-B7B7-425F-AD1B-8B91D9126E7D}"/>
                  </a:ext>
                </a:extLst>
              </p14:cNvPr>
              <p14:cNvContentPartPr/>
              <p14:nvPr/>
            </p14:nvContentPartPr>
            <p14:xfrm>
              <a:off x="395640" y="914760"/>
              <a:ext cx="9650880" cy="3749040"/>
            </p14:xfrm>
          </p:contentPart>
        </mc:Choice>
        <mc:Fallback>
          <p:pic>
            <p:nvPicPr>
              <p:cNvPr id="4" name="Ink 3">
                <a:extLst>
                  <a:ext uri="{FF2B5EF4-FFF2-40B4-BE49-F238E27FC236}">
                    <a16:creationId xmlns:a16="http://schemas.microsoft.com/office/drawing/2014/main" id="{65C30ADD-B7B7-425F-AD1B-8B91D9126E7D}"/>
                  </a:ext>
                </a:extLst>
              </p:cNvPr>
              <p:cNvPicPr/>
              <p:nvPr/>
            </p:nvPicPr>
            <p:blipFill>
              <a:blip r:embed="rId4"/>
              <a:stretch>
                <a:fillRect/>
              </a:stretch>
            </p:blipFill>
            <p:spPr>
              <a:xfrm>
                <a:off x="386280" y="905400"/>
                <a:ext cx="9669600" cy="3767760"/>
              </a:xfrm>
              <a:prstGeom prst="rect">
                <a:avLst/>
              </a:prstGeom>
            </p:spPr>
          </p:pic>
        </mc:Fallback>
      </mc:AlternateContent>
    </p:spTree>
    <p:extLst>
      <p:ext uri="{BB962C8B-B14F-4D97-AF65-F5344CB8AC3E}">
        <p14:creationId xmlns:p14="http://schemas.microsoft.com/office/powerpoint/2010/main" val="54264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State Machine (Mealy)</a:t>
            </a:r>
          </a:p>
        </p:txBody>
      </p:sp>
      <p:sp>
        <p:nvSpPr>
          <p:cNvPr id="4" name="Text Placeholder 3"/>
          <p:cNvSpPr>
            <a:spLocks noGrp="1"/>
          </p:cNvSpPr>
          <p:nvPr>
            <p:ph type="body" sz="quarter" idx="12"/>
          </p:nvPr>
        </p:nvSpPr>
        <p:spPr>
          <a:xfrm>
            <a:off x="444500" y="1365249"/>
            <a:ext cx="9245600" cy="4826000"/>
          </a:xfrm>
        </p:spPr>
        <p:txBody>
          <a:bodyPr/>
          <a:lstStyle/>
          <a:p>
            <a:r>
              <a:rPr lang="en-US" sz="2000" dirty="0">
                <a:solidFill>
                  <a:srgbClr val="142958"/>
                </a:solidFill>
              </a:rPr>
              <a:t>Arcs are labeled with both inputs &amp; outputs</a:t>
            </a:r>
          </a:p>
          <a:p>
            <a:r>
              <a:rPr lang="en-US" sz="2000" dirty="0">
                <a:solidFill>
                  <a:srgbClr val="142958"/>
                </a:solidFill>
              </a:rPr>
              <a:t>Fewer states than Moore machine (outputs depend on both state and inputs)</a:t>
            </a:r>
          </a:p>
          <a:p>
            <a:endParaRPr lang="en-US" sz="2000" dirty="0">
              <a:solidFill>
                <a:srgbClr val="142958"/>
              </a:solidFill>
            </a:endParaRPr>
          </a:p>
          <a:p>
            <a:pPr marL="0" indent="0">
              <a:buNone/>
            </a:pPr>
            <a:endParaRPr lang="en-US" sz="2000" dirty="0">
              <a:solidFill>
                <a:srgbClr val="142958"/>
              </a:solidFill>
            </a:endParaRPr>
          </a:p>
        </p:txBody>
      </p:sp>
      <p:sp>
        <p:nvSpPr>
          <p:cNvPr id="30" name="Oval 29"/>
          <p:cNvSpPr>
            <a:spLocks noChangeAspect="1" noChangeArrowheads="1"/>
          </p:cNvSpPr>
          <p:nvPr/>
        </p:nvSpPr>
        <p:spPr bwMode="auto">
          <a:xfrm>
            <a:off x="2571990" y="4255204"/>
            <a:ext cx="639763" cy="639763"/>
          </a:xfrm>
          <a:prstGeom prst="ellipse">
            <a:avLst/>
          </a:prstGeom>
          <a:solidFill>
            <a:srgbClr val="FFFFFF"/>
          </a:solidFill>
          <a:ln w="28575">
            <a:solidFill>
              <a:srgbClr val="FF0000"/>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t>0</a:t>
            </a:r>
          </a:p>
        </p:txBody>
      </p:sp>
      <p:sp>
        <p:nvSpPr>
          <p:cNvPr id="31" name="Oval 30"/>
          <p:cNvSpPr>
            <a:spLocks noChangeAspect="1" noChangeArrowheads="1"/>
          </p:cNvSpPr>
          <p:nvPr/>
        </p:nvSpPr>
        <p:spPr bwMode="auto">
          <a:xfrm>
            <a:off x="5228087" y="4240917"/>
            <a:ext cx="639763" cy="639763"/>
          </a:xfrm>
          <a:prstGeom prst="ellipse">
            <a:avLst/>
          </a:prstGeom>
          <a:solidFill>
            <a:srgbClr val="FFFFFF"/>
          </a:solidFill>
          <a:ln w="28575">
            <a:solidFill>
              <a:srgbClr val="FF0000"/>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t>1</a:t>
            </a:r>
          </a:p>
        </p:txBody>
      </p:sp>
      <p:cxnSp>
        <p:nvCxnSpPr>
          <p:cNvPr id="32" name="AutoShape 14"/>
          <p:cNvCxnSpPr>
            <a:cxnSpLocks noChangeShapeType="1"/>
          </p:cNvCxnSpPr>
          <p:nvPr/>
        </p:nvCxnSpPr>
        <p:spPr bwMode="auto">
          <a:xfrm rot="7020000" flipH="1">
            <a:off x="2516186" y="4472006"/>
            <a:ext cx="107950" cy="241300"/>
          </a:xfrm>
          <a:prstGeom prst="curvedConnector4">
            <a:avLst>
              <a:gd name="adj1" fmla="val -392648"/>
              <a:gd name="adj2" fmla="val 238157"/>
            </a:avLst>
          </a:prstGeom>
          <a:noFill/>
          <a:ln w="28575">
            <a:solidFill>
              <a:srgbClr val="0000FF"/>
            </a:solidFill>
            <a:round/>
            <a:headEnd type="triangle" w="med" len="med"/>
            <a:tailEnd/>
          </a:ln>
        </p:spPr>
      </p:cxnSp>
      <p:cxnSp>
        <p:nvCxnSpPr>
          <p:cNvPr id="33" name="AutoShape 15"/>
          <p:cNvCxnSpPr>
            <a:cxnSpLocks noChangeShapeType="1"/>
          </p:cNvCxnSpPr>
          <p:nvPr/>
        </p:nvCxnSpPr>
        <p:spPr bwMode="auto">
          <a:xfrm rot="4020000" flipV="1">
            <a:off x="5721777" y="4383107"/>
            <a:ext cx="241300" cy="107950"/>
          </a:xfrm>
          <a:prstGeom prst="curvedConnector4">
            <a:avLst>
              <a:gd name="adj1" fmla="val -32154"/>
              <a:gd name="adj2" fmla="val 477940"/>
            </a:avLst>
          </a:prstGeom>
          <a:noFill/>
          <a:ln w="28575">
            <a:solidFill>
              <a:srgbClr val="0000FF"/>
            </a:solidFill>
            <a:round/>
            <a:headEnd/>
            <a:tailEnd type="triangle" w="med" len="med"/>
          </a:ln>
        </p:spPr>
      </p:cxnSp>
      <p:cxnSp>
        <p:nvCxnSpPr>
          <p:cNvPr id="34" name="AutoShape 16"/>
          <p:cNvCxnSpPr>
            <a:cxnSpLocks noChangeShapeType="1"/>
          </p:cNvCxnSpPr>
          <p:nvPr/>
        </p:nvCxnSpPr>
        <p:spPr bwMode="auto">
          <a:xfrm rot="16200000" flipH="1" flipV="1">
            <a:off x="4212777" y="2882627"/>
            <a:ext cx="14287" cy="2656097"/>
          </a:xfrm>
          <a:prstGeom prst="curvedConnector3">
            <a:avLst>
              <a:gd name="adj1" fmla="val -3820543"/>
            </a:avLst>
          </a:prstGeom>
          <a:noFill/>
          <a:ln w="28575">
            <a:solidFill>
              <a:srgbClr val="0000FF"/>
            </a:solidFill>
            <a:round/>
            <a:headEnd/>
            <a:tailEnd type="triangle" w="med" len="med"/>
          </a:ln>
        </p:spPr>
      </p:cxnSp>
      <p:sp>
        <p:nvSpPr>
          <p:cNvPr id="35" name="Text Box 24"/>
          <p:cNvSpPr txBox="1">
            <a:spLocks noChangeArrowheads="1"/>
          </p:cNvSpPr>
          <p:nvPr/>
        </p:nvSpPr>
        <p:spPr bwMode="auto">
          <a:xfrm>
            <a:off x="6082065" y="3848511"/>
            <a:ext cx="1017843"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11/d</a:t>
            </a:r>
            <a:r>
              <a:rPr lang="en-US" sz="2400" dirty="0"/>
              <a:t>/1</a:t>
            </a:r>
            <a:endParaRPr lang="en-US" sz="2400" dirty="0">
              <a:solidFill>
                <a:srgbClr val="114FFB"/>
              </a:solidFill>
            </a:endParaRPr>
          </a:p>
        </p:txBody>
      </p:sp>
      <p:sp>
        <p:nvSpPr>
          <p:cNvPr id="36" name="Text Box 26"/>
          <p:cNvSpPr txBox="1">
            <a:spLocks noChangeArrowheads="1"/>
          </p:cNvSpPr>
          <p:nvPr/>
        </p:nvSpPr>
        <p:spPr bwMode="auto">
          <a:xfrm>
            <a:off x="2201063" y="5690957"/>
            <a:ext cx="1178664" cy="646331"/>
          </a:xfrm>
          <a:prstGeom prst="rect">
            <a:avLst/>
          </a:prstGeom>
          <a:noFill/>
          <a:ln w="28575">
            <a:noFill/>
            <a:miter lim="800000"/>
            <a:headEnd/>
            <a:tailEnd/>
          </a:ln>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t>Reset</a:t>
            </a:r>
          </a:p>
          <a:p>
            <a:pPr algn="ctr"/>
            <a:r>
              <a:rPr lang="en-US" dirty="0"/>
              <a:t>State</a:t>
            </a:r>
          </a:p>
        </p:txBody>
      </p:sp>
      <p:sp>
        <p:nvSpPr>
          <p:cNvPr id="37" name="Text Box 31"/>
          <p:cNvSpPr txBox="1">
            <a:spLocks noChangeArrowheads="1"/>
          </p:cNvSpPr>
          <p:nvPr/>
        </p:nvSpPr>
        <p:spPr bwMode="auto">
          <a:xfrm>
            <a:off x="5118069" y="5709218"/>
            <a:ext cx="1184941" cy="646331"/>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t>Shift/Hold</a:t>
            </a:r>
          </a:p>
          <a:p>
            <a:pPr algn="ctr"/>
            <a:r>
              <a:rPr lang="en-US" dirty="0"/>
              <a:t>State</a:t>
            </a:r>
          </a:p>
        </p:txBody>
      </p:sp>
      <p:cxnSp>
        <p:nvCxnSpPr>
          <p:cNvPr id="38" name="AutoShape 16"/>
          <p:cNvCxnSpPr>
            <a:cxnSpLocks noChangeShapeType="1"/>
          </p:cNvCxnSpPr>
          <p:nvPr/>
        </p:nvCxnSpPr>
        <p:spPr bwMode="auto">
          <a:xfrm rot="16200000">
            <a:off x="4224935" y="3626340"/>
            <a:ext cx="14287" cy="2656097"/>
          </a:xfrm>
          <a:prstGeom prst="curvedConnector3">
            <a:avLst>
              <a:gd name="adj1" fmla="val -3820543"/>
            </a:avLst>
          </a:prstGeom>
          <a:noFill/>
          <a:ln w="28575">
            <a:solidFill>
              <a:srgbClr val="0000FF"/>
            </a:solidFill>
            <a:round/>
            <a:headEnd/>
            <a:tailEnd type="triangle" w="med" len="med"/>
          </a:ln>
        </p:spPr>
      </p:cxnSp>
      <p:cxnSp>
        <p:nvCxnSpPr>
          <p:cNvPr id="39" name="AutoShape 15"/>
          <p:cNvCxnSpPr>
            <a:cxnSpLocks noChangeShapeType="1"/>
          </p:cNvCxnSpPr>
          <p:nvPr/>
        </p:nvCxnSpPr>
        <p:spPr bwMode="auto">
          <a:xfrm rot="7380000" flipV="1">
            <a:off x="5700868" y="4681788"/>
            <a:ext cx="241300" cy="107950"/>
          </a:xfrm>
          <a:prstGeom prst="curvedConnector4">
            <a:avLst>
              <a:gd name="adj1" fmla="val -51734"/>
              <a:gd name="adj2" fmla="val 477940"/>
            </a:avLst>
          </a:prstGeom>
          <a:noFill/>
          <a:ln w="28575">
            <a:solidFill>
              <a:srgbClr val="0000FF"/>
            </a:solidFill>
            <a:round/>
            <a:headEnd/>
            <a:tailEnd type="triangle" w="med" len="med"/>
          </a:ln>
        </p:spPr>
      </p:cxnSp>
      <p:cxnSp>
        <p:nvCxnSpPr>
          <p:cNvPr id="40" name="AutoShape 15"/>
          <p:cNvCxnSpPr>
            <a:cxnSpLocks noChangeShapeType="1"/>
          </p:cNvCxnSpPr>
          <p:nvPr/>
        </p:nvCxnSpPr>
        <p:spPr bwMode="auto">
          <a:xfrm rot="10560000" flipV="1">
            <a:off x="5617995" y="4853274"/>
            <a:ext cx="241300" cy="107950"/>
          </a:xfrm>
          <a:prstGeom prst="curvedConnector4">
            <a:avLst>
              <a:gd name="adj1" fmla="val -57557"/>
              <a:gd name="adj2" fmla="val 477940"/>
            </a:avLst>
          </a:prstGeom>
          <a:noFill/>
          <a:ln w="28575">
            <a:solidFill>
              <a:srgbClr val="0000FF"/>
            </a:solidFill>
            <a:round/>
            <a:headEnd/>
            <a:tailEnd type="triangle" w="med" len="med"/>
          </a:ln>
        </p:spPr>
      </p:cxnSp>
      <p:sp>
        <p:nvSpPr>
          <p:cNvPr id="41" name="Text Box 24"/>
          <p:cNvSpPr txBox="1">
            <a:spLocks noChangeArrowheads="1"/>
          </p:cNvSpPr>
          <p:nvPr/>
        </p:nvSpPr>
        <p:spPr bwMode="auto">
          <a:xfrm>
            <a:off x="6156419" y="4504105"/>
            <a:ext cx="1040670"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10/d</a:t>
            </a:r>
            <a:r>
              <a:rPr lang="en-US" sz="2400" dirty="0"/>
              <a:t>/1</a:t>
            </a:r>
            <a:endParaRPr lang="en-US" sz="2400" dirty="0">
              <a:solidFill>
                <a:srgbClr val="114FFB"/>
              </a:solidFill>
            </a:endParaRPr>
          </a:p>
        </p:txBody>
      </p:sp>
      <p:sp>
        <p:nvSpPr>
          <p:cNvPr id="42" name="Text Box 24"/>
          <p:cNvSpPr txBox="1">
            <a:spLocks noChangeArrowheads="1"/>
          </p:cNvSpPr>
          <p:nvPr/>
        </p:nvSpPr>
        <p:spPr bwMode="auto">
          <a:xfrm>
            <a:off x="5934347" y="5053624"/>
            <a:ext cx="1040670"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01/d</a:t>
            </a:r>
            <a:r>
              <a:rPr lang="en-US" sz="2400" dirty="0"/>
              <a:t>/1</a:t>
            </a:r>
            <a:endParaRPr lang="en-US" sz="2400" dirty="0">
              <a:solidFill>
                <a:srgbClr val="114FFB"/>
              </a:solidFill>
            </a:endParaRPr>
          </a:p>
        </p:txBody>
      </p:sp>
      <p:sp>
        <p:nvSpPr>
          <p:cNvPr id="43" name="Text Box 24"/>
          <p:cNvSpPr txBox="1">
            <a:spLocks noChangeArrowheads="1"/>
          </p:cNvSpPr>
          <p:nvPr/>
        </p:nvSpPr>
        <p:spPr bwMode="auto">
          <a:xfrm>
            <a:off x="3740738" y="4947245"/>
            <a:ext cx="1040670"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00/1</a:t>
            </a:r>
            <a:r>
              <a:rPr lang="en-US" sz="2400" dirty="0"/>
              <a:t>/1</a:t>
            </a:r>
          </a:p>
        </p:txBody>
      </p:sp>
      <p:sp>
        <p:nvSpPr>
          <p:cNvPr id="44" name="Text Box 24"/>
          <p:cNvSpPr txBox="1">
            <a:spLocks noChangeArrowheads="1"/>
          </p:cNvSpPr>
          <p:nvPr/>
        </p:nvSpPr>
        <p:spPr bwMode="auto">
          <a:xfrm>
            <a:off x="865090" y="4409453"/>
            <a:ext cx="1040670"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00/0</a:t>
            </a:r>
            <a:r>
              <a:rPr lang="en-US" sz="2400" dirty="0"/>
              <a:t>/0</a:t>
            </a:r>
            <a:endParaRPr lang="en-US" sz="2400" dirty="0">
              <a:solidFill>
                <a:srgbClr val="114FFB"/>
              </a:solidFill>
            </a:endParaRPr>
          </a:p>
        </p:txBody>
      </p:sp>
      <p:sp>
        <p:nvSpPr>
          <p:cNvPr id="45" name="Text Box 24"/>
          <p:cNvSpPr txBox="1">
            <a:spLocks noChangeArrowheads="1"/>
          </p:cNvSpPr>
          <p:nvPr/>
        </p:nvSpPr>
        <p:spPr bwMode="auto">
          <a:xfrm>
            <a:off x="3699584" y="3152297"/>
            <a:ext cx="1040671"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00/0/</a:t>
            </a:r>
            <a:r>
              <a:rPr lang="en-US" sz="2400" dirty="0"/>
              <a:t>0</a:t>
            </a:r>
          </a:p>
        </p:txBody>
      </p:sp>
      <p:sp>
        <p:nvSpPr>
          <p:cNvPr id="46" name="Text Box 28"/>
          <p:cNvSpPr txBox="1">
            <a:spLocks noChangeArrowheads="1"/>
          </p:cNvSpPr>
          <p:nvPr/>
        </p:nvSpPr>
        <p:spPr bwMode="auto">
          <a:xfrm>
            <a:off x="7102595" y="3294489"/>
            <a:ext cx="2426195" cy="923330"/>
          </a:xfrm>
          <a:prstGeom prst="rect">
            <a:avLst/>
          </a:prstGeom>
          <a:noFill/>
          <a:ln w="12699">
            <a:solidFill>
              <a:schemeClr val="tx1"/>
            </a:solid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u="sng" dirty="0">
                <a:solidFill>
                  <a:srgbClr val="FF3300"/>
                </a:solidFill>
              </a:rPr>
              <a:t>arc label</a:t>
            </a:r>
          </a:p>
          <a:p>
            <a:pPr algn="ctr"/>
            <a:r>
              <a:rPr lang="en-US" dirty="0">
                <a:solidFill>
                  <a:schemeClr val="accent1"/>
                </a:solidFill>
              </a:rPr>
              <a:t>Input</a:t>
            </a:r>
            <a:r>
              <a:rPr lang="en-US" dirty="0"/>
              <a:t>/output =&gt;</a:t>
            </a:r>
          </a:p>
          <a:p>
            <a:pPr algn="ctr"/>
            <a:r>
              <a:rPr lang="en-US" dirty="0">
                <a:solidFill>
                  <a:schemeClr val="accent1"/>
                </a:solidFill>
              </a:rPr>
              <a:t>count/</a:t>
            </a:r>
            <a:r>
              <a:rPr lang="en-US" dirty="0">
                <a:solidFill>
                  <a:srgbClr val="114FFB"/>
                </a:solidFill>
              </a:rPr>
              <a:t>execute</a:t>
            </a:r>
            <a:r>
              <a:rPr lang="en-US" dirty="0"/>
              <a:t>/shift</a:t>
            </a:r>
          </a:p>
        </p:txBody>
      </p:sp>
      <p:cxnSp>
        <p:nvCxnSpPr>
          <p:cNvPr id="47" name="AutoShape 15"/>
          <p:cNvCxnSpPr>
            <a:cxnSpLocks noChangeShapeType="1"/>
          </p:cNvCxnSpPr>
          <p:nvPr/>
        </p:nvCxnSpPr>
        <p:spPr bwMode="auto">
          <a:xfrm rot="4020000" flipV="1">
            <a:off x="5532977" y="4085123"/>
            <a:ext cx="241300" cy="107950"/>
          </a:xfrm>
          <a:prstGeom prst="curvedConnector4">
            <a:avLst>
              <a:gd name="adj1" fmla="val -133622"/>
              <a:gd name="adj2" fmla="val 394719"/>
            </a:avLst>
          </a:prstGeom>
          <a:noFill/>
          <a:ln w="28575">
            <a:solidFill>
              <a:srgbClr val="0000FF"/>
            </a:solidFill>
            <a:round/>
            <a:headEnd/>
            <a:tailEnd type="triangle" w="med" len="med"/>
          </a:ln>
        </p:spPr>
      </p:cxnSp>
      <p:sp>
        <p:nvSpPr>
          <p:cNvPr id="48" name="Text Box 24"/>
          <p:cNvSpPr txBox="1">
            <a:spLocks noChangeArrowheads="1"/>
          </p:cNvSpPr>
          <p:nvPr/>
        </p:nvSpPr>
        <p:spPr bwMode="auto">
          <a:xfrm>
            <a:off x="5527002" y="3250271"/>
            <a:ext cx="1040671" cy="461665"/>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dirty="0">
                <a:solidFill>
                  <a:srgbClr val="114FFB"/>
                </a:solidFill>
              </a:rPr>
              <a:t>00/1</a:t>
            </a:r>
            <a:r>
              <a:rPr lang="en-US" sz="2400" dirty="0"/>
              <a:t>/0</a:t>
            </a:r>
            <a:endParaRPr lang="en-US" sz="2400" dirty="0">
              <a:solidFill>
                <a:srgbClr val="114FFB"/>
              </a:solidFill>
            </a:endParaRPr>
          </a:p>
        </p:txBody>
      </p:sp>
      <p:sp>
        <p:nvSpPr>
          <p:cNvPr id="23" name="Oval 22"/>
          <p:cNvSpPr>
            <a:spLocks noChangeAspect="1" noChangeArrowheads="1"/>
          </p:cNvSpPr>
          <p:nvPr/>
        </p:nvSpPr>
        <p:spPr bwMode="auto">
          <a:xfrm>
            <a:off x="8536483" y="4645888"/>
            <a:ext cx="639763" cy="639763"/>
          </a:xfrm>
          <a:prstGeom prst="ellipse">
            <a:avLst/>
          </a:prstGeom>
          <a:solidFill>
            <a:srgbClr val="FFFFFF"/>
          </a:solidFill>
          <a:ln w="28575">
            <a:solidFill>
              <a:srgbClr val="FF0000"/>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400" dirty="0"/>
              <a:t>state</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5FBBC6D-735F-4E78-9BE5-01BBD7A26F92}"/>
                  </a:ext>
                </a:extLst>
              </p14:cNvPr>
              <p14:cNvContentPartPr/>
              <p14:nvPr/>
            </p14:nvContentPartPr>
            <p14:xfrm>
              <a:off x="5709960" y="4190760"/>
              <a:ext cx="3787200" cy="1858320"/>
            </p14:xfrm>
          </p:contentPart>
        </mc:Choice>
        <mc:Fallback>
          <p:pic>
            <p:nvPicPr>
              <p:cNvPr id="3" name="Ink 2">
                <a:extLst>
                  <a:ext uri="{FF2B5EF4-FFF2-40B4-BE49-F238E27FC236}">
                    <a16:creationId xmlns:a16="http://schemas.microsoft.com/office/drawing/2014/main" id="{35FBBC6D-735F-4E78-9BE5-01BBD7A26F92}"/>
                  </a:ext>
                </a:extLst>
              </p:cNvPr>
              <p:cNvPicPr/>
              <p:nvPr/>
            </p:nvPicPr>
            <p:blipFill>
              <a:blip r:embed="rId4"/>
              <a:stretch>
                <a:fillRect/>
              </a:stretch>
            </p:blipFill>
            <p:spPr>
              <a:xfrm>
                <a:off x="5700600" y="4181400"/>
                <a:ext cx="3805920" cy="1877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FC203C7C-9310-4843-AACB-ADC0B7B2C311}"/>
                  </a:ext>
                </a:extLst>
              </p14:cNvPr>
              <p14:cNvContentPartPr/>
              <p14:nvPr/>
            </p14:nvContentPartPr>
            <p14:xfrm>
              <a:off x="6696360" y="3895200"/>
              <a:ext cx="2856240" cy="464760"/>
            </p14:xfrm>
          </p:contentPart>
        </mc:Choice>
        <mc:Fallback>
          <p:pic>
            <p:nvPicPr>
              <p:cNvPr id="5" name="Ink 4">
                <a:extLst>
                  <a:ext uri="{FF2B5EF4-FFF2-40B4-BE49-F238E27FC236}">
                    <a16:creationId xmlns:a16="http://schemas.microsoft.com/office/drawing/2014/main" id="{FC203C7C-9310-4843-AACB-ADC0B7B2C311}"/>
                  </a:ext>
                </a:extLst>
              </p:cNvPr>
              <p:cNvPicPr/>
              <p:nvPr/>
            </p:nvPicPr>
            <p:blipFill>
              <a:blip r:embed="rId6"/>
              <a:stretch>
                <a:fillRect/>
              </a:stretch>
            </p:blipFill>
            <p:spPr>
              <a:xfrm>
                <a:off x="6687000" y="3885840"/>
                <a:ext cx="2874960" cy="483480"/>
              </a:xfrm>
              <a:prstGeom prst="rect">
                <a:avLst/>
              </a:prstGeom>
            </p:spPr>
          </p:pic>
        </mc:Fallback>
      </mc:AlternateContent>
    </p:spTree>
    <p:extLst>
      <p:ext uri="{BB962C8B-B14F-4D97-AF65-F5344CB8AC3E}">
        <p14:creationId xmlns:p14="http://schemas.microsoft.com/office/powerpoint/2010/main" val="1378875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Control Unit Block Diagram (Moore / Mealy)</a:t>
            </a:r>
          </a:p>
        </p:txBody>
      </p:sp>
      <p:sp>
        <p:nvSpPr>
          <p:cNvPr id="5" name="Rectangle 4"/>
          <p:cNvSpPr>
            <a:spLocks noChangeArrowheads="1"/>
          </p:cNvSpPr>
          <p:nvPr/>
        </p:nvSpPr>
        <p:spPr bwMode="auto">
          <a:xfrm>
            <a:off x="1289310" y="3324698"/>
            <a:ext cx="1294902" cy="1662997"/>
          </a:xfrm>
          <a:prstGeom prst="rect">
            <a:avLst/>
          </a:prstGeom>
          <a:solidFill>
            <a:srgbClr val="FFFFFF"/>
          </a:solidFill>
          <a:ln w="28575">
            <a:solidFill>
              <a:srgbClr val="0000FF"/>
            </a:solidFill>
            <a:miter lim="800000"/>
            <a:headEnd type="none" w="sm" len="sm"/>
            <a:tailEnd type="none" w="sm" len="sm"/>
          </a:ln>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atin typeface="Droid Sans"/>
            </a:endParaRPr>
          </a:p>
        </p:txBody>
      </p:sp>
      <p:sp>
        <p:nvSpPr>
          <p:cNvPr id="6" name="Text Box 9"/>
          <p:cNvSpPr txBox="1">
            <a:spLocks noChangeArrowheads="1"/>
          </p:cNvSpPr>
          <p:nvPr/>
        </p:nvSpPr>
        <p:spPr bwMode="auto">
          <a:xfrm>
            <a:off x="1343955" y="3753249"/>
            <a:ext cx="1168910" cy="450829"/>
          </a:xfrm>
          <a:prstGeom prst="rect">
            <a:avLst/>
          </a:prstGeom>
          <a:noFill/>
          <a:ln w="12699">
            <a:noFill/>
            <a:miter lim="800000"/>
            <a:headEnd type="none" w="sm" len="sm"/>
            <a:tailEnd type="none" w="sm" len="sm"/>
          </a:ln>
          <a:effec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nSpc>
                <a:spcPct val="130000"/>
              </a:lnSpc>
            </a:pPr>
            <a:r>
              <a:rPr lang="en-US" b="1" dirty="0">
                <a:latin typeface="Droid Sans"/>
              </a:rPr>
              <a:t>Counter</a:t>
            </a:r>
            <a:endParaRPr lang="en-US" sz="1200" b="1" dirty="0">
              <a:latin typeface="Droid Sans"/>
            </a:endParaRPr>
          </a:p>
        </p:txBody>
      </p:sp>
      <p:sp>
        <p:nvSpPr>
          <p:cNvPr id="7" name="Rectangle 6"/>
          <p:cNvSpPr>
            <a:spLocks noChangeArrowheads="1"/>
          </p:cNvSpPr>
          <p:nvPr/>
        </p:nvSpPr>
        <p:spPr bwMode="auto">
          <a:xfrm>
            <a:off x="3112740" y="3324698"/>
            <a:ext cx="3463800" cy="1662997"/>
          </a:xfrm>
          <a:prstGeom prst="rect">
            <a:avLst/>
          </a:prstGeom>
          <a:solidFill>
            <a:srgbClr val="FFFFFF"/>
          </a:solidFill>
          <a:ln w="28575">
            <a:solidFill>
              <a:srgbClr val="0000FF"/>
            </a:solidFill>
            <a:miter lim="800000"/>
            <a:headEnd type="none" w="sm" len="sm"/>
            <a:tailEnd type="none" w="sm" len="sm"/>
          </a:ln>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atin typeface="Droid Sans"/>
            </a:endParaRPr>
          </a:p>
        </p:txBody>
      </p:sp>
      <p:sp>
        <p:nvSpPr>
          <p:cNvPr id="8" name="Text Box 9"/>
          <p:cNvSpPr txBox="1">
            <a:spLocks noChangeArrowheads="1"/>
          </p:cNvSpPr>
          <p:nvPr/>
        </p:nvSpPr>
        <p:spPr bwMode="auto">
          <a:xfrm>
            <a:off x="3304619" y="3620320"/>
            <a:ext cx="2720617" cy="892553"/>
          </a:xfrm>
          <a:prstGeom prst="rect">
            <a:avLst/>
          </a:prstGeom>
          <a:noFill/>
          <a:ln w="12699">
            <a:noFill/>
            <a:miter lim="800000"/>
            <a:headEnd type="none" w="sm" len="sm"/>
            <a:tailEnd type="none" w="sm" len="sm"/>
          </a:ln>
          <a:effec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nSpc>
                <a:spcPct val="130000"/>
              </a:lnSpc>
            </a:pPr>
            <a:r>
              <a:rPr lang="en-US" b="1" dirty="0">
                <a:latin typeface="Droid Sans"/>
              </a:rPr>
              <a:t>State Machine &amp;</a:t>
            </a:r>
          </a:p>
          <a:p>
            <a:pPr>
              <a:lnSpc>
                <a:spcPct val="130000"/>
              </a:lnSpc>
            </a:pPr>
            <a:r>
              <a:rPr lang="en-US" b="1" dirty="0">
                <a:latin typeface="Droid Sans"/>
              </a:rPr>
              <a:t>Combinational Logic</a:t>
            </a:r>
          </a:p>
        </p:txBody>
      </p:sp>
      <p:sp>
        <p:nvSpPr>
          <p:cNvPr id="10" name="Oval 9"/>
          <p:cNvSpPr>
            <a:spLocks noChangeAspect="1" noChangeArrowheads="1"/>
          </p:cNvSpPr>
          <p:nvPr/>
        </p:nvSpPr>
        <p:spPr bwMode="auto">
          <a:xfrm>
            <a:off x="7615337" y="3966369"/>
            <a:ext cx="1261653" cy="475418"/>
          </a:xfrm>
          <a:prstGeom prst="ellipse">
            <a:avLst/>
          </a:prstGeom>
          <a:solidFill>
            <a:srgbClr val="FFFFFF"/>
          </a:solidFill>
          <a:ln w="28575">
            <a:solidFill>
              <a:srgbClr val="0000FF"/>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800">
                <a:latin typeface="Droid Sans"/>
              </a:rPr>
              <a:t>Execute</a:t>
            </a:r>
          </a:p>
        </p:txBody>
      </p:sp>
      <p:sp>
        <p:nvSpPr>
          <p:cNvPr id="12" name="Line 53"/>
          <p:cNvSpPr>
            <a:spLocks noChangeShapeType="1"/>
          </p:cNvSpPr>
          <p:nvPr/>
        </p:nvSpPr>
        <p:spPr bwMode="auto">
          <a:xfrm flipH="1">
            <a:off x="6563959" y="4222363"/>
            <a:ext cx="1037000" cy="0"/>
          </a:xfrm>
          <a:prstGeom prst="line">
            <a:avLst/>
          </a:prstGeom>
          <a:noFill/>
          <a:ln w="28575">
            <a:solidFill>
              <a:srgbClr val="0000FF"/>
            </a:solidFill>
            <a:round/>
            <a:headEnd/>
            <a:tailEnd type="triangle" w="med" len="me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atin typeface="Droid Sans"/>
            </a:endParaRPr>
          </a:p>
        </p:txBody>
      </p:sp>
      <p:sp>
        <p:nvSpPr>
          <p:cNvPr id="13" name="Text Box 54"/>
          <p:cNvSpPr txBox="1">
            <a:spLocks noChangeArrowheads="1"/>
          </p:cNvSpPr>
          <p:nvPr/>
        </p:nvSpPr>
        <p:spPr bwMode="auto">
          <a:xfrm>
            <a:off x="7491154" y="5165323"/>
            <a:ext cx="1646606" cy="369332"/>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800">
                <a:latin typeface="Droid Sans"/>
              </a:rPr>
              <a:t>Input switches</a:t>
            </a:r>
          </a:p>
        </p:txBody>
      </p:sp>
      <p:sp>
        <p:nvSpPr>
          <p:cNvPr id="14" name="Line 51"/>
          <p:cNvSpPr>
            <a:spLocks noChangeShapeType="1"/>
          </p:cNvSpPr>
          <p:nvPr/>
        </p:nvSpPr>
        <p:spPr bwMode="auto">
          <a:xfrm>
            <a:off x="2584211" y="4578865"/>
            <a:ext cx="528529" cy="0"/>
          </a:xfrm>
          <a:prstGeom prst="line">
            <a:avLst/>
          </a:prstGeom>
          <a:noFill/>
          <a:ln w="28575">
            <a:solidFill>
              <a:srgbClr val="0000FF"/>
            </a:solidFill>
            <a:round/>
            <a:headEnd/>
            <a:tailEnd type="triangle" w="med" len="me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atin typeface="Droid Sans"/>
            </a:endParaRPr>
          </a:p>
        </p:txBody>
      </p:sp>
      <p:sp>
        <p:nvSpPr>
          <p:cNvPr id="15" name="Line 51"/>
          <p:cNvSpPr>
            <a:spLocks noChangeShapeType="1"/>
          </p:cNvSpPr>
          <p:nvPr/>
        </p:nvSpPr>
        <p:spPr bwMode="auto">
          <a:xfrm>
            <a:off x="2580223" y="4749804"/>
            <a:ext cx="532517" cy="0"/>
          </a:xfrm>
          <a:prstGeom prst="line">
            <a:avLst/>
          </a:prstGeom>
          <a:noFill/>
          <a:ln w="28575">
            <a:solidFill>
              <a:srgbClr val="0000FF"/>
            </a:solidFill>
            <a:round/>
            <a:headEnd/>
            <a:tailEnd type="triangle" w="med" len="me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atin typeface="Droid Sans"/>
            </a:endParaRPr>
          </a:p>
        </p:txBody>
      </p:sp>
      <p:sp>
        <p:nvSpPr>
          <p:cNvPr id="16" name="Line 51"/>
          <p:cNvSpPr>
            <a:spLocks noChangeShapeType="1"/>
          </p:cNvSpPr>
          <p:nvPr/>
        </p:nvSpPr>
        <p:spPr bwMode="auto">
          <a:xfrm flipH="1">
            <a:off x="2571112" y="3592619"/>
            <a:ext cx="512210" cy="0"/>
          </a:xfrm>
          <a:prstGeom prst="line">
            <a:avLst/>
          </a:prstGeom>
          <a:noFill/>
          <a:ln w="28575">
            <a:solidFill>
              <a:srgbClr val="0000FF"/>
            </a:solidFill>
            <a:round/>
            <a:headEnd/>
            <a:tailEnd type="triangle" w="med" len="me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atin typeface="Droid Sans"/>
            </a:endParaRPr>
          </a:p>
        </p:txBody>
      </p:sp>
      <p:sp>
        <p:nvSpPr>
          <p:cNvPr id="17" name="Text Box 26"/>
          <p:cNvSpPr txBox="1">
            <a:spLocks noChangeArrowheads="1"/>
          </p:cNvSpPr>
          <p:nvPr/>
        </p:nvSpPr>
        <p:spPr bwMode="auto">
          <a:xfrm>
            <a:off x="2122157" y="2254273"/>
            <a:ext cx="1452641" cy="707886"/>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Droid Sans"/>
              </a:rPr>
              <a:t>Shift Count</a:t>
            </a:r>
          </a:p>
          <a:p>
            <a:pPr algn="ctr"/>
            <a:r>
              <a:rPr lang="en-US" dirty="0">
                <a:latin typeface="Droid Sans"/>
              </a:rPr>
              <a:t>(C</a:t>
            </a:r>
            <a:r>
              <a:rPr lang="en-US" sz="1200" dirty="0">
                <a:latin typeface="Droid Sans"/>
              </a:rPr>
              <a:t>1</a:t>
            </a:r>
            <a:r>
              <a:rPr lang="en-US" dirty="0">
                <a:latin typeface="Droid Sans"/>
              </a:rPr>
              <a:t>, C</a:t>
            </a:r>
            <a:r>
              <a:rPr lang="en-US" sz="1200" dirty="0">
                <a:latin typeface="Droid Sans"/>
              </a:rPr>
              <a:t>0</a:t>
            </a:r>
            <a:r>
              <a:rPr lang="en-US" dirty="0">
                <a:latin typeface="Droid Sans"/>
              </a:rPr>
              <a:t>)</a:t>
            </a:r>
          </a:p>
        </p:txBody>
      </p:sp>
      <p:sp>
        <p:nvSpPr>
          <p:cNvPr id="20" name="Line 51"/>
          <p:cNvSpPr>
            <a:spLocks noChangeShapeType="1"/>
          </p:cNvSpPr>
          <p:nvPr/>
        </p:nvSpPr>
        <p:spPr bwMode="auto">
          <a:xfrm rot="5400000" flipH="1">
            <a:off x="4041822" y="3050421"/>
            <a:ext cx="548559" cy="0"/>
          </a:xfrm>
          <a:prstGeom prst="line">
            <a:avLst/>
          </a:prstGeom>
          <a:noFill/>
          <a:ln w="28575">
            <a:solidFill>
              <a:srgbClr val="0000FF"/>
            </a:solidFill>
            <a:round/>
            <a:headEnd/>
            <a:tailEnd type="triangle" w="med" len="me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atin typeface="Droid Sans"/>
            </a:endParaRPr>
          </a:p>
        </p:txBody>
      </p:sp>
      <p:sp>
        <p:nvSpPr>
          <p:cNvPr id="21" name="Text Box 26"/>
          <p:cNvSpPr txBox="1">
            <a:spLocks noChangeArrowheads="1"/>
          </p:cNvSpPr>
          <p:nvPr/>
        </p:nvSpPr>
        <p:spPr bwMode="auto">
          <a:xfrm>
            <a:off x="3736552" y="2066054"/>
            <a:ext cx="1159100" cy="707886"/>
          </a:xfrm>
          <a:prstGeom prst="rect">
            <a:avLst/>
          </a:prstGeom>
          <a:noFill/>
          <a:ln w="28575">
            <a:noFill/>
            <a:miter lim="800000"/>
            <a:headEnd/>
            <a:tailEnd/>
          </a:ln>
        </p:spPr>
        <p:txBody>
          <a:bodyPr wrap="none" anchor="ct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Droid Sans"/>
              </a:rPr>
              <a:t>Reg. A,B</a:t>
            </a:r>
          </a:p>
          <a:p>
            <a:pPr algn="ctr"/>
            <a:r>
              <a:rPr lang="en-US" dirty="0">
                <a:latin typeface="Droid Sans"/>
              </a:rPr>
              <a:t>Shift</a:t>
            </a:r>
          </a:p>
        </p:txBody>
      </p:sp>
      <p:sp>
        <p:nvSpPr>
          <p:cNvPr id="22" name="Line 51"/>
          <p:cNvSpPr>
            <a:spLocks noChangeShapeType="1"/>
          </p:cNvSpPr>
          <p:nvPr/>
        </p:nvSpPr>
        <p:spPr bwMode="auto">
          <a:xfrm flipH="1">
            <a:off x="2592814" y="3753249"/>
            <a:ext cx="514157" cy="0"/>
          </a:xfrm>
          <a:prstGeom prst="line">
            <a:avLst/>
          </a:prstGeom>
          <a:noFill/>
          <a:ln w="28575">
            <a:solidFill>
              <a:srgbClr val="0000FF"/>
            </a:solidFill>
            <a:round/>
            <a:headEnd/>
            <a:tailEnd type="triangle" w="med" len="me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atin typeface="Droid Sans"/>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CEB70C8-1EDD-485A-B79D-34B56453C952}"/>
                  </a:ext>
                </a:extLst>
              </p14:cNvPr>
              <p14:cNvContentPartPr/>
              <p14:nvPr/>
            </p14:nvContentPartPr>
            <p14:xfrm>
              <a:off x="1527840" y="2902320"/>
              <a:ext cx="2078280" cy="2809080"/>
            </p14:xfrm>
          </p:contentPart>
        </mc:Choice>
        <mc:Fallback>
          <p:pic>
            <p:nvPicPr>
              <p:cNvPr id="3" name="Ink 2">
                <a:extLst>
                  <a:ext uri="{FF2B5EF4-FFF2-40B4-BE49-F238E27FC236}">
                    <a16:creationId xmlns:a16="http://schemas.microsoft.com/office/drawing/2014/main" id="{CCEB70C8-1EDD-485A-B79D-34B56453C952}"/>
                  </a:ext>
                </a:extLst>
              </p:cNvPr>
              <p:cNvPicPr/>
              <p:nvPr/>
            </p:nvPicPr>
            <p:blipFill>
              <a:blip r:embed="rId4"/>
              <a:stretch>
                <a:fillRect/>
              </a:stretch>
            </p:blipFill>
            <p:spPr>
              <a:xfrm>
                <a:off x="1518480" y="2892960"/>
                <a:ext cx="2097000" cy="2827800"/>
              </a:xfrm>
              <a:prstGeom prst="rect">
                <a:avLst/>
              </a:prstGeom>
            </p:spPr>
          </p:pic>
        </mc:Fallback>
      </mc:AlternateContent>
    </p:spTree>
    <p:extLst>
      <p:ext uri="{BB962C8B-B14F-4D97-AF65-F5344CB8AC3E}">
        <p14:creationId xmlns:p14="http://schemas.microsoft.com/office/powerpoint/2010/main" val="341148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–State Machine (Mealy)</a:t>
            </a:r>
          </a:p>
        </p:txBody>
      </p:sp>
      <p:graphicFrame>
        <p:nvGraphicFramePr>
          <p:cNvPr id="24" name="Table 23"/>
          <p:cNvGraphicFramePr>
            <a:graphicFrameLocks noGrp="1"/>
          </p:cNvGraphicFramePr>
          <p:nvPr/>
        </p:nvGraphicFramePr>
        <p:xfrm>
          <a:off x="976773" y="1362075"/>
          <a:ext cx="8253289" cy="5351921"/>
        </p:xfrm>
        <a:graphic>
          <a:graphicData uri="http://schemas.openxmlformats.org/drawingml/2006/table">
            <a:tbl>
              <a:tblPr firstRow="1" firstCol="1" bandRow="1">
                <a:tableStyleId>{93296810-A885-4BE3-A3E7-6D5BEEA58F35}</a:tableStyleId>
              </a:tblPr>
              <a:tblGrid>
                <a:gridCol w="1358774">
                  <a:extLst>
                    <a:ext uri="{9D8B030D-6E8A-4147-A177-3AD203B41FA5}">
                      <a16:colId xmlns:a16="http://schemas.microsoft.com/office/drawing/2014/main" val="20000"/>
                    </a:ext>
                  </a:extLst>
                </a:gridCol>
                <a:gridCol w="922623">
                  <a:extLst>
                    <a:ext uri="{9D8B030D-6E8A-4147-A177-3AD203B41FA5}">
                      <a16:colId xmlns:a16="http://schemas.microsoft.com/office/drawing/2014/main" val="20001"/>
                    </a:ext>
                  </a:extLst>
                </a:gridCol>
                <a:gridCol w="922623">
                  <a:extLst>
                    <a:ext uri="{9D8B030D-6E8A-4147-A177-3AD203B41FA5}">
                      <a16:colId xmlns:a16="http://schemas.microsoft.com/office/drawing/2014/main" val="20002"/>
                    </a:ext>
                  </a:extLst>
                </a:gridCol>
                <a:gridCol w="922623">
                  <a:extLst>
                    <a:ext uri="{9D8B030D-6E8A-4147-A177-3AD203B41FA5}">
                      <a16:colId xmlns:a16="http://schemas.microsoft.com/office/drawing/2014/main" val="20003"/>
                    </a:ext>
                  </a:extLst>
                </a:gridCol>
                <a:gridCol w="1341998">
                  <a:extLst>
                    <a:ext uri="{9D8B030D-6E8A-4147-A177-3AD203B41FA5}">
                      <a16:colId xmlns:a16="http://schemas.microsoft.com/office/drawing/2014/main" val="20004"/>
                    </a:ext>
                  </a:extLst>
                </a:gridCol>
                <a:gridCol w="928216">
                  <a:extLst>
                    <a:ext uri="{9D8B030D-6E8A-4147-A177-3AD203B41FA5}">
                      <a16:colId xmlns:a16="http://schemas.microsoft.com/office/drawing/2014/main" val="20005"/>
                    </a:ext>
                  </a:extLst>
                </a:gridCol>
                <a:gridCol w="928216">
                  <a:extLst>
                    <a:ext uri="{9D8B030D-6E8A-4147-A177-3AD203B41FA5}">
                      <a16:colId xmlns:a16="http://schemas.microsoft.com/office/drawing/2014/main" val="20006"/>
                    </a:ext>
                  </a:extLst>
                </a:gridCol>
                <a:gridCol w="928216">
                  <a:extLst>
                    <a:ext uri="{9D8B030D-6E8A-4147-A177-3AD203B41FA5}">
                      <a16:colId xmlns:a16="http://schemas.microsoft.com/office/drawing/2014/main" val="20007"/>
                    </a:ext>
                  </a:extLst>
                </a:gridCol>
              </a:tblGrid>
              <a:tr h="845041">
                <a:tc>
                  <a:txBody>
                    <a:bodyPr/>
                    <a:lstStyle/>
                    <a:p>
                      <a:pPr marL="0" marR="0" algn="ctr">
                        <a:spcBef>
                          <a:spcPts val="0"/>
                        </a:spcBef>
                        <a:spcAft>
                          <a:spcPts val="0"/>
                        </a:spcAft>
                      </a:pPr>
                      <a:r>
                        <a:rPr lang="en-US" sz="1600" kern="1200" dirty="0">
                          <a:effectLst/>
                          <a:latin typeface="Droid Sans"/>
                        </a:rPr>
                        <a:t>Exec.</a:t>
                      </a:r>
                      <a:endParaRPr lang="en-US" sz="1600" dirty="0">
                        <a:effectLst/>
                        <a:latin typeface="Droid Sans"/>
                      </a:endParaRPr>
                    </a:p>
                    <a:p>
                      <a:pPr marL="0" marR="0" algn="ctr">
                        <a:spcBef>
                          <a:spcPts val="0"/>
                        </a:spcBef>
                        <a:spcAft>
                          <a:spcPts val="0"/>
                        </a:spcAft>
                      </a:pPr>
                      <a:r>
                        <a:rPr lang="en-US" sz="1600" kern="1200" dirty="0">
                          <a:effectLst/>
                          <a:latin typeface="Droid Sans"/>
                        </a:rPr>
                        <a:t>Switch (‘E’)</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kern="1200" dirty="0">
                          <a:effectLst/>
                          <a:latin typeface="Droid Sans"/>
                        </a:rPr>
                        <a:t>Q</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kern="1200" dirty="0">
                          <a:effectLst/>
                          <a:latin typeface="Droid Sans"/>
                        </a:rPr>
                        <a:t>C1</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kern="1200">
                          <a:effectLst/>
                          <a:latin typeface="Droid Sans"/>
                        </a:rPr>
                        <a:t>C0</a:t>
                      </a:r>
                      <a:endParaRPr lang="en-US" sz="160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kern="1200">
                          <a:effectLst/>
                          <a:latin typeface="Droid Sans"/>
                        </a:rPr>
                        <a:t>Reg. Shift (‘S’)</a:t>
                      </a:r>
                      <a:endParaRPr lang="en-US" sz="160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kern="1200" dirty="0">
                          <a:effectLst/>
                          <a:latin typeface="Droid Sans"/>
                        </a:rPr>
                        <a:t>Q</a:t>
                      </a:r>
                      <a:r>
                        <a:rPr lang="en-US" sz="1600" kern="1200" baseline="30000" dirty="0">
                          <a:effectLst/>
                          <a:latin typeface="Droid Sans"/>
                        </a:rPr>
                        <a:t>+</a:t>
                      </a:r>
                      <a:endParaRPr lang="en-US" sz="1600" baseline="300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kern="1200" dirty="0">
                          <a:effectLst/>
                          <a:latin typeface="Droid Sans"/>
                        </a:rPr>
                        <a:t>C1</a:t>
                      </a:r>
                      <a:r>
                        <a:rPr lang="en-US" sz="1600" kern="1200" baseline="30000" dirty="0">
                          <a:effectLst/>
                          <a:latin typeface="Droid Sans"/>
                        </a:rPr>
                        <a:t>+</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kern="1200" dirty="0">
                          <a:effectLst/>
                          <a:latin typeface="Droid Sans"/>
                        </a:rPr>
                        <a:t>C0</a:t>
                      </a:r>
                      <a:r>
                        <a:rPr lang="en-US" sz="1600" kern="1200" baseline="30000" dirty="0">
                          <a:effectLst/>
                          <a:latin typeface="Droid Sans"/>
                        </a:rPr>
                        <a:t>+</a:t>
                      </a:r>
                      <a:endParaRPr lang="en-US" sz="1600" dirty="0">
                        <a:effectLst/>
                        <a:latin typeface="Droid Sans"/>
                        <a:ea typeface="Times New Roman" panose="02020603050405020304" pitchFamily="18" charset="0"/>
                      </a:endParaRPr>
                    </a:p>
                  </a:txBody>
                  <a:tcPr marL="75438" marR="75438" marT="0" marB="0" anchor="ctr"/>
                </a:tc>
                <a:extLst>
                  <a:ext uri="{0D108BD9-81ED-4DB2-BD59-A6C34878D82A}">
                    <a16:rowId xmlns:a16="http://schemas.microsoft.com/office/drawing/2014/main" val="10000"/>
                  </a:ext>
                </a:extLst>
              </a:tr>
              <a:tr h="281680">
                <a:tc>
                  <a:txBody>
                    <a:bodyPr/>
                    <a:lstStyle/>
                    <a:p>
                      <a:pPr marL="0" marR="0" algn="ctr">
                        <a:spcBef>
                          <a:spcPts val="0"/>
                        </a:spcBef>
                        <a:spcAft>
                          <a:spcPts val="0"/>
                        </a:spcAft>
                      </a:pPr>
                      <a:r>
                        <a:rPr lang="en-US" sz="1600" kern="12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kern="12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kern="12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kern="12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1"/>
                  </a:ext>
                </a:extLst>
              </a:tr>
              <a:tr h="281680">
                <a:tc>
                  <a:txBody>
                    <a:bodyPr/>
                    <a:lstStyle/>
                    <a:p>
                      <a:pPr marL="0" marR="0" algn="ctr">
                        <a:spcBef>
                          <a:spcPts val="0"/>
                        </a:spcBef>
                        <a:spcAft>
                          <a:spcPts val="0"/>
                        </a:spcAft>
                      </a:pPr>
                      <a:r>
                        <a:rPr lang="en-US" sz="1600" kern="1200" dirty="0">
                          <a:effectLst/>
                          <a:latin typeface="Droid Sans"/>
                        </a:rPr>
                        <a:t>0</a:t>
                      </a:r>
                      <a:endParaRPr lang="en-US" sz="1600" dirty="0">
                        <a:effectLst/>
                        <a:latin typeface="Droid Sans"/>
                        <a:ea typeface="Times New Roman" panose="02020603050405020304" pitchFamily="18" charset="0"/>
                      </a:endParaRPr>
                    </a:p>
                  </a:txBody>
                  <a:tcPr marL="75438" marR="75438" marT="0" marB="0" anchor="ctr">
                    <a:lnL w="19050" cap="flat" cmpd="sng" algn="ctr">
                      <a:solidFill>
                        <a:schemeClr val="tx1"/>
                      </a:solidFill>
                      <a:prstDash val="sysDash"/>
                      <a:round/>
                      <a:headEnd type="none" w="med" len="med"/>
                      <a:tailEnd type="none" w="med" len="med"/>
                    </a:lnL>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effectLst/>
                          <a:latin typeface="Droid Sans"/>
                        </a:rPr>
                        <a:t>0</a:t>
                      </a:r>
                      <a:endParaRPr lang="en-US" sz="1600" dirty="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effectLst/>
                          <a:latin typeface="Droid Sans"/>
                        </a:rPr>
                        <a:t>0</a:t>
                      </a:r>
                      <a:endParaRPr lang="en-US" sz="1600" dirty="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effectLst/>
                          <a:latin typeface="Droid Sans"/>
                        </a:rPr>
                        <a:t>1</a:t>
                      </a:r>
                      <a:endParaRPr lang="en-US" sz="160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tcPr>
                </a:tc>
                <a:extLst>
                  <a:ext uri="{0D108BD9-81ED-4DB2-BD59-A6C34878D82A}">
                    <a16:rowId xmlns:a16="http://schemas.microsoft.com/office/drawing/2014/main" val="10002"/>
                  </a:ext>
                </a:extLst>
              </a:tr>
              <a:tr h="281680">
                <a:tc>
                  <a:txBody>
                    <a:bodyPr/>
                    <a:lstStyle/>
                    <a:p>
                      <a:pPr marL="0" marR="0" algn="ctr">
                        <a:spcBef>
                          <a:spcPts val="0"/>
                        </a:spcBef>
                        <a:spcAft>
                          <a:spcPts val="0"/>
                        </a:spcAft>
                      </a:pPr>
                      <a:r>
                        <a:rPr lang="en-US" sz="1600">
                          <a:effectLst/>
                          <a:latin typeface="Droid Sans"/>
                        </a:rPr>
                        <a:t>0</a:t>
                      </a:r>
                      <a:endParaRPr lang="en-US" sz="1600">
                        <a:effectLst/>
                        <a:latin typeface="Droid Sans"/>
                        <a:ea typeface="Times New Roman" panose="02020603050405020304" pitchFamily="18" charset="0"/>
                      </a:endParaRPr>
                    </a:p>
                  </a:txBody>
                  <a:tcPr marL="75438" marR="75438" marT="0" marB="0" anchor="ctr">
                    <a:lnL w="19050" cap="flat" cmpd="sng" algn="ctr">
                      <a:solidFill>
                        <a:schemeClr val="tx1"/>
                      </a:solidFill>
                      <a:prstDash val="sysDash"/>
                      <a:round/>
                      <a:headEnd type="none" w="med" len="med"/>
                      <a:tailEnd type="none" w="med" len="med"/>
                    </a:lnL>
                  </a:tcPr>
                </a:tc>
                <a:tc>
                  <a:txBody>
                    <a:bodyPr/>
                    <a:lstStyle/>
                    <a:p>
                      <a:pPr marL="0" marR="0" algn="ctr">
                        <a:spcBef>
                          <a:spcPts val="0"/>
                        </a:spcBef>
                        <a:spcAft>
                          <a:spcPts val="0"/>
                        </a:spcAft>
                      </a:pPr>
                      <a:r>
                        <a:rPr lang="en-US" sz="1600">
                          <a:effectLst/>
                          <a:latin typeface="Droid Sans"/>
                        </a:rPr>
                        <a:t>0</a:t>
                      </a:r>
                      <a:endParaRPr lang="en-US" sz="160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effectLst/>
                          <a:latin typeface="Droid Sans"/>
                        </a:rPr>
                        <a:t>1</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effectLst/>
                          <a:latin typeface="Droid Sans"/>
                        </a:rPr>
                        <a:t>0</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R w="19050" cap="flat" cmpd="sng" algn="ctr">
                      <a:solidFill>
                        <a:schemeClr val="tx1"/>
                      </a:solidFill>
                      <a:prstDash val="sysDash"/>
                      <a:round/>
                      <a:headEnd type="none" w="med" len="med"/>
                      <a:tailEnd type="none" w="med" len="med"/>
                    </a:lnR>
                  </a:tcPr>
                </a:tc>
                <a:extLst>
                  <a:ext uri="{0D108BD9-81ED-4DB2-BD59-A6C34878D82A}">
                    <a16:rowId xmlns:a16="http://schemas.microsoft.com/office/drawing/2014/main" val="10003"/>
                  </a:ext>
                </a:extLst>
              </a:tr>
              <a:tr h="281680">
                <a:tc>
                  <a:txBody>
                    <a:bodyPr/>
                    <a:lstStyle/>
                    <a:p>
                      <a:pPr marL="0" marR="0" algn="ctr">
                        <a:spcBef>
                          <a:spcPts val="0"/>
                        </a:spcBef>
                        <a:spcAft>
                          <a:spcPts val="0"/>
                        </a:spcAft>
                      </a:pPr>
                      <a:r>
                        <a:rPr lang="en-US" sz="1600">
                          <a:effectLst/>
                          <a:latin typeface="Droid Sans"/>
                        </a:rPr>
                        <a:t>0</a:t>
                      </a:r>
                      <a:endParaRPr lang="en-US" sz="1600">
                        <a:effectLst/>
                        <a:latin typeface="Droid Sans"/>
                        <a:ea typeface="Times New Roman" panose="02020603050405020304" pitchFamily="18" charset="0"/>
                      </a:endParaRPr>
                    </a:p>
                  </a:txBody>
                  <a:tcPr marL="75438" marR="75438" marT="0" marB="0" anchor="ctr">
                    <a:lnL w="19050" cap="flat" cmpd="sng" algn="ctr">
                      <a:solidFill>
                        <a:schemeClr val="tx1"/>
                      </a:solidFill>
                      <a:prstDash val="sysDash"/>
                      <a:round/>
                      <a:headEnd type="none" w="med" len="med"/>
                      <a:tailEnd type="none" w="med" len="med"/>
                    </a:lnL>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a:effectLst/>
                          <a:latin typeface="Droid Sans"/>
                        </a:rPr>
                        <a:t>0</a:t>
                      </a:r>
                      <a:endParaRPr lang="en-US" sz="160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a:effectLst/>
                          <a:latin typeface="Droid Sans"/>
                        </a:rPr>
                        <a:t>1</a:t>
                      </a:r>
                      <a:endParaRPr lang="en-US" sz="160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a:effectLst/>
                          <a:latin typeface="Droid Sans"/>
                        </a:rPr>
                        <a:t>1</a:t>
                      </a:r>
                      <a:endParaRPr lang="en-US" sz="160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lnR w="19050" cap="flat" cmpd="sng" algn="ctr">
                      <a:solidFill>
                        <a:schemeClr val="tx1"/>
                      </a:solidFill>
                      <a:prstDash val="sysDash"/>
                      <a:round/>
                      <a:headEnd type="none" w="med" len="med"/>
                      <a:tailEnd type="none" w="med" len="med"/>
                    </a:lnR>
                    <a:lnB w="190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4"/>
                  </a:ext>
                </a:extLst>
              </a:tr>
              <a:tr h="281680">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solidFill>
                            <a:srgbClr val="0070C0"/>
                          </a:solidFill>
                          <a:effectLst/>
                          <a:latin typeface="Droid Sans"/>
                          <a:ea typeface="+mn-ea"/>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extLst>
                  <a:ext uri="{0D108BD9-81ED-4DB2-BD59-A6C34878D82A}">
                    <a16:rowId xmlns:a16="http://schemas.microsoft.com/office/drawing/2014/main" val="10005"/>
                  </a:ext>
                </a:extLst>
              </a:tr>
              <a:tr h="281680">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tc>
                <a:extLst>
                  <a:ext uri="{0D108BD9-81ED-4DB2-BD59-A6C34878D82A}">
                    <a16:rowId xmlns:a16="http://schemas.microsoft.com/office/drawing/2014/main" val="10006"/>
                  </a:ext>
                </a:extLst>
              </a:tr>
              <a:tr h="281680">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extLst>
                  <a:ext uri="{0D108BD9-81ED-4DB2-BD59-A6C34878D82A}">
                    <a16:rowId xmlns:a16="http://schemas.microsoft.com/office/drawing/2014/main" val="10007"/>
                  </a:ext>
                </a:extLst>
              </a:tr>
              <a:tr h="281680">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B w="3810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lnB w="3810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lnB w="3810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lnB w="3810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lnB w="3810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lnB w="3810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B w="3810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B w="381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8"/>
                  </a:ext>
                </a:extLst>
              </a:tr>
              <a:tr h="281680">
                <a:tc>
                  <a:txBody>
                    <a:bodyPr/>
                    <a:lstStyle/>
                    <a:p>
                      <a:pPr marL="0" marR="0" algn="ctr">
                        <a:spcBef>
                          <a:spcPts val="0"/>
                        </a:spcBef>
                        <a:spcAft>
                          <a:spcPts val="0"/>
                        </a:spcAft>
                      </a:pPr>
                      <a:r>
                        <a:rPr lang="en-US" sz="1600" kern="1200" dirty="0">
                          <a:solidFill>
                            <a:srgbClr val="C00000"/>
                          </a:solidFill>
                          <a:effectLst/>
                          <a:latin typeface="Droid Sans"/>
                        </a:rPr>
                        <a:t>1</a:t>
                      </a:r>
                      <a:endParaRPr lang="en-US" sz="1600" dirty="0">
                        <a:solidFill>
                          <a:srgbClr val="C00000"/>
                        </a:solidFill>
                        <a:effectLst/>
                        <a:latin typeface="Droid Sans"/>
                        <a:ea typeface="Times New Roman" panose="02020603050405020304" pitchFamily="18" charset="0"/>
                      </a:endParaRPr>
                    </a:p>
                  </a:txBody>
                  <a:tcPr marL="75438" marR="75438" marT="0" marB="0" anchor="ctr">
                    <a:lnT w="3810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kern="12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T w="3810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kern="12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T w="3810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kern="12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T w="3810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C00000"/>
                          </a:solidFill>
                          <a:effectLst/>
                          <a:latin typeface="Droid Sans"/>
                        </a:rPr>
                        <a:t>1</a:t>
                      </a:r>
                      <a:endParaRPr lang="en-US" sz="1600" dirty="0">
                        <a:solidFill>
                          <a:srgbClr val="C00000"/>
                        </a:solidFill>
                        <a:effectLst/>
                        <a:latin typeface="Droid Sans"/>
                        <a:ea typeface="Times New Roman" panose="02020603050405020304" pitchFamily="18" charset="0"/>
                      </a:endParaRPr>
                    </a:p>
                  </a:txBody>
                  <a:tcPr marL="75438" marR="75438" marT="0" marB="0" anchor="ctr">
                    <a:lnT w="3810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C00000"/>
                          </a:solidFill>
                          <a:effectLst/>
                          <a:latin typeface="Droid Sans"/>
                        </a:rPr>
                        <a:t>1</a:t>
                      </a:r>
                      <a:endParaRPr lang="en-US" sz="1600" dirty="0">
                        <a:solidFill>
                          <a:srgbClr val="C00000"/>
                        </a:solidFill>
                        <a:effectLst/>
                        <a:latin typeface="Droid Sans"/>
                        <a:ea typeface="Times New Roman" panose="02020603050405020304" pitchFamily="18" charset="0"/>
                      </a:endParaRPr>
                    </a:p>
                  </a:txBody>
                  <a:tcPr marL="75438" marR="75438" marT="0" marB="0" anchor="ctr">
                    <a:lnT w="3810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C00000"/>
                          </a:solidFill>
                          <a:effectLst/>
                          <a:latin typeface="Droid Sans"/>
                        </a:rPr>
                        <a:t>0</a:t>
                      </a:r>
                      <a:endParaRPr lang="en-US" sz="1600" dirty="0">
                        <a:solidFill>
                          <a:srgbClr val="C00000"/>
                        </a:solidFill>
                        <a:effectLst/>
                        <a:latin typeface="Droid Sans"/>
                        <a:ea typeface="Times New Roman" panose="02020603050405020304" pitchFamily="18" charset="0"/>
                      </a:endParaRPr>
                    </a:p>
                  </a:txBody>
                  <a:tcPr marL="75438" marR="75438" marT="0" marB="0" anchor="ctr">
                    <a:lnT w="3810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solidFill>
                            <a:srgbClr val="C00000"/>
                          </a:solidFill>
                          <a:effectLst/>
                          <a:latin typeface="Droid Sans"/>
                        </a:rPr>
                        <a:t>1</a:t>
                      </a:r>
                      <a:endParaRPr lang="en-US" sz="1600" dirty="0">
                        <a:solidFill>
                          <a:srgbClr val="C00000"/>
                        </a:solidFill>
                        <a:effectLst/>
                        <a:latin typeface="Droid Sans"/>
                        <a:ea typeface="Times New Roman" panose="02020603050405020304" pitchFamily="18" charset="0"/>
                      </a:endParaRPr>
                    </a:p>
                  </a:txBody>
                  <a:tcPr marL="75438" marR="75438" marT="0" marB="0" anchor="ctr">
                    <a:lnT w="3810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9"/>
                  </a:ext>
                </a:extLst>
              </a:tr>
              <a:tr h="281680">
                <a:tc>
                  <a:txBody>
                    <a:bodyPr/>
                    <a:lstStyle/>
                    <a:p>
                      <a:pPr marL="0" marR="0" algn="ctr">
                        <a:spcBef>
                          <a:spcPts val="0"/>
                        </a:spcBef>
                        <a:spcAft>
                          <a:spcPts val="0"/>
                        </a:spcAft>
                      </a:pPr>
                      <a:r>
                        <a:rPr lang="en-US" sz="1600" dirty="0">
                          <a:effectLst/>
                          <a:latin typeface="Droid Sans"/>
                        </a:rPr>
                        <a:t>1</a:t>
                      </a:r>
                      <a:endParaRPr lang="en-US" sz="1600" dirty="0">
                        <a:effectLst/>
                        <a:latin typeface="Droid Sans"/>
                        <a:ea typeface="Times New Roman" panose="02020603050405020304" pitchFamily="18" charset="0"/>
                      </a:endParaRPr>
                    </a:p>
                  </a:txBody>
                  <a:tcPr marL="75438" marR="75438" marT="0" marB="0" anchor="ctr">
                    <a:lnL w="19050" cap="flat" cmpd="sng" algn="ctr">
                      <a:solidFill>
                        <a:schemeClr val="tx1"/>
                      </a:solidFill>
                      <a:prstDash val="sysDash"/>
                      <a:round/>
                      <a:headEnd type="none" w="med" len="med"/>
                      <a:tailEnd type="none" w="med" len="med"/>
                    </a:lnL>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effectLst/>
                          <a:latin typeface="Droid Sans"/>
                        </a:rPr>
                        <a:t>0</a:t>
                      </a:r>
                      <a:endParaRPr lang="en-US" sz="1600" dirty="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effectLst/>
                          <a:latin typeface="Droid Sans"/>
                        </a:rPr>
                        <a:t>0</a:t>
                      </a:r>
                      <a:endParaRPr lang="en-US" sz="1600" dirty="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effectLst/>
                          <a:latin typeface="Droid Sans"/>
                        </a:rPr>
                        <a:t>1</a:t>
                      </a:r>
                      <a:endParaRPr lang="en-US" sz="160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tcPr>
                </a:tc>
                <a:extLst>
                  <a:ext uri="{0D108BD9-81ED-4DB2-BD59-A6C34878D82A}">
                    <a16:rowId xmlns:a16="http://schemas.microsoft.com/office/drawing/2014/main" val="10010"/>
                  </a:ext>
                </a:extLst>
              </a:tr>
              <a:tr h="281680">
                <a:tc>
                  <a:txBody>
                    <a:bodyPr/>
                    <a:lstStyle/>
                    <a:p>
                      <a:pPr marL="0" marR="0" algn="ctr">
                        <a:spcBef>
                          <a:spcPts val="0"/>
                        </a:spcBef>
                        <a:spcAft>
                          <a:spcPts val="0"/>
                        </a:spcAft>
                      </a:pPr>
                      <a:r>
                        <a:rPr lang="en-US" sz="1600">
                          <a:effectLst/>
                          <a:latin typeface="Droid Sans"/>
                        </a:rPr>
                        <a:t>1</a:t>
                      </a:r>
                      <a:endParaRPr lang="en-US" sz="1600">
                        <a:effectLst/>
                        <a:latin typeface="Droid Sans"/>
                        <a:ea typeface="Times New Roman" panose="02020603050405020304" pitchFamily="18" charset="0"/>
                      </a:endParaRPr>
                    </a:p>
                  </a:txBody>
                  <a:tcPr marL="75438" marR="75438" marT="0" marB="0" anchor="ctr">
                    <a:lnL w="19050" cap="flat" cmpd="sng" algn="ctr">
                      <a:solidFill>
                        <a:schemeClr val="tx1"/>
                      </a:solidFill>
                      <a:prstDash val="sysDash"/>
                      <a:round/>
                      <a:headEnd type="none" w="med" len="med"/>
                      <a:tailEnd type="none" w="med" len="med"/>
                    </a:lnL>
                  </a:tcPr>
                </a:tc>
                <a:tc>
                  <a:txBody>
                    <a:bodyPr/>
                    <a:lstStyle/>
                    <a:p>
                      <a:pPr marL="0" marR="0" algn="ctr">
                        <a:spcBef>
                          <a:spcPts val="0"/>
                        </a:spcBef>
                        <a:spcAft>
                          <a:spcPts val="0"/>
                        </a:spcAft>
                      </a:pPr>
                      <a:r>
                        <a:rPr lang="en-US" sz="1600">
                          <a:effectLst/>
                          <a:latin typeface="Droid Sans"/>
                        </a:rPr>
                        <a:t>0</a:t>
                      </a:r>
                      <a:endParaRPr lang="en-US" sz="160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effectLst/>
                          <a:latin typeface="Droid Sans"/>
                        </a:rPr>
                        <a:t>1</a:t>
                      </a:r>
                      <a:endParaRPr lang="en-US" sz="160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effectLst/>
                          <a:latin typeface="Droid Sans"/>
                        </a:rPr>
                        <a:t>0</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R w="19050" cap="flat" cmpd="sng" algn="ctr">
                      <a:solidFill>
                        <a:schemeClr val="tx1"/>
                      </a:solidFill>
                      <a:prstDash val="sysDash"/>
                      <a:round/>
                      <a:headEnd type="none" w="med" len="med"/>
                      <a:tailEnd type="none" w="med" len="med"/>
                    </a:lnR>
                  </a:tcPr>
                </a:tc>
                <a:extLst>
                  <a:ext uri="{0D108BD9-81ED-4DB2-BD59-A6C34878D82A}">
                    <a16:rowId xmlns:a16="http://schemas.microsoft.com/office/drawing/2014/main" val="10011"/>
                  </a:ext>
                </a:extLst>
              </a:tr>
              <a:tr h="281680">
                <a:tc>
                  <a:txBody>
                    <a:bodyPr/>
                    <a:lstStyle/>
                    <a:p>
                      <a:pPr marL="0" marR="0" algn="ctr">
                        <a:spcBef>
                          <a:spcPts val="0"/>
                        </a:spcBef>
                        <a:spcAft>
                          <a:spcPts val="0"/>
                        </a:spcAft>
                      </a:pPr>
                      <a:r>
                        <a:rPr lang="en-US" sz="1600">
                          <a:effectLst/>
                          <a:latin typeface="Droid Sans"/>
                        </a:rPr>
                        <a:t>1</a:t>
                      </a:r>
                      <a:endParaRPr lang="en-US" sz="1600">
                        <a:effectLst/>
                        <a:latin typeface="Droid Sans"/>
                        <a:ea typeface="Times New Roman" panose="02020603050405020304" pitchFamily="18" charset="0"/>
                      </a:endParaRPr>
                    </a:p>
                  </a:txBody>
                  <a:tcPr marL="75438" marR="75438" marT="0" marB="0" anchor="ctr">
                    <a:lnL w="19050" cap="flat" cmpd="sng" algn="ctr">
                      <a:solidFill>
                        <a:schemeClr val="tx1"/>
                      </a:solidFill>
                      <a:prstDash val="sysDash"/>
                      <a:round/>
                      <a:headEnd type="none" w="med" len="med"/>
                      <a:tailEnd type="none" w="med" len="med"/>
                    </a:lnL>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a:effectLst/>
                          <a:latin typeface="Droid Sans"/>
                        </a:rPr>
                        <a:t>0</a:t>
                      </a:r>
                      <a:endParaRPr lang="en-US" sz="160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a:effectLst/>
                          <a:latin typeface="Droid Sans"/>
                        </a:rPr>
                        <a:t>1</a:t>
                      </a:r>
                      <a:endParaRPr lang="en-US" sz="160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a:effectLst/>
                          <a:latin typeface="Droid Sans"/>
                        </a:rPr>
                        <a:t>1</a:t>
                      </a:r>
                      <a:endParaRPr lang="en-US" sz="160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a:effectLst/>
                          <a:latin typeface="Droid Sans"/>
                        </a:rPr>
                        <a:t>d</a:t>
                      </a:r>
                      <a:endParaRPr lang="en-US" sz="160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lnB w="19050" cap="flat" cmpd="sng" algn="ctr">
                      <a:solidFill>
                        <a:schemeClr val="tx1"/>
                      </a:solidFill>
                      <a:prstDash val="sysDash"/>
                      <a:round/>
                      <a:headEnd type="none" w="med" len="med"/>
                      <a:tailEnd type="none" w="med" len="med"/>
                    </a:lnB>
                  </a:tcPr>
                </a:tc>
                <a:tc>
                  <a:txBody>
                    <a:bodyPr/>
                    <a:lstStyle/>
                    <a:p>
                      <a:pPr marL="0" marR="0" algn="ctr">
                        <a:spcBef>
                          <a:spcPts val="0"/>
                        </a:spcBef>
                        <a:spcAft>
                          <a:spcPts val="0"/>
                        </a:spcAft>
                      </a:pPr>
                      <a:r>
                        <a:rPr lang="en-US" sz="1600" dirty="0">
                          <a:effectLst/>
                          <a:latin typeface="Droid Sans"/>
                        </a:rPr>
                        <a:t>d</a:t>
                      </a:r>
                      <a:endParaRPr lang="en-US" sz="1600" dirty="0">
                        <a:effectLst/>
                        <a:latin typeface="Droid Sans"/>
                        <a:ea typeface="Times New Roman" panose="02020603050405020304" pitchFamily="18" charset="0"/>
                      </a:endParaRPr>
                    </a:p>
                  </a:txBody>
                  <a:tcPr marL="75438" marR="75438" marT="0" marB="0" anchor="ctr">
                    <a:lnR w="19050" cap="flat" cmpd="sng" algn="ctr">
                      <a:solidFill>
                        <a:schemeClr val="tx1"/>
                      </a:solidFill>
                      <a:prstDash val="sysDash"/>
                      <a:round/>
                      <a:headEnd type="none" w="med" len="med"/>
                      <a:tailEnd type="none" w="med" len="med"/>
                    </a:lnR>
                    <a:lnB w="1905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12"/>
                  </a:ext>
                </a:extLst>
              </a:tr>
              <a:tr h="281680">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tc>
                  <a:txBody>
                    <a:bodyPr/>
                    <a:lstStyle/>
                    <a:p>
                      <a:pPr marL="0" marR="0" algn="ctr">
                        <a:spcBef>
                          <a:spcPts val="0"/>
                        </a:spcBef>
                        <a:spcAft>
                          <a:spcPts val="0"/>
                        </a:spcAft>
                      </a:pPr>
                      <a:r>
                        <a:rPr lang="en-US" sz="1600" dirty="0">
                          <a:solidFill>
                            <a:srgbClr val="0070C0"/>
                          </a:solidFill>
                          <a:effectLst/>
                          <a:latin typeface="Droid Sans"/>
                          <a:ea typeface="+mn-ea"/>
                        </a:rPr>
                        <a:t>0</a:t>
                      </a:r>
                      <a:endParaRPr lang="en-US" sz="1600" dirty="0">
                        <a:solidFill>
                          <a:srgbClr val="0070C0"/>
                        </a:solidFill>
                        <a:effectLst/>
                        <a:latin typeface="Droid Sans"/>
                        <a:ea typeface="Times New Roman" panose="02020603050405020304" pitchFamily="18" charset="0"/>
                      </a:endParaRPr>
                    </a:p>
                  </a:txBody>
                  <a:tcPr marL="75438" marR="75438" marT="0" marB="0" anchor="ctr">
                    <a:lnT w="19050" cap="flat" cmpd="sng" algn="ctr">
                      <a:solidFill>
                        <a:schemeClr val="tx1"/>
                      </a:solidFill>
                      <a:prstDash val="sysDash"/>
                      <a:round/>
                      <a:headEnd type="none" w="med" len="med"/>
                      <a:tailEnd type="none" w="med" len="med"/>
                    </a:lnT>
                  </a:tcPr>
                </a:tc>
                <a:extLst>
                  <a:ext uri="{0D108BD9-81ED-4DB2-BD59-A6C34878D82A}">
                    <a16:rowId xmlns:a16="http://schemas.microsoft.com/office/drawing/2014/main" val="10013"/>
                  </a:ext>
                </a:extLst>
              </a:tr>
              <a:tr h="281680">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tc>
                <a:extLst>
                  <a:ext uri="{0D108BD9-81ED-4DB2-BD59-A6C34878D82A}">
                    <a16:rowId xmlns:a16="http://schemas.microsoft.com/office/drawing/2014/main" val="10014"/>
                  </a:ext>
                </a:extLst>
              </a:tr>
              <a:tr h="281680">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extLst>
                  <a:ext uri="{0D108BD9-81ED-4DB2-BD59-A6C34878D82A}">
                    <a16:rowId xmlns:a16="http://schemas.microsoft.com/office/drawing/2014/main" val="10015"/>
                  </a:ext>
                </a:extLst>
              </a:tr>
              <a:tr h="281680">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1</a:t>
                      </a:r>
                      <a:endParaRPr lang="en-US" sz="1600" dirty="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1</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a:solidFill>
                            <a:srgbClr val="0070C0"/>
                          </a:solidFill>
                          <a:effectLst/>
                          <a:latin typeface="Droid Sans"/>
                        </a:rPr>
                        <a:t>0</a:t>
                      </a:r>
                      <a:endParaRPr lang="en-US" sz="1600">
                        <a:solidFill>
                          <a:srgbClr val="0070C0"/>
                        </a:solidFill>
                        <a:effectLst/>
                        <a:latin typeface="Droid Sans"/>
                        <a:ea typeface="Times New Roman" panose="02020603050405020304" pitchFamily="18" charset="0"/>
                      </a:endParaRPr>
                    </a:p>
                  </a:txBody>
                  <a:tcPr marL="75438" marR="75438" marT="0" marB="0" anchor="ctr"/>
                </a:tc>
                <a:tc>
                  <a:txBody>
                    <a:bodyPr/>
                    <a:lstStyle/>
                    <a:p>
                      <a:pPr marL="0" marR="0" algn="ctr">
                        <a:spcBef>
                          <a:spcPts val="0"/>
                        </a:spcBef>
                        <a:spcAft>
                          <a:spcPts val="0"/>
                        </a:spcAft>
                      </a:pPr>
                      <a:r>
                        <a:rPr lang="en-US" sz="1600" dirty="0">
                          <a:solidFill>
                            <a:srgbClr val="0070C0"/>
                          </a:solidFill>
                          <a:effectLst/>
                          <a:latin typeface="Droid Sans"/>
                        </a:rPr>
                        <a:t>0</a:t>
                      </a:r>
                      <a:endParaRPr lang="en-US" sz="1600" dirty="0">
                        <a:solidFill>
                          <a:srgbClr val="0070C0"/>
                        </a:solidFill>
                        <a:effectLst/>
                        <a:latin typeface="Droid Sans"/>
                        <a:ea typeface="Times New Roman" panose="02020603050405020304" pitchFamily="18" charset="0"/>
                      </a:endParaRPr>
                    </a:p>
                  </a:txBody>
                  <a:tcPr marL="75438" marR="75438" marT="0" marB="0" anchor="ctr"/>
                </a:tc>
                <a:extLst>
                  <a:ext uri="{0D108BD9-81ED-4DB2-BD59-A6C34878D82A}">
                    <a16:rowId xmlns:a16="http://schemas.microsoft.com/office/drawing/2014/main" val="1001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9BA2B24-F6B9-4591-877C-0552DCFE0ECF}"/>
                  </a:ext>
                </a:extLst>
              </p14:cNvPr>
              <p14:cNvContentPartPr/>
              <p14:nvPr/>
            </p14:nvContentPartPr>
            <p14:xfrm>
              <a:off x="7583400" y="1914840"/>
              <a:ext cx="1342080" cy="62640"/>
            </p14:xfrm>
          </p:contentPart>
        </mc:Choice>
        <mc:Fallback xmlns="">
          <p:pic>
            <p:nvPicPr>
              <p:cNvPr id="3" name="Ink 2">
                <a:extLst>
                  <a:ext uri="{FF2B5EF4-FFF2-40B4-BE49-F238E27FC236}">
                    <a16:creationId xmlns:a16="http://schemas.microsoft.com/office/drawing/2014/main" id="{69BA2B24-F6B9-4591-877C-0552DCFE0ECF}"/>
                  </a:ext>
                </a:extLst>
              </p:cNvPr>
              <p:cNvPicPr/>
              <p:nvPr/>
            </p:nvPicPr>
            <p:blipFill>
              <a:blip r:embed="rId4"/>
              <a:stretch>
                <a:fillRect/>
              </a:stretch>
            </p:blipFill>
            <p:spPr>
              <a:xfrm>
                <a:off x="7574040" y="1905480"/>
                <a:ext cx="13608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06504D48-2BD6-415C-ACC0-4C7A36549A3B}"/>
                  </a:ext>
                </a:extLst>
              </p14:cNvPr>
              <p14:cNvContentPartPr/>
              <p14:nvPr/>
            </p14:nvContentPartPr>
            <p14:xfrm>
              <a:off x="1108080" y="79200"/>
              <a:ext cx="8340480" cy="6916320"/>
            </p14:xfrm>
          </p:contentPart>
        </mc:Choice>
        <mc:Fallback>
          <p:pic>
            <p:nvPicPr>
              <p:cNvPr id="4" name="Ink 3">
                <a:extLst>
                  <a:ext uri="{FF2B5EF4-FFF2-40B4-BE49-F238E27FC236}">
                    <a16:creationId xmlns:a16="http://schemas.microsoft.com/office/drawing/2014/main" id="{06504D48-2BD6-415C-ACC0-4C7A36549A3B}"/>
                  </a:ext>
                </a:extLst>
              </p:cNvPr>
              <p:cNvPicPr/>
              <p:nvPr/>
            </p:nvPicPr>
            <p:blipFill>
              <a:blip r:embed="rId6"/>
              <a:stretch>
                <a:fillRect/>
              </a:stretch>
            </p:blipFill>
            <p:spPr>
              <a:xfrm>
                <a:off x="1098720" y="69840"/>
                <a:ext cx="8359200" cy="6935040"/>
              </a:xfrm>
              <a:prstGeom prst="rect">
                <a:avLst/>
              </a:prstGeom>
            </p:spPr>
          </p:pic>
        </mc:Fallback>
      </mc:AlternateContent>
    </p:spTree>
    <p:extLst>
      <p:ext uri="{BB962C8B-B14F-4D97-AF65-F5344CB8AC3E}">
        <p14:creationId xmlns:p14="http://schemas.microsoft.com/office/powerpoint/2010/main" val="265890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State Machine Encoding</a:t>
            </a:r>
          </a:p>
        </p:txBody>
      </p:sp>
      <p:sp>
        <p:nvSpPr>
          <p:cNvPr id="4" name="Text Placeholder 3"/>
          <p:cNvSpPr>
            <a:spLocks noGrp="1"/>
          </p:cNvSpPr>
          <p:nvPr>
            <p:ph type="body" sz="quarter" idx="12"/>
          </p:nvPr>
        </p:nvSpPr>
        <p:spPr>
          <a:xfrm>
            <a:off x="444500" y="1374775"/>
            <a:ext cx="9245600" cy="4826000"/>
          </a:xfrm>
        </p:spPr>
        <p:txBody>
          <a:bodyPr/>
          <a:lstStyle/>
          <a:p>
            <a:r>
              <a:rPr lang="en-US" altLang="en-US" sz="2400" dirty="0"/>
              <a:t>Mealy and Moore machines are only one aspect of state machine design</a:t>
            </a:r>
          </a:p>
          <a:p>
            <a:r>
              <a:rPr lang="en-US" altLang="en-US" sz="2400" dirty="0"/>
              <a:t>State encoding method is also important, 3 typical methods:</a:t>
            </a:r>
          </a:p>
          <a:p>
            <a:pPr lvl="1"/>
            <a:r>
              <a:rPr lang="en-US" altLang="en-US" sz="2400" dirty="0"/>
              <a:t>Binary numerical (easiest to think about, fewest registers)</a:t>
            </a:r>
          </a:p>
          <a:p>
            <a:pPr lvl="1"/>
            <a:r>
              <a:rPr lang="en-US" altLang="en-US" sz="2400" dirty="0"/>
              <a:t>Gray encoding (minimizes bit transitions when switching states)</a:t>
            </a:r>
          </a:p>
          <a:p>
            <a:pPr lvl="1"/>
            <a:r>
              <a:rPr lang="en-US" altLang="en-US" sz="2400" dirty="0"/>
              <a:t>One-hot encoding (minimizes decoding/next state circuitry, can use to efficiently implement lab 3…how?)</a:t>
            </a:r>
          </a:p>
        </p:txBody>
      </p:sp>
    </p:spTree>
    <p:extLst>
      <p:ext uri="{BB962C8B-B14F-4D97-AF65-F5344CB8AC3E}">
        <p14:creationId xmlns:p14="http://schemas.microsoft.com/office/powerpoint/2010/main" val="333633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Hints</a:t>
            </a:r>
          </a:p>
        </p:txBody>
      </p:sp>
      <p:sp>
        <p:nvSpPr>
          <p:cNvPr id="4" name="Text Placeholder 3"/>
          <p:cNvSpPr>
            <a:spLocks noGrp="1"/>
          </p:cNvSpPr>
          <p:nvPr>
            <p:ph type="body" sz="quarter" idx="12"/>
          </p:nvPr>
        </p:nvSpPr>
        <p:spPr>
          <a:xfrm>
            <a:off x="444500" y="1374775"/>
            <a:ext cx="9245600" cy="4826000"/>
          </a:xfrm>
        </p:spPr>
        <p:txBody>
          <a:bodyPr/>
          <a:lstStyle/>
          <a:p>
            <a:r>
              <a:rPr lang="en-US" altLang="en-US" sz="2800" dirty="0"/>
              <a:t>Make design modular and unit test (note how demo points are distributed)</a:t>
            </a:r>
          </a:p>
          <a:p>
            <a:r>
              <a:rPr lang="en-US" altLang="en-US" sz="2800" dirty="0"/>
              <a:t>Do not gate clock (one inverter to shift clock edge is ok)</a:t>
            </a:r>
          </a:p>
          <a:p>
            <a:r>
              <a:rPr lang="en-US" altLang="en-US" sz="2800" dirty="0"/>
              <a:t>Use flip-flops, counters, shift registers, to store state bit(s) in control unit (fully synchronous design)</a:t>
            </a:r>
          </a:p>
          <a:p>
            <a:r>
              <a:rPr lang="en-US" altLang="en-US" sz="2800" dirty="0"/>
              <a:t>Use “don’t care” entries in state transition table to your advantage (the logic should not be very complicated)</a:t>
            </a:r>
          </a:p>
          <a:p>
            <a:endParaRPr lang="en-US" altLang="en-US" sz="2800" dirty="0"/>
          </a:p>
        </p:txBody>
      </p:sp>
    </p:spTree>
    <p:extLst>
      <p:ext uri="{BB962C8B-B14F-4D97-AF65-F5344CB8AC3E}">
        <p14:creationId xmlns:p14="http://schemas.microsoft.com/office/powerpoint/2010/main" val="379195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Introduction &amp; Goals</a:t>
            </a:r>
          </a:p>
        </p:txBody>
      </p:sp>
      <p:sp>
        <p:nvSpPr>
          <p:cNvPr id="4" name="Text Placeholder 3"/>
          <p:cNvSpPr>
            <a:spLocks noGrp="1"/>
          </p:cNvSpPr>
          <p:nvPr>
            <p:ph type="body" sz="quarter" idx="12"/>
          </p:nvPr>
        </p:nvSpPr>
        <p:spPr>
          <a:xfrm>
            <a:off x="444500" y="1365249"/>
            <a:ext cx="9245600" cy="4826000"/>
          </a:xfrm>
        </p:spPr>
        <p:txBody>
          <a:bodyPr/>
          <a:lstStyle/>
          <a:p>
            <a:r>
              <a:rPr lang="en-US" sz="2000" dirty="0">
                <a:solidFill>
                  <a:srgbClr val="142958"/>
                </a:solidFill>
              </a:rPr>
              <a:t>A Bit-Serial Logic Processor</a:t>
            </a:r>
          </a:p>
          <a:p>
            <a:pPr lvl="1"/>
            <a:r>
              <a:rPr lang="en-US" sz="2000" dirty="0">
                <a:solidFill>
                  <a:srgbClr val="142958"/>
                </a:solidFill>
              </a:rPr>
              <a:t>Two 4-bit registers A, B</a:t>
            </a:r>
          </a:p>
          <a:p>
            <a:pPr lvl="1"/>
            <a:r>
              <a:rPr lang="en-US" sz="2000" dirty="0">
                <a:solidFill>
                  <a:srgbClr val="142958"/>
                </a:solidFill>
              </a:rPr>
              <a:t>A or B also serve as a destination register. </a:t>
            </a:r>
          </a:p>
          <a:p>
            <a:pPr lvl="2"/>
            <a:r>
              <a:rPr lang="en-US" sz="1600" dirty="0">
                <a:solidFill>
                  <a:srgbClr val="142958"/>
                </a:solidFill>
              </a:rPr>
              <a:t>E.g.,    AND A, B, A      /* A AND B=&gt;A */</a:t>
            </a:r>
          </a:p>
        </p:txBody>
      </p:sp>
      <p:sp>
        <p:nvSpPr>
          <p:cNvPr id="6" name="Rectangle 3"/>
          <p:cNvSpPr>
            <a:spLocks noChangeArrowheads="1"/>
          </p:cNvSpPr>
          <p:nvPr/>
        </p:nvSpPr>
        <p:spPr bwMode="auto">
          <a:xfrm>
            <a:off x="2151113" y="3967560"/>
            <a:ext cx="1370371" cy="1044697"/>
          </a:xfrm>
          <a:prstGeom prst="rect">
            <a:avLst/>
          </a:prstGeom>
          <a:solidFill>
            <a:srgbClr val="FFFFFF"/>
          </a:solidFill>
          <a:ln w="19050">
            <a:solidFill>
              <a:schemeClr val="tx1"/>
            </a:solidFill>
            <a:miter lim="800000"/>
            <a:headEnd type="none" w="sm" len="sm"/>
            <a:tailEnd type="none" w="sm" len="sm"/>
          </a:ln>
        </p:spPr>
        <p:txBody>
          <a:bodyPr wrap="none" anchor="ctr"/>
          <a:lstStyle/>
          <a:p>
            <a:endParaRPr lang="en-US" sz="1600"/>
          </a:p>
        </p:txBody>
      </p:sp>
      <p:sp>
        <p:nvSpPr>
          <p:cNvPr id="7" name="Rectangle 4"/>
          <p:cNvSpPr>
            <a:spLocks noChangeArrowheads="1"/>
          </p:cNvSpPr>
          <p:nvPr/>
        </p:nvSpPr>
        <p:spPr bwMode="auto">
          <a:xfrm>
            <a:off x="4270770" y="3967560"/>
            <a:ext cx="1370372" cy="1044697"/>
          </a:xfrm>
          <a:prstGeom prst="rect">
            <a:avLst/>
          </a:prstGeom>
          <a:solidFill>
            <a:srgbClr val="FFFFFF"/>
          </a:solidFill>
          <a:ln w="28575">
            <a:solidFill>
              <a:srgbClr val="FF0000"/>
            </a:solidFill>
            <a:miter lim="800000"/>
            <a:headEnd type="none" w="sm" len="sm"/>
            <a:tailEnd type="none" w="sm" len="sm"/>
          </a:ln>
        </p:spPr>
        <p:txBody>
          <a:bodyPr wrap="none" anchor="ctr"/>
          <a:lstStyle/>
          <a:p>
            <a:endParaRPr lang="en-US" sz="1600"/>
          </a:p>
        </p:txBody>
      </p:sp>
      <p:sp>
        <p:nvSpPr>
          <p:cNvPr id="8" name="Rectangle 5"/>
          <p:cNvSpPr>
            <a:spLocks noChangeArrowheads="1"/>
          </p:cNvSpPr>
          <p:nvPr/>
        </p:nvSpPr>
        <p:spPr bwMode="auto">
          <a:xfrm>
            <a:off x="6391672" y="3967560"/>
            <a:ext cx="1370372" cy="1044697"/>
          </a:xfrm>
          <a:prstGeom prst="rect">
            <a:avLst/>
          </a:prstGeom>
          <a:solidFill>
            <a:srgbClr val="FFFFFF"/>
          </a:solidFill>
          <a:ln w="28575">
            <a:solidFill>
              <a:srgbClr val="FF00FF"/>
            </a:solidFill>
            <a:miter lim="800000"/>
            <a:headEnd type="none" w="sm" len="sm"/>
            <a:tailEnd type="none" w="sm" len="sm"/>
          </a:ln>
        </p:spPr>
        <p:txBody>
          <a:bodyPr wrap="none" anchor="ctr"/>
          <a:lstStyle/>
          <a:p>
            <a:endParaRPr lang="en-US" sz="1600"/>
          </a:p>
        </p:txBody>
      </p:sp>
      <p:cxnSp>
        <p:nvCxnSpPr>
          <p:cNvPr id="9" name="AutoShape 7"/>
          <p:cNvCxnSpPr>
            <a:cxnSpLocks noChangeShapeType="1"/>
          </p:cNvCxnSpPr>
          <p:nvPr/>
        </p:nvCxnSpPr>
        <p:spPr bwMode="auto">
          <a:xfrm>
            <a:off x="3521484" y="4249589"/>
            <a:ext cx="749286" cy="0"/>
          </a:xfrm>
          <a:prstGeom prst="straightConnector1">
            <a:avLst/>
          </a:prstGeom>
          <a:noFill/>
          <a:ln w="28575">
            <a:solidFill>
              <a:schemeClr val="tx1"/>
            </a:solidFill>
            <a:round/>
            <a:headEnd type="none" w="sm" len="sm"/>
            <a:tailEnd type="arrow" w="med" len="med"/>
          </a:ln>
        </p:spPr>
      </p:cxnSp>
      <p:cxnSp>
        <p:nvCxnSpPr>
          <p:cNvPr id="10" name="AutoShape 8"/>
          <p:cNvCxnSpPr>
            <a:cxnSpLocks noChangeShapeType="1"/>
          </p:cNvCxnSpPr>
          <p:nvPr/>
        </p:nvCxnSpPr>
        <p:spPr bwMode="auto">
          <a:xfrm>
            <a:off x="3521484" y="4750090"/>
            <a:ext cx="749286" cy="0"/>
          </a:xfrm>
          <a:prstGeom prst="straightConnector1">
            <a:avLst/>
          </a:prstGeom>
          <a:noFill/>
          <a:ln w="28575">
            <a:solidFill>
              <a:schemeClr val="tx1"/>
            </a:solidFill>
            <a:round/>
            <a:headEnd type="none" w="sm" len="sm"/>
            <a:tailEnd type="arrow" w="med" len="med"/>
          </a:ln>
        </p:spPr>
      </p:cxnSp>
      <p:cxnSp>
        <p:nvCxnSpPr>
          <p:cNvPr id="11" name="AutoShape 9"/>
          <p:cNvCxnSpPr>
            <a:cxnSpLocks noChangeShapeType="1"/>
          </p:cNvCxnSpPr>
          <p:nvPr/>
        </p:nvCxnSpPr>
        <p:spPr bwMode="auto">
          <a:xfrm>
            <a:off x="5641142" y="4130422"/>
            <a:ext cx="750530" cy="0"/>
          </a:xfrm>
          <a:prstGeom prst="straightConnector1">
            <a:avLst/>
          </a:prstGeom>
          <a:noFill/>
          <a:ln w="28575">
            <a:solidFill>
              <a:schemeClr val="tx1"/>
            </a:solidFill>
            <a:round/>
            <a:headEnd type="none" w="sm" len="sm"/>
            <a:tailEnd type="arrow" w="med" len="med"/>
          </a:ln>
        </p:spPr>
      </p:cxnSp>
      <p:cxnSp>
        <p:nvCxnSpPr>
          <p:cNvPr id="12" name="AutoShape 11"/>
          <p:cNvCxnSpPr>
            <a:cxnSpLocks noChangeShapeType="1"/>
          </p:cNvCxnSpPr>
          <p:nvPr/>
        </p:nvCxnSpPr>
        <p:spPr bwMode="auto">
          <a:xfrm>
            <a:off x="5641142" y="4829534"/>
            <a:ext cx="750530" cy="0"/>
          </a:xfrm>
          <a:prstGeom prst="straightConnector1">
            <a:avLst/>
          </a:prstGeom>
          <a:noFill/>
          <a:ln w="28575">
            <a:solidFill>
              <a:schemeClr val="tx1"/>
            </a:solidFill>
            <a:round/>
            <a:headEnd type="none" w="sm" len="sm"/>
            <a:tailEnd type="arrow" w="med" len="med"/>
          </a:ln>
        </p:spPr>
      </p:cxnSp>
      <p:cxnSp>
        <p:nvCxnSpPr>
          <p:cNvPr id="13" name="AutoShape 13"/>
          <p:cNvCxnSpPr>
            <a:cxnSpLocks noChangeShapeType="1"/>
            <a:stCxn id="7" idx="3"/>
            <a:endCxn id="8" idx="1"/>
          </p:cNvCxnSpPr>
          <p:nvPr/>
        </p:nvCxnSpPr>
        <p:spPr bwMode="auto">
          <a:xfrm>
            <a:off x="5652343" y="4490571"/>
            <a:ext cx="728127" cy="0"/>
          </a:xfrm>
          <a:prstGeom prst="straightConnector1">
            <a:avLst/>
          </a:prstGeom>
          <a:noFill/>
          <a:ln w="28575">
            <a:solidFill>
              <a:srgbClr val="FF0000"/>
            </a:solidFill>
            <a:round/>
            <a:headEnd type="none" w="sm" len="sm"/>
            <a:tailEnd type="arrow" w="med" len="med"/>
          </a:ln>
        </p:spPr>
      </p:cxnSp>
      <p:cxnSp>
        <p:nvCxnSpPr>
          <p:cNvPr id="14" name="AutoShape 14"/>
          <p:cNvCxnSpPr>
            <a:cxnSpLocks noChangeShapeType="1"/>
          </p:cNvCxnSpPr>
          <p:nvPr/>
        </p:nvCxnSpPr>
        <p:spPr bwMode="auto">
          <a:xfrm flipH="1">
            <a:off x="2151113" y="4248264"/>
            <a:ext cx="5610930" cy="1324"/>
          </a:xfrm>
          <a:prstGeom prst="bentConnector5">
            <a:avLst>
              <a:gd name="adj1" fmla="val -3194"/>
              <a:gd name="adj2" fmla="val -42400014"/>
              <a:gd name="adj3" fmla="val 103194"/>
            </a:avLst>
          </a:prstGeom>
          <a:noFill/>
          <a:ln w="28575">
            <a:solidFill>
              <a:schemeClr val="tx1"/>
            </a:solidFill>
            <a:miter lim="800000"/>
            <a:headEnd type="none" w="sm" len="sm"/>
            <a:tailEnd type="arrow" w="med" len="med"/>
          </a:ln>
        </p:spPr>
      </p:cxnSp>
      <p:cxnSp>
        <p:nvCxnSpPr>
          <p:cNvPr id="15" name="AutoShape 15"/>
          <p:cNvCxnSpPr>
            <a:cxnSpLocks noChangeShapeType="1"/>
          </p:cNvCxnSpPr>
          <p:nvPr/>
        </p:nvCxnSpPr>
        <p:spPr bwMode="auto">
          <a:xfrm flipH="1">
            <a:off x="2161071" y="4748765"/>
            <a:ext cx="5610930" cy="1324"/>
          </a:xfrm>
          <a:prstGeom prst="bentConnector5">
            <a:avLst>
              <a:gd name="adj1" fmla="val -5949"/>
              <a:gd name="adj2" fmla="val -96600032"/>
              <a:gd name="adj3" fmla="val 106120"/>
            </a:avLst>
          </a:prstGeom>
          <a:noFill/>
          <a:ln w="28575">
            <a:solidFill>
              <a:schemeClr val="tx1"/>
            </a:solidFill>
            <a:miter lim="800000"/>
            <a:headEnd type="none" w="sm" len="sm"/>
            <a:tailEnd type="arrow" w="med" len="med"/>
          </a:ln>
        </p:spPr>
      </p:cxnSp>
      <p:sp>
        <p:nvSpPr>
          <p:cNvPr id="16" name="Rectangle 18"/>
          <p:cNvSpPr>
            <a:spLocks noChangeArrowheads="1"/>
          </p:cNvSpPr>
          <p:nvPr/>
        </p:nvSpPr>
        <p:spPr bwMode="auto">
          <a:xfrm>
            <a:off x="2151113" y="5737851"/>
            <a:ext cx="1370371" cy="1044696"/>
          </a:xfrm>
          <a:prstGeom prst="rect">
            <a:avLst/>
          </a:prstGeom>
          <a:solidFill>
            <a:srgbClr val="FFFFFF"/>
          </a:solidFill>
          <a:ln w="28575">
            <a:solidFill>
              <a:srgbClr val="FF0000"/>
            </a:solidFill>
            <a:miter lim="800000"/>
            <a:headEnd type="none" w="sm" len="sm"/>
            <a:tailEnd type="none" w="sm" len="sm"/>
          </a:ln>
        </p:spPr>
        <p:txBody>
          <a:bodyPr wrap="none" anchor="ctr"/>
          <a:lstStyle/>
          <a:p>
            <a:pPr algn="ctr"/>
            <a:r>
              <a:rPr lang="en-US" sz="1600" dirty="0">
                <a:solidFill>
                  <a:srgbClr val="FF0000"/>
                </a:solidFill>
              </a:rPr>
              <a:t>CONTROL</a:t>
            </a:r>
          </a:p>
          <a:p>
            <a:pPr algn="ctr"/>
            <a:r>
              <a:rPr lang="en-US" sz="1600" dirty="0">
                <a:solidFill>
                  <a:srgbClr val="FF0000"/>
                </a:solidFill>
              </a:rPr>
              <a:t>UNIT</a:t>
            </a:r>
          </a:p>
        </p:txBody>
      </p:sp>
      <p:cxnSp>
        <p:nvCxnSpPr>
          <p:cNvPr id="17" name="AutoShape 19"/>
          <p:cNvCxnSpPr>
            <a:cxnSpLocks noChangeShapeType="1"/>
            <a:stCxn id="16" idx="0"/>
            <a:endCxn id="6" idx="2"/>
          </p:cNvCxnSpPr>
          <p:nvPr/>
        </p:nvCxnSpPr>
        <p:spPr bwMode="auto">
          <a:xfrm flipV="1">
            <a:off x="2836921" y="5020201"/>
            <a:ext cx="0" cy="705733"/>
          </a:xfrm>
          <a:prstGeom prst="straightConnector1">
            <a:avLst/>
          </a:prstGeom>
          <a:noFill/>
          <a:ln w="28575">
            <a:solidFill>
              <a:srgbClr val="FF0000"/>
            </a:solidFill>
            <a:round/>
            <a:headEnd type="none" w="sm" len="sm"/>
            <a:tailEnd type="arrow" w="med" len="med"/>
          </a:ln>
        </p:spPr>
      </p:cxnSp>
      <p:sp>
        <p:nvSpPr>
          <p:cNvPr id="18" name="Rectangle 20"/>
          <p:cNvSpPr>
            <a:spLocks noChangeArrowheads="1"/>
          </p:cNvSpPr>
          <p:nvPr/>
        </p:nvSpPr>
        <p:spPr bwMode="auto">
          <a:xfrm>
            <a:off x="2263133" y="4102616"/>
            <a:ext cx="1166247" cy="293945"/>
          </a:xfrm>
          <a:prstGeom prst="rect">
            <a:avLst/>
          </a:prstGeom>
          <a:solidFill>
            <a:srgbClr val="FFFFFF"/>
          </a:solidFill>
          <a:ln w="28575">
            <a:solidFill>
              <a:schemeClr val="tx1"/>
            </a:solidFill>
            <a:miter lim="800000"/>
            <a:headEnd type="none" w="sm" len="sm"/>
            <a:tailEnd type="none" w="sm" len="sm"/>
          </a:ln>
        </p:spPr>
        <p:txBody>
          <a:bodyPr wrap="none" anchor="ctr"/>
          <a:lstStyle/>
          <a:p>
            <a:endParaRPr lang="en-US" sz="1600"/>
          </a:p>
        </p:txBody>
      </p:sp>
      <p:sp>
        <p:nvSpPr>
          <p:cNvPr id="19" name="Rectangle 21"/>
          <p:cNvSpPr>
            <a:spLocks noChangeArrowheads="1"/>
          </p:cNvSpPr>
          <p:nvPr/>
        </p:nvSpPr>
        <p:spPr bwMode="auto">
          <a:xfrm>
            <a:off x="2255665" y="4603117"/>
            <a:ext cx="1166247" cy="293945"/>
          </a:xfrm>
          <a:prstGeom prst="rect">
            <a:avLst/>
          </a:prstGeom>
          <a:solidFill>
            <a:srgbClr val="FFFFFF"/>
          </a:solidFill>
          <a:ln w="28575">
            <a:solidFill>
              <a:schemeClr val="tx1"/>
            </a:solidFill>
            <a:miter lim="800000"/>
            <a:headEnd type="none" w="sm" len="sm"/>
            <a:tailEnd type="none" w="sm" len="sm"/>
          </a:ln>
        </p:spPr>
        <p:txBody>
          <a:bodyPr wrap="none" anchor="ctr"/>
          <a:lstStyle/>
          <a:p>
            <a:endParaRPr lang="en-US" sz="1600"/>
          </a:p>
        </p:txBody>
      </p:sp>
      <p:sp>
        <p:nvSpPr>
          <p:cNvPr id="20" name="Text Box 24"/>
          <p:cNvSpPr txBox="1">
            <a:spLocks noChangeArrowheads="1"/>
          </p:cNvSpPr>
          <p:nvPr/>
        </p:nvSpPr>
        <p:spPr bwMode="auto">
          <a:xfrm>
            <a:off x="2296739" y="4093347"/>
            <a:ext cx="1101413" cy="333425"/>
          </a:xfrm>
          <a:prstGeom prst="rect">
            <a:avLst/>
          </a:prstGeom>
          <a:noFill/>
          <a:ln w="12699">
            <a:noFill/>
            <a:miter lim="800000"/>
            <a:headEnd type="none" w="sm" len="sm"/>
            <a:tailEnd type="none" w="sm" len="sm"/>
          </a:ln>
        </p:spPr>
        <p:txBody>
          <a:bodyPr wrap="none">
            <a:spAutoFit/>
          </a:bodyPr>
          <a:lstStyle/>
          <a:p>
            <a:r>
              <a:rPr lang="en-US" sz="1400">
                <a:solidFill>
                  <a:schemeClr val="tx1"/>
                </a:solidFill>
              </a:rPr>
              <a:t>Shift Reg. A</a:t>
            </a:r>
          </a:p>
        </p:txBody>
      </p:sp>
      <p:sp>
        <p:nvSpPr>
          <p:cNvPr id="21" name="Text Box 26"/>
          <p:cNvSpPr txBox="1">
            <a:spLocks noChangeArrowheads="1"/>
          </p:cNvSpPr>
          <p:nvPr/>
        </p:nvSpPr>
        <p:spPr bwMode="auto">
          <a:xfrm>
            <a:off x="2286781" y="4589876"/>
            <a:ext cx="1094467" cy="333425"/>
          </a:xfrm>
          <a:prstGeom prst="rect">
            <a:avLst/>
          </a:prstGeom>
          <a:noFill/>
          <a:ln w="12699">
            <a:noFill/>
            <a:miter lim="800000"/>
            <a:headEnd type="none" w="sm" len="sm"/>
            <a:tailEnd type="none" w="sm" len="sm"/>
          </a:ln>
        </p:spPr>
        <p:txBody>
          <a:bodyPr wrap="none">
            <a:spAutoFit/>
          </a:bodyPr>
          <a:lstStyle/>
          <a:p>
            <a:r>
              <a:rPr lang="en-US" sz="1400">
                <a:solidFill>
                  <a:schemeClr val="tx1"/>
                </a:solidFill>
              </a:rPr>
              <a:t>Shift Reg. B</a:t>
            </a:r>
          </a:p>
        </p:txBody>
      </p:sp>
      <p:sp>
        <p:nvSpPr>
          <p:cNvPr id="22" name="Text Box 27"/>
          <p:cNvSpPr txBox="1">
            <a:spLocks noChangeArrowheads="1"/>
          </p:cNvSpPr>
          <p:nvPr/>
        </p:nvSpPr>
        <p:spPr bwMode="auto">
          <a:xfrm>
            <a:off x="4270453" y="4203245"/>
            <a:ext cx="1372249" cy="633506"/>
          </a:xfrm>
          <a:prstGeom prst="rect">
            <a:avLst/>
          </a:prstGeom>
          <a:noFill/>
          <a:ln w="12699">
            <a:noFill/>
            <a:miter lim="800000"/>
            <a:headEnd type="none" w="sm" len="sm"/>
            <a:tailEnd type="none" w="sm" len="sm"/>
          </a:ln>
        </p:spPr>
        <p:txBody>
          <a:bodyPr wrap="none">
            <a:spAutoFit/>
          </a:bodyPr>
          <a:lstStyle/>
          <a:p>
            <a:pPr algn="ctr"/>
            <a:r>
              <a:rPr lang="en-US" sz="1600">
                <a:solidFill>
                  <a:srgbClr val="FF0000"/>
                </a:solidFill>
              </a:rPr>
              <a:t>One-bit wide</a:t>
            </a:r>
          </a:p>
          <a:p>
            <a:pPr algn="ctr"/>
            <a:r>
              <a:rPr lang="en-US" sz="1600">
                <a:solidFill>
                  <a:srgbClr val="FF0000"/>
                </a:solidFill>
              </a:rPr>
              <a:t>Logic Unit</a:t>
            </a:r>
          </a:p>
        </p:txBody>
      </p:sp>
      <p:sp>
        <p:nvSpPr>
          <p:cNvPr id="23" name="Text Box 28"/>
          <p:cNvSpPr txBox="1">
            <a:spLocks noChangeArrowheads="1"/>
          </p:cNvSpPr>
          <p:nvPr/>
        </p:nvSpPr>
        <p:spPr bwMode="auto">
          <a:xfrm>
            <a:off x="6648868" y="4162199"/>
            <a:ext cx="897051" cy="633506"/>
          </a:xfrm>
          <a:prstGeom prst="rect">
            <a:avLst/>
          </a:prstGeom>
          <a:noFill/>
          <a:ln w="12699">
            <a:noFill/>
            <a:miter lim="800000"/>
            <a:headEnd type="none" w="sm" len="sm"/>
            <a:tailEnd type="none" w="sm" len="sm"/>
          </a:ln>
        </p:spPr>
        <p:txBody>
          <a:bodyPr wrap="none">
            <a:spAutoFit/>
          </a:bodyPr>
          <a:lstStyle/>
          <a:p>
            <a:pPr algn="ctr"/>
            <a:r>
              <a:rPr lang="en-US" sz="1600">
                <a:solidFill>
                  <a:srgbClr val="FF00FF"/>
                </a:solidFill>
              </a:rPr>
              <a:t>Routing</a:t>
            </a:r>
          </a:p>
          <a:p>
            <a:pPr algn="ctr"/>
            <a:r>
              <a:rPr lang="en-US" sz="1600">
                <a:solidFill>
                  <a:srgbClr val="FF00FF"/>
                </a:solidFill>
              </a:rPr>
              <a:t>Switch</a:t>
            </a:r>
          </a:p>
        </p:txBody>
      </p:sp>
      <p:sp>
        <p:nvSpPr>
          <p:cNvPr id="24" name="Text Box 30"/>
          <p:cNvSpPr txBox="1">
            <a:spLocks noChangeArrowheads="1"/>
          </p:cNvSpPr>
          <p:nvPr/>
        </p:nvSpPr>
        <p:spPr bwMode="auto">
          <a:xfrm>
            <a:off x="3733075" y="3968884"/>
            <a:ext cx="328562" cy="366767"/>
          </a:xfrm>
          <a:prstGeom prst="rect">
            <a:avLst/>
          </a:prstGeom>
          <a:noFill/>
          <a:ln w="12699">
            <a:noFill/>
            <a:miter lim="800000"/>
            <a:headEnd type="none" w="sm" len="sm"/>
            <a:tailEnd type="none" w="sm" len="sm"/>
          </a:ln>
        </p:spPr>
        <p:txBody>
          <a:bodyPr wrap="none">
            <a:spAutoFit/>
          </a:bodyPr>
          <a:lstStyle/>
          <a:p>
            <a:r>
              <a:rPr lang="en-US" sz="1600">
                <a:solidFill>
                  <a:schemeClr val="tx1"/>
                </a:solidFill>
              </a:rPr>
              <a:t>A</a:t>
            </a:r>
          </a:p>
        </p:txBody>
      </p:sp>
      <p:sp>
        <p:nvSpPr>
          <p:cNvPr id="25" name="Text Box 31"/>
          <p:cNvSpPr txBox="1">
            <a:spLocks noChangeArrowheads="1"/>
          </p:cNvSpPr>
          <p:nvPr/>
        </p:nvSpPr>
        <p:spPr bwMode="auto">
          <a:xfrm>
            <a:off x="3733075" y="4461441"/>
            <a:ext cx="321616" cy="366767"/>
          </a:xfrm>
          <a:prstGeom prst="rect">
            <a:avLst/>
          </a:prstGeom>
          <a:noFill/>
          <a:ln w="12699">
            <a:noFill/>
            <a:miter lim="800000"/>
            <a:headEnd type="none" w="sm" len="sm"/>
            <a:tailEnd type="none" w="sm" len="sm"/>
          </a:ln>
        </p:spPr>
        <p:txBody>
          <a:bodyPr wrap="none">
            <a:spAutoFit/>
          </a:bodyPr>
          <a:lstStyle/>
          <a:p>
            <a:r>
              <a:rPr lang="en-US" sz="1600">
                <a:solidFill>
                  <a:schemeClr val="tx1"/>
                </a:solidFill>
              </a:rPr>
              <a:t>B</a:t>
            </a:r>
          </a:p>
        </p:txBody>
      </p:sp>
      <p:sp>
        <p:nvSpPr>
          <p:cNvPr id="26" name="Text Box 32"/>
          <p:cNvSpPr txBox="1">
            <a:spLocks noChangeArrowheads="1"/>
          </p:cNvSpPr>
          <p:nvPr/>
        </p:nvSpPr>
        <p:spPr bwMode="auto">
          <a:xfrm>
            <a:off x="5658567" y="4191329"/>
            <a:ext cx="689494" cy="333425"/>
          </a:xfrm>
          <a:prstGeom prst="rect">
            <a:avLst/>
          </a:prstGeom>
          <a:noFill/>
          <a:ln w="12699">
            <a:noFill/>
            <a:miter lim="800000"/>
            <a:headEnd type="none" w="sm" len="sm"/>
            <a:tailEnd type="none" w="sm" len="sm"/>
          </a:ln>
        </p:spPr>
        <p:txBody>
          <a:bodyPr wrap="none">
            <a:spAutoFit/>
          </a:bodyPr>
          <a:lstStyle/>
          <a:p>
            <a:r>
              <a:rPr lang="en-US" sz="1400">
                <a:solidFill>
                  <a:srgbClr val="FF0000"/>
                </a:solidFill>
              </a:rPr>
              <a:t>f(A, B)</a:t>
            </a:r>
          </a:p>
        </p:txBody>
      </p:sp>
      <p:sp>
        <p:nvSpPr>
          <p:cNvPr id="27" name="Text Box 33"/>
          <p:cNvSpPr txBox="1">
            <a:spLocks noChangeArrowheads="1"/>
          </p:cNvSpPr>
          <p:nvPr/>
        </p:nvSpPr>
        <p:spPr bwMode="auto">
          <a:xfrm>
            <a:off x="5810416" y="3812643"/>
            <a:ext cx="328562" cy="366767"/>
          </a:xfrm>
          <a:prstGeom prst="rect">
            <a:avLst/>
          </a:prstGeom>
          <a:noFill/>
          <a:ln w="12699">
            <a:noFill/>
            <a:miter lim="800000"/>
            <a:headEnd type="none" w="sm" len="sm"/>
            <a:tailEnd type="none" w="sm" len="sm"/>
          </a:ln>
        </p:spPr>
        <p:txBody>
          <a:bodyPr wrap="none">
            <a:spAutoFit/>
          </a:bodyPr>
          <a:lstStyle/>
          <a:p>
            <a:r>
              <a:rPr lang="en-US" sz="1600">
                <a:solidFill>
                  <a:schemeClr val="tx1"/>
                </a:solidFill>
              </a:rPr>
              <a:t>A</a:t>
            </a:r>
          </a:p>
        </p:txBody>
      </p:sp>
      <p:sp>
        <p:nvSpPr>
          <p:cNvPr id="28" name="Text Box 34"/>
          <p:cNvSpPr txBox="1">
            <a:spLocks noChangeArrowheads="1"/>
          </p:cNvSpPr>
          <p:nvPr/>
        </p:nvSpPr>
        <p:spPr bwMode="auto">
          <a:xfrm>
            <a:off x="5868914" y="4804376"/>
            <a:ext cx="321616" cy="366767"/>
          </a:xfrm>
          <a:prstGeom prst="rect">
            <a:avLst/>
          </a:prstGeom>
          <a:noFill/>
          <a:ln w="12699">
            <a:noFill/>
            <a:miter lim="800000"/>
            <a:headEnd type="none" w="sm" len="sm"/>
            <a:tailEnd type="none" w="sm" len="sm"/>
          </a:ln>
        </p:spPr>
        <p:txBody>
          <a:bodyPr wrap="none">
            <a:spAutoFit/>
          </a:bodyPr>
          <a:lstStyle/>
          <a:p>
            <a:r>
              <a:rPr lang="en-US" sz="1600">
                <a:solidFill>
                  <a:schemeClr val="tx1"/>
                </a:solidFill>
              </a:rPr>
              <a:t>B</a:t>
            </a:r>
          </a:p>
        </p:txBody>
      </p:sp>
      <p:sp>
        <p:nvSpPr>
          <p:cNvPr id="29" name="Text Box 35"/>
          <p:cNvSpPr txBox="1">
            <a:spLocks noChangeArrowheads="1"/>
          </p:cNvSpPr>
          <p:nvPr/>
        </p:nvSpPr>
        <p:spPr bwMode="auto">
          <a:xfrm>
            <a:off x="7767024" y="4201922"/>
            <a:ext cx="439704" cy="366767"/>
          </a:xfrm>
          <a:prstGeom prst="rect">
            <a:avLst/>
          </a:prstGeom>
          <a:noFill/>
          <a:ln w="12699">
            <a:noFill/>
            <a:miter lim="800000"/>
            <a:headEnd type="none" w="sm" len="sm"/>
            <a:tailEnd type="none" w="sm" len="sm"/>
          </a:ln>
        </p:spPr>
        <p:txBody>
          <a:bodyPr wrap="none">
            <a:spAutoFit/>
          </a:bodyPr>
          <a:lstStyle/>
          <a:p>
            <a:r>
              <a:rPr lang="en-US" sz="1600" dirty="0">
                <a:solidFill>
                  <a:schemeClr val="tx1"/>
                </a:solidFill>
              </a:rPr>
              <a:t>A*</a:t>
            </a:r>
          </a:p>
        </p:txBody>
      </p:sp>
      <p:sp>
        <p:nvSpPr>
          <p:cNvPr id="30" name="Text Box 36"/>
          <p:cNvSpPr txBox="1">
            <a:spLocks noChangeArrowheads="1"/>
          </p:cNvSpPr>
          <p:nvPr/>
        </p:nvSpPr>
        <p:spPr bwMode="auto">
          <a:xfrm>
            <a:off x="7781958" y="4711691"/>
            <a:ext cx="432757" cy="366767"/>
          </a:xfrm>
          <a:prstGeom prst="rect">
            <a:avLst/>
          </a:prstGeom>
          <a:noFill/>
          <a:ln w="12699">
            <a:noFill/>
            <a:miter lim="800000"/>
            <a:headEnd type="none" w="sm" len="sm"/>
            <a:tailEnd type="none" w="sm" len="sm"/>
          </a:ln>
        </p:spPr>
        <p:txBody>
          <a:bodyPr wrap="none">
            <a:spAutoFit/>
          </a:bodyPr>
          <a:lstStyle/>
          <a:p>
            <a:r>
              <a:rPr lang="en-US" sz="1600" dirty="0">
                <a:solidFill>
                  <a:schemeClr val="tx1"/>
                </a:solidFill>
              </a:rPr>
              <a:t>B*</a:t>
            </a:r>
          </a:p>
        </p:txBody>
      </p:sp>
      <p:sp>
        <p:nvSpPr>
          <p:cNvPr id="31" name="Oval 38"/>
          <p:cNvSpPr>
            <a:spLocks noChangeArrowheads="1"/>
          </p:cNvSpPr>
          <p:nvPr/>
        </p:nvSpPr>
        <p:spPr bwMode="auto">
          <a:xfrm>
            <a:off x="2400046" y="2990391"/>
            <a:ext cx="871262" cy="325723"/>
          </a:xfrm>
          <a:prstGeom prst="ellipse">
            <a:avLst/>
          </a:prstGeom>
          <a:solidFill>
            <a:srgbClr val="FFFFFF"/>
          </a:solidFill>
          <a:ln w="28575">
            <a:solidFill>
              <a:srgbClr val="0000FF"/>
            </a:solidFill>
            <a:round/>
            <a:headEnd type="none" w="sm" len="sm"/>
            <a:tailEnd type="none" w="sm" len="sm"/>
          </a:ln>
        </p:spPr>
        <p:txBody>
          <a:bodyPr wrap="none" anchor="ctr"/>
          <a:lstStyle/>
          <a:p>
            <a:pPr algn="ctr"/>
            <a:r>
              <a:rPr lang="en-US" sz="1600"/>
              <a:t>D3-D0</a:t>
            </a:r>
          </a:p>
        </p:txBody>
      </p:sp>
      <p:sp>
        <p:nvSpPr>
          <p:cNvPr id="32" name="Oval 40"/>
          <p:cNvSpPr>
            <a:spLocks noChangeArrowheads="1"/>
          </p:cNvSpPr>
          <p:nvPr/>
        </p:nvSpPr>
        <p:spPr bwMode="auto">
          <a:xfrm>
            <a:off x="6643093" y="2990391"/>
            <a:ext cx="871262" cy="325723"/>
          </a:xfrm>
          <a:prstGeom prst="ellipse">
            <a:avLst/>
          </a:prstGeom>
          <a:solidFill>
            <a:srgbClr val="FFFFFF"/>
          </a:solidFill>
          <a:ln w="28575">
            <a:solidFill>
              <a:srgbClr val="0000FF"/>
            </a:solidFill>
            <a:round/>
            <a:headEnd type="none" w="sm" len="sm"/>
            <a:tailEnd type="none" w="sm" len="sm"/>
          </a:ln>
        </p:spPr>
        <p:txBody>
          <a:bodyPr wrap="none" anchor="ctr"/>
          <a:lstStyle/>
          <a:p>
            <a:pPr algn="ctr"/>
            <a:r>
              <a:rPr lang="en-US" sz="1600"/>
              <a:t>R1,R0</a:t>
            </a:r>
          </a:p>
        </p:txBody>
      </p:sp>
      <p:sp>
        <p:nvSpPr>
          <p:cNvPr id="33" name="Oval 41"/>
          <p:cNvSpPr>
            <a:spLocks noChangeArrowheads="1"/>
          </p:cNvSpPr>
          <p:nvPr/>
        </p:nvSpPr>
        <p:spPr bwMode="auto">
          <a:xfrm>
            <a:off x="4514724" y="2990391"/>
            <a:ext cx="871262" cy="325723"/>
          </a:xfrm>
          <a:prstGeom prst="ellipse">
            <a:avLst/>
          </a:prstGeom>
          <a:solidFill>
            <a:srgbClr val="FFFFFF"/>
          </a:solidFill>
          <a:ln w="28575">
            <a:solidFill>
              <a:srgbClr val="0000FF"/>
            </a:solidFill>
            <a:round/>
            <a:headEnd type="none" w="sm" len="sm"/>
            <a:tailEnd type="none" w="sm" len="sm"/>
          </a:ln>
        </p:spPr>
        <p:txBody>
          <a:bodyPr wrap="none" anchor="ctr"/>
          <a:lstStyle/>
          <a:p>
            <a:pPr algn="ctr"/>
            <a:r>
              <a:rPr lang="en-US" sz="1600"/>
              <a:t>F2-F0</a:t>
            </a:r>
          </a:p>
        </p:txBody>
      </p:sp>
      <p:sp>
        <p:nvSpPr>
          <p:cNvPr id="34" name="Oval 48"/>
          <p:cNvSpPr>
            <a:spLocks noChangeAspect="1" noChangeArrowheads="1"/>
          </p:cNvSpPr>
          <p:nvPr/>
        </p:nvSpPr>
        <p:spPr bwMode="auto">
          <a:xfrm>
            <a:off x="465220" y="3670126"/>
            <a:ext cx="873752" cy="327047"/>
          </a:xfrm>
          <a:prstGeom prst="ellipse">
            <a:avLst/>
          </a:prstGeom>
          <a:solidFill>
            <a:srgbClr val="FFFFFF"/>
          </a:solidFill>
          <a:ln w="28575">
            <a:solidFill>
              <a:srgbClr val="0000FF"/>
            </a:solidFill>
            <a:round/>
            <a:headEnd type="none" w="sm" len="sm"/>
            <a:tailEnd type="none" w="sm" len="sm"/>
          </a:ln>
        </p:spPr>
        <p:txBody>
          <a:bodyPr wrap="none" anchor="ctr"/>
          <a:lstStyle/>
          <a:p>
            <a:pPr algn="ctr"/>
            <a:r>
              <a:rPr lang="en-US" sz="1400" dirty="0"/>
              <a:t>Load A</a:t>
            </a:r>
          </a:p>
        </p:txBody>
      </p:sp>
      <p:sp>
        <p:nvSpPr>
          <p:cNvPr id="35" name="Oval 49"/>
          <p:cNvSpPr>
            <a:spLocks noChangeAspect="1" noChangeArrowheads="1"/>
          </p:cNvSpPr>
          <p:nvPr/>
        </p:nvSpPr>
        <p:spPr bwMode="auto">
          <a:xfrm>
            <a:off x="4227207" y="6068319"/>
            <a:ext cx="873752" cy="327047"/>
          </a:xfrm>
          <a:prstGeom prst="ellipse">
            <a:avLst/>
          </a:prstGeom>
          <a:solidFill>
            <a:srgbClr val="FFFFFF"/>
          </a:solidFill>
          <a:ln w="28575">
            <a:solidFill>
              <a:srgbClr val="0000FF"/>
            </a:solidFill>
            <a:round/>
            <a:headEnd type="none" w="sm" len="sm"/>
            <a:tailEnd type="none" w="sm" len="sm"/>
          </a:ln>
        </p:spPr>
        <p:txBody>
          <a:bodyPr wrap="none" anchor="ctr"/>
          <a:lstStyle/>
          <a:p>
            <a:pPr algn="ctr"/>
            <a:r>
              <a:rPr lang="en-US" sz="1400"/>
              <a:t>Execute</a:t>
            </a:r>
          </a:p>
        </p:txBody>
      </p:sp>
      <p:sp>
        <p:nvSpPr>
          <p:cNvPr id="37" name="Line 53"/>
          <p:cNvSpPr>
            <a:spLocks noChangeShapeType="1"/>
          </p:cNvSpPr>
          <p:nvPr/>
        </p:nvSpPr>
        <p:spPr bwMode="auto">
          <a:xfrm flipH="1">
            <a:off x="3499081" y="6244421"/>
            <a:ext cx="718170" cy="0"/>
          </a:xfrm>
          <a:prstGeom prst="line">
            <a:avLst/>
          </a:prstGeom>
          <a:noFill/>
          <a:ln w="28575">
            <a:solidFill>
              <a:srgbClr val="0000FF"/>
            </a:solidFill>
            <a:round/>
            <a:headEnd/>
            <a:tailEnd type="triangle" w="med" len="med"/>
          </a:ln>
        </p:spPr>
        <p:txBody>
          <a:bodyPr wrap="none" anchor="ctr"/>
          <a:lstStyle/>
          <a:p>
            <a:endParaRPr lang="en-US" sz="1600"/>
          </a:p>
        </p:txBody>
      </p:sp>
      <p:sp>
        <p:nvSpPr>
          <p:cNvPr id="38" name="Text Box 55"/>
          <p:cNvSpPr txBox="1">
            <a:spLocks noChangeArrowheads="1"/>
          </p:cNvSpPr>
          <p:nvPr/>
        </p:nvSpPr>
        <p:spPr bwMode="auto">
          <a:xfrm>
            <a:off x="1561015" y="5272440"/>
            <a:ext cx="681088" cy="366767"/>
          </a:xfrm>
          <a:prstGeom prst="rect">
            <a:avLst/>
          </a:prstGeom>
          <a:noFill/>
          <a:ln w="28575">
            <a:noFill/>
            <a:miter lim="800000"/>
            <a:headEnd/>
            <a:tailEnd/>
          </a:ln>
        </p:spPr>
        <p:txBody>
          <a:bodyPr wrap="none" anchor="ctr">
            <a:spAutoFit/>
          </a:bodyPr>
          <a:lstStyle/>
          <a:p>
            <a:pPr algn="ctr"/>
            <a:r>
              <a:rPr lang="en-US" sz="1600" dirty="0"/>
              <a:t>Clock</a:t>
            </a:r>
          </a:p>
        </p:txBody>
      </p:sp>
      <p:sp>
        <p:nvSpPr>
          <p:cNvPr id="39" name="Line 57"/>
          <p:cNvSpPr>
            <a:spLocks noChangeShapeType="1"/>
          </p:cNvSpPr>
          <p:nvPr/>
        </p:nvSpPr>
        <p:spPr bwMode="auto">
          <a:xfrm>
            <a:off x="2293005" y="4997692"/>
            <a:ext cx="0" cy="733539"/>
          </a:xfrm>
          <a:prstGeom prst="line">
            <a:avLst/>
          </a:prstGeom>
          <a:noFill/>
          <a:ln w="19050">
            <a:solidFill>
              <a:srgbClr val="0000FF"/>
            </a:solidFill>
            <a:round/>
            <a:headEnd type="arrow" w="med" len="med"/>
            <a:tailEnd type="arrow" w="med" len="med"/>
          </a:ln>
        </p:spPr>
        <p:txBody>
          <a:bodyPr wrap="none" anchor="ctr"/>
          <a:lstStyle/>
          <a:p>
            <a:endParaRPr lang="en-US" sz="1600"/>
          </a:p>
        </p:txBody>
      </p:sp>
      <p:sp>
        <p:nvSpPr>
          <p:cNvPr id="40" name="Line 58"/>
          <p:cNvSpPr>
            <a:spLocks noChangeShapeType="1"/>
          </p:cNvSpPr>
          <p:nvPr/>
        </p:nvSpPr>
        <p:spPr bwMode="auto">
          <a:xfrm>
            <a:off x="2005488" y="5355192"/>
            <a:ext cx="287517" cy="0"/>
          </a:xfrm>
          <a:prstGeom prst="line">
            <a:avLst/>
          </a:prstGeom>
          <a:noFill/>
          <a:ln w="19050">
            <a:solidFill>
              <a:srgbClr val="0000FF"/>
            </a:solidFill>
            <a:round/>
            <a:headEnd/>
            <a:tailEnd/>
          </a:ln>
        </p:spPr>
        <p:txBody>
          <a:bodyPr wrap="none" anchor="ctr"/>
          <a:lstStyle/>
          <a:p>
            <a:endParaRPr lang="en-US" sz="1600"/>
          </a:p>
        </p:txBody>
      </p:sp>
      <p:sp>
        <p:nvSpPr>
          <p:cNvPr id="41" name="Line 60"/>
          <p:cNvSpPr>
            <a:spLocks noChangeShapeType="1"/>
          </p:cNvSpPr>
          <p:nvPr/>
        </p:nvSpPr>
        <p:spPr bwMode="auto">
          <a:xfrm>
            <a:off x="2839410" y="3318762"/>
            <a:ext cx="0" cy="640853"/>
          </a:xfrm>
          <a:prstGeom prst="line">
            <a:avLst/>
          </a:prstGeom>
          <a:noFill/>
          <a:ln w="28575">
            <a:solidFill>
              <a:srgbClr val="0000FF"/>
            </a:solidFill>
            <a:round/>
            <a:headEnd/>
            <a:tailEnd type="triangle" w="med" len="med"/>
          </a:ln>
        </p:spPr>
        <p:txBody>
          <a:bodyPr wrap="none" anchor="ctr"/>
          <a:lstStyle/>
          <a:p>
            <a:endParaRPr lang="en-US" sz="1600"/>
          </a:p>
        </p:txBody>
      </p:sp>
      <p:sp>
        <p:nvSpPr>
          <p:cNvPr id="42" name="Line 61"/>
          <p:cNvSpPr>
            <a:spLocks noChangeShapeType="1"/>
          </p:cNvSpPr>
          <p:nvPr/>
        </p:nvSpPr>
        <p:spPr bwMode="auto">
          <a:xfrm>
            <a:off x="7081214" y="3318762"/>
            <a:ext cx="0" cy="640853"/>
          </a:xfrm>
          <a:prstGeom prst="line">
            <a:avLst/>
          </a:prstGeom>
          <a:noFill/>
          <a:ln w="28575">
            <a:solidFill>
              <a:srgbClr val="0000FF"/>
            </a:solidFill>
            <a:round/>
            <a:headEnd/>
            <a:tailEnd type="triangle" w="med" len="med"/>
          </a:ln>
        </p:spPr>
        <p:txBody>
          <a:bodyPr wrap="none" anchor="ctr"/>
          <a:lstStyle/>
          <a:p>
            <a:endParaRPr lang="en-US" sz="1600"/>
          </a:p>
        </p:txBody>
      </p:sp>
      <p:sp>
        <p:nvSpPr>
          <p:cNvPr id="43" name="Line 62"/>
          <p:cNvSpPr>
            <a:spLocks noChangeShapeType="1"/>
          </p:cNvSpPr>
          <p:nvPr/>
        </p:nvSpPr>
        <p:spPr bwMode="auto">
          <a:xfrm>
            <a:off x="4960312" y="3326707"/>
            <a:ext cx="0" cy="640853"/>
          </a:xfrm>
          <a:prstGeom prst="line">
            <a:avLst/>
          </a:prstGeom>
          <a:noFill/>
          <a:ln w="28575">
            <a:solidFill>
              <a:srgbClr val="0000FF"/>
            </a:solidFill>
            <a:round/>
            <a:headEnd/>
            <a:tailEnd type="triangle" w="med" len="med"/>
          </a:ln>
        </p:spPr>
        <p:txBody>
          <a:bodyPr wrap="none" anchor="ctr"/>
          <a:lstStyle/>
          <a:p>
            <a:endParaRPr lang="en-US" sz="1600"/>
          </a:p>
        </p:txBody>
      </p:sp>
      <p:sp>
        <p:nvSpPr>
          <p:cNvPr id="44" name="Oval 48"/>
          <p:cNvSpPr>
            <a:spLocks noChangeAspect="1" noChangeArrowheads="1"/>
          </p:cNvSpPr>
          <p:nvPr/>
        </p:nvSpPr>
        <p:spPr bwMode="auto">
          <a:xfrm>
            <a:off x="455565" y="5012257"/>
            <a:ext cx="873752" cy="327047"/>
          </a:xfrm>
          <a:prstGeom prst="ellipse">
            <a:avLst/>
          </a:prstGeom>
          <a:solidFill>
            <a:srgbClr val="FFFFFF"/>
          </a:solidFill>
          <a:ln w="28575">
            <a:solidFill>
              <a:srgbClr val="0000FF"/>
            </a:solidFill>
            <a:round/>
            <a:headEnd type="none" w="sm" len="sm"/>
            <a:tailEnd type="none" w="sm" len="sm"/>
          </a:ln>
        </p:spPr>
        <p:txBody>
          <a:bodyPr wrap="none" anchor="ctr"/>
          <a:lstStyle/>
          <a:p>
            <a:pPr algn="ctr"/>
            <a:r>
              <a:rPr lang="en-US" sz="1400" dirty="0"/>
              <a:t>Load B</a:t>
            </a:r>
          </a:p>
        </p:txBody>
      </p:sp>
      <p:cxnSp>
        <p:nvCxnSpPr>
          <p:cNvPr id="49" name="Connector: Elbow 48">
            <a:extLst>
              <a:ext uri="{FF2B5EF4-FFF2-40B4-BE49-F238E27FC236}">
                <a16:creationId xmlns:a16="http://schemas.microsoft.com/office/drawing/2014/main" id="{CF3A48C1-FF91-46F5-A5D5-16DAD347105D}"/>
              </a:ext>
            </a:extLst>
          </p:cNvPr>
          <p:cNvCxnSpPr>
            <a:cxnSpLocks/>
            <a:stCxn id="34" idx="4"/>
          </p:cNvCxnSpPr>
          <p:nvPr/>
        </p:nvCxnSpPr>
        <p:spPr>
          <a:xfrm rot="16200000" flipH="1">
            <a:off x="1392357" y="3506911"/>
            <a:ext cx="359484" cy="1340007"/>
          </a:xfrm>
          <a:prstGeom prst="bentConnector2">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61C31326-AF8E-4669-890A-7EFA2DDAF062}"/>
              </a:ext>
            </a:extLst>
          </p:cNvPr>
          <p:cNvCxnSpPr>
            <a:cxnSpLocks/>
            <a:stCxn id="44" idx="0"/>
          </p:cNvCxnSpPr>
          <p:nvPr/>
        </p:nvCxnSpPr>
        <p:spPr>
          <a:xfrm rot="5400000" flipH="1" flipV="1">
            <a:off x="1378685" y="4168563"/>
            <a:ext cx="357451" cy="1329938"/>
          </a:xfrm>
          <a:prstGeom prst="bentConnector2">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6" name="Text Box 55">
            <a:extLst>
              <a:ext uri="{FF2B5EF4-FFF2-40B4-BE49-F238E27FC236}">
                <a16:creationId xmlns:a16="http://schemas.microsoft.com/office/drawing/2014/main" id="{4F8E47E1-0809-45B2-9B52-DCD537778A55}"/>
              </a:ext>
            </a:extLst>
          </p:cNvPr>
          <p:cNvSpPr txBox="1">
            <a:spLocks noChangeArrowheads="1"/>
          </p:cNvSpPr>
          <p:nvPr/>
        </p:nvSpPr>
        <p:spPr bwMode="auto">
          <a:xfrm>
            <a:off x="2804879" y="5301391"/>
            <a:ext cx="564578" cy="338554"/>
          </a:xfrm>
          <a:prstGeom prst="rect">
            <a:avLst/>
          </a:prstGeom>
          <a:noFill/>
          <a:ln w="28575">
            <a:noFill/>
            <a:miter lim="800000"/>
            <a:headEnd/>
            <a:tailEnd/>
          </a:ln>
        </p:spPr>
        <p:txBody>
          <a:bodyPr wrap="none" anchor="ctr">
            <a:spAutoFit/>
          </a:bodyPr>
          <a:lstStyle/>
          <a:p>
            <a:pPr algn="ctr"/>
            <a:r>
              <a:rPr lang="en-US" sz="1600" dirty="0"/>
              <a:t>Shift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111BDD3-8B7A-4184-9BF4-CFB52AAFAABD}"/>
                  </a:ext>
                </a:extLst>
              </p14:cNvPr>
              <p14:cNvContentPartPr/>
              <p14:nvPr/>
            </p14:nvContentPartPr>
            <p14:xfrm>
              <a:off x="789480" y="200520"/>
              <a:ext cx="8983800" cy="6582240"/>
            </p14:xfrm>
          </p:contentPart>
        </mc:Choice>
        <mc:Fallback>
          <p:pic>
            <p:nvPicPr>
              <p:cNvPr id="3" name="Ink 2">
                <a:extLst>
                  <a:ext uri="{FF2B5EF4-FFF2-40B4-BE49-F238E27FC236}">
                    <a16:creationId xmlns:a16="http://schemas.microsoft.com/office/drawing/2014/main" id="{0111BDD3-8B7A-4184-9BF4-CFB52AAFAABD}"/>
                  </a:ext>
                </a:extLst>
              </p:cNvPr>
              <p:cNvPicPr/>
              <p:nvPr/>
            </p:nvPicPr>
            <p:blipFill>
              <a:blip r:embed="rId3"/>
              <a:stretch>
                <a:fillRect/>
              </a:stretch>
            </p:blipFill>
            <p:spPr>
              <a:xfrm>
                <a:off x="780120" y="191160"/>
                <a:ext cx="9002520" cy="6600960"/>
              </a:xfrm>
              <a:prstGeom prst="rect">
                <a:avLst/>
              </a:prstGeom>
            </p:spPr>
          </p:pic>
        </mc:Fallback>
      </mc:AlternateContent>
    </p:spTree>
    <p:extLst>
      <p:ext uri="{BB962C8B-B14F-4D97-AF65-F5344CB8AC3E}">
        <p14:creationId xmlns:p14="http://schemas.microsoft.com/office/powerpoint/2010/main" val="357134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Serial Logic Processor</a:t>
            </a:r>
          </a:p>
        </p:txBody>
      </p:sp>
      <p:sp>
        <p:nvSpPr>
          <p:cNvPr id="4" name="Text Placeholder 3"/>
          <p:cNvSpPr>
            <a:spLocks noGrp="1"/>
          </p:cNvSpPr>
          <p:nvPr>
            <p:ph type="body" sz="quarter" idx="12"/>
          </p:nvPr>
        </p:nvSpPr>
        <p:spPr>
          <a:xfrm>
            <a:off x="444500" y="1374775"/>
            <a:ext cx="9245600" cy="4826000"/>
          </a:xfrm>
        </p:spPr>
        <p:txBody>
          <a:bodyPr/>
          <a:lstStyle/>
          <a:p>
            <a:r>
              <a:rPr lang="en-US" altLang="en-US" sz="2800" dirty="0"/>
              <a:t>Design a 4-bit serial logic processor</a:t>
            </a:r>
          </a:p>
          <a:p>
            <a:r>
              <a:rPr lang="en-US" altLang="en-US" sz="2800" dirty="0"/>
              <a:t>Performs 1 of 8 logical operations on 4-bit words (1 bit at a time, serially)</a:t>
            </a:r>
          </a:p>
          <a:p>
            <a:r>
              <a:rPr lang="en-US" altLang="en-US" sz="2800" dirty="0"/>
              <a:t>All logical operations may be performed bit-wise with no additional storage</a:t>
            </a:r>
          </a:p>
          <a:p>
            <a:r>
              <a:rPr lang="en-US" altLang="en-US" sz="2800" dirty="0"/>
              <a:t>Two 4-bit registers (A, B) which can serve as source/destination of each instruction</a:t>
            </a:r>
          </a:p>
          <a:p>
            <a:r>
              <a:rPr lang="en-US" altLang="en-US" sz="2800" dirty="0"/>
              <a:t>Executes </a:t>
            </a:r>
            <a:r>
              <a:rPr lang="en-US" altLang="en-US" sz="2800" b="1" dirty="0"/>
              <a:t>single</a:t>
            </a:r>
            <a:r>
              <a:rPr lang="en-US" altLang="en-US" sz="2800" dirty="0"/>
              <a:t> instruction per EXECUTE signal</a:t>
            </a:r>
          </a:p>
          <a:p>
            <a:pPr marL="0" indent="0">
              <a:buNone/>
            </a:pPr>
            <a:endParaRPr lang="en-US" altLang="en-US" sz="2800" dirty="0"/>
          </a:p>
          <a:p>
            <a:endParaRPr lang="en-US" altLang="en-US" sz="28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80AE973-A31A-471C-AE11-681CFB57C34C}"/>
                  </a:ext>
                </a:extLst>
              </p14:cNvPr>
              <p14:cNvContentPartPr/>
              <p14:nvPr/>
            </p14:nvContentPartPr>
            <p14:xfrm>
              <a:off x="4421880" y="0"/>
              <a:ext cx="5181120" cy="6543720"/>
            </p14:xfrm>
          </p:contentPart>
        </mc:Choice>
        <mc:Fallback>
          <p:pic>
            <p:nvPicPr>
              <p:cNvPr id="3" name="Ink 2">
                <a:extLst>
                  <a:ext uri="{FF2B5EF4-FFF2-40B4-BE49-F238E27FC236}">
                    <a16:creationId xmlns:a16="http://schemas.microsoft.com/office/drawing/2014/main" id="{580AE973-A31A-471C-AE11-681CFB57C34C}"/>
                  </a:ext>
                </a:extLst>
              </p:cNvPr>
              <p:cNvPicPr/>
              <p:nvPr/>
            </p:nvPicPr>
            <p:blipFill>
              <a:blip r:embed="rId3"/>
              <a:stretch>
                <a:fillRect/>
              </a:stretch>
            </p:blipFill>
            <p:spPr>
              <a:xfrm>
                <a:off x="4412520" y="-9360"/>
                <a:ext cx="5199840" cy="6562440"/>
              </a:xfrm>
              <a:prstGeom prst="rect">
                <a:avLst/>
              </a:prstGeom>
            </p:spPr>
          </p:pic>
        </mc:Fallback>
      </mc:AlternateContent>
    </p:spTree>
    <p:extLst>
      <p:ext uri="{BB962C8B-B14F-4D97-AF65-F5344CB8AC3E}">
        <p14:creationId xmlns:p14="http://schemas.microsoft.com/office/powerpoint/2010/main" val="181160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Demo Points</a:t>
            </a:r>
          </a:p>
        </p:txBody>
      </p:sp>
      <p:sp>
        <p:nvSpPr>
          <p:cNvPr id="4" name="Text Placeholder 3"/>
          <p:cNvSpPr>
            <a:spLocks noGrp="1"/>
          </p:cNvSpPr>
          <p:nvPr>
            <p:ph type="body" sz="quarter" idx="12"/>
          </p:nvPr>
        </p:nvSpPr>
        <p:spPr>
          <a:xfrm>
            <a:off x="444500" y="1365249"/>
            <a:ext cx="9245600" cy="4826000"/>
          </a:xfrm>
        </p:spPr>
        <p:txBody>
          <a:bodyPr/>
          <a:lstStyle/>
          <a:p>
            <a:r>
              <a:rPr lang="en-US" sz="2400" dirty="0"/>
              <a:t>Show correct loading of the A and B registers. (1 point)</a:t>
            </a:r>
          </a:p>
          <a:p>
            <a:r>
              <a:rPr lang="en-US" sz="2400" dirty="0"/>
              <a:t>Show that the computation cycle is the right length. We will hit execute and hold it high. The shift registers should shift a total of 4 times. No more, no less. (1 point).</a:t>
            </a:r>
          </a:p>
          <a:p>
            <a:r>
              <a:rPr lang="en-US" sz="2400" dirty="0"/>
              <a:t>Demonstrate the four routing operations. (1 point)</a:t>
            </a:r>
          </a:p>
          <a:p>
            <a:r>
              <a:rPr lang="en-US" sz="2400" dirty="0"/>
              <a:t>Demonstrate the 8 functional operations. (1 point)</a:t>
            </a:r>
          </a:p>
          <a:p>
            <a:r>
              <a:rPr lang="en-US" sz="2400" dirty="0"/>
              <a:t>Show that the computation cycle completes even if execute returns to 0 mid-computation. This will be clocked slowly (1 Hz), and execute will be switched high. As soon as it starts shifting, execute will be switched low. The circuit must complete its computation cycle as normal. (1 point)</a:t>
            </a:r>
          </a:p>
          <a:p>
            <a:pPr marL="0" indent="0">
              <a:buNone/>
            </a:pPr>
            <a:endParaRPr lang="en-US" sz="2000" dirty="0">
              <a:solidFill>
                <a:srgbClr val="142958"/>
              </a:solidFill>
            </a:endParaRPr>
          </a:p>
        </p:txBody>
      </p:sp>
    </p:spTree>
    <p:extLst>
      <p:ext uri="{BB962C8B-B14F-4D97-AF65-F5344CB8AC3E}">
        <p14:creationId xmlns:p14="http://schemas.microsoft.com/office/powerpoint/2010/main" val="7339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Serial Processing</a:t>
            </a:r>
          </a:p>
        </p:txBody>
      </p:sp>
      <p:sp>
        <p:nvSpPr>
          <p:cNvPr id="4" name="Text Placeholder 3"/>
          <p:cNvSpPr>
            <a:spLocks noGrp="1"/>
          </p:cNvSpPr>
          <p:nvPr>
            <p:ph type="body" sz="quarter" idx="12"/>
          </p:nvPr>
        </p:nvSpPr>
        <p:spPr>
          <a:xfrm>
            <a:off x="444500" y="1365249"/>
            <a:ext cx="9245600" cy="4826000"/>
          </a:xfrm>
        </p:spPr>
        <p:txBody>
          <a:bodyPr/>
          <a:lstStyle/>
          <a:p>
            <a:r>
              <a:rPr lang="en-US" sz="2000" dirty="0">
                <a:solidFill>
                  <a:srgbClr val="142958"/>
                </a:solidFill>
              </a:rPr>
              <a:t>All 8 operations (AND, OR, XOR, ‘1’, NAND, NOR, XNOR) can be done bitwise </a:t>
            </a:r>
          </a:p>
          <a:p>
            <a:r>
              <a:rPr lang="en-US" sz="2000" dirty="0">
                <a:solidFill>
                  <a:srgbClr val="142958"/>
                </a:solidFill>
              </a:rPr>
              <a:t>Example of 8-bit bitwise addition (we won’t need to implement this because it requires extra flip-flop for carry)</a:t>
            </a:r>
          </a:p>
        </p:txBody>
      </p:sp>
      <p:pic>
        <p:nvPicPr>
          <p:cNvPr id="5" name="Picture 2"/>
          <p:cNvPicPr>
            <a:picLocks noChangeAspect="1" noChangeArrowheads="1"/>
          </p:cNvPicPr>
          <p:nvPr/>
        </p:nvPicPr>
        <p:blipFill>
          <a:blip r:embed="rId2" cstate="print"/>
          <a:srcRect/>
          <a:stretch>
            <a:fillRect/>
          </a:stretch>
        </p:blipFill>
        <p:spPr bwMode="auto">
          <a:xfrm>
            <a:off x="2280913" y="2695599"/>
            <a:ext cx="6022493" cy="4117183"/>
          </a:xfrm>
          <a:prstGeom prst="rect">
            <a:avLst/>
          </a:prstGeom>
          <a:noFill/>
          <a:ln w="9525">
            <a:noFill/>
            <a:miter lim="800000"/>
            <a:headEnd/>
            <a:tailEnd/>
          </a:ln>
        </p:spPr>
      </p:pic>
    </p:spTree>
    <p:extLst>
      <p:ext uri="{BB962C8B-B14F-4D97-AF65-F5344CB8AC3E}">
        <p14:creationId xmlns:p14="http://schemas.microsoft.com/office/powerpoint/2010/main" val="71318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Instructions and Design</a:t>
            </a:r>
          </a:p>
        </p:txBody>
      </p:sp>
      <p:sp>
        <p:nvSpPr>
          <p:cNvPr id="4" name="Text Placeholder 3"/>
          <p:cNvSpPr>
            <a:spLocks noGrp="1"/>
          </p:cNvSpPr>
          <p:nvPr>
            <p:ph type="body" sz="quarter" idx="12"/>
          </p:nvPr>
        </p:nvSpPr>
        <p:spPr>
          <a:xfrm>
            <a:off x="444500" y="1365249"/>
            <a:ext cx="9245600" cy="4826000"/>
          </a:xfrm>
        </p:spPr>
        <p:txBody>
          <a:bodyPr/>
          <a:lstStyle/>
          <a:p>
            <a:r>
              <a:rPr lang="en-US" sz="2000" dirty="0">
                <a:solidFill>
                  <a:srgbClr val="142958"/>
                </a:solidFill>
              </a:rPr>
              <a:t>8 Logic functions need to be implemented in the computation unit; function output routed appropriately</a:t>
            </a:r>
          </a:p>
          <a:p>
            <a:r>
              <a:rPr lang="en-US" sz="2000" dirty="0">
                <a:solidFill>
                  <a:srgbClr val="142958"/>
                </a:solidFill>
              </a:rPr>
              <a:t>Instructions specified by inputs D[3:0], F[2:0], R[1,0], </a:t>
            </a:r>
            <a:r>
              <a:rPr lang="en-US" sz="2000" dirty="0" err="1">
                <a:solidFill>
                  <a:srgbClr val="142958"/>
                </a:solidFill>
              </a:rPr>
              <a:t>LoadA</a:t>
            </a:r>
            <a:r>
              <a:rPr lang="en-US" sz="2000" dirty="0">
                <a:solidFill>
                  <a:srgbClr val="142958"/>
                </a:solidFill>
              </a:rPr>
              <a:t>, </a:t>
            </a:r>
            <a:r>
              <a:rPr lang="en-US" sz="2000" dirty="0" err="1">
                <a:solidFill>
                  <a:srgbClr val="142958"/>
                </a:solidFill>
              </a:rPr>
              <a:t>LoadB</a:t>
            </a:r>
            <a:r>
              <a:rPr lang="en-US" sz="2000" dirty="0">
                <a:solidFill>
                  <a:srgbClr val="142958"/>
                </a:solidFill>
              </a:rPr>
              <a:t> </a:t>
            </a:r>
          </a:p>
          <a:p>
            <a:r>
              <a:rPr lang="en-US" sz="2000" dirty="0">
                <a:solidFill>
                  <a:srgbClr val="142958"/>
                </a:solidFill>
              </a:rPr>
              <a:t>Single instruction executed on EXEC (CPU halts after execution of one instruction until EXEC is high during RE)</a:t>
            </a:r>
          </a:p>
        </p:txBody>
      </p:sp>
      <p:graphicFrame>
        <p:nvGraphicFramePr>
          <p:cNvPr id="5" name="Table 4"/>
          <p:cNvGraphicFramePr>
            <a:graphicFrameLocks noGrp="1"/>
          </p:cNvGraphicFramePr>
          <p:nvPr/>
        </p:nvGraphicFramePr>
        <p:xfrm>
          <a:off x="701521" y="3757100"/>
          <a:ext cx="8556625" cy="2546290"/>
        </p:xfrm>
        <a:graphic>
          <a:graphicData uri="http://schemas.openxmlformats.org/drawingml/2006/table">
            <a:tbl>
              <a:tblPr/>
              <a:tblGrid>
                <a:gridCol w="950913">
                  <a:extLst>
                    <a:ext uri="{9D8B030D-6E8A-4147-A177-3AD203B41FA5}">
                      <a16:colId xmlns:a16="http://schemas.microsoft.com/office/drawing/2014/main" val="20000"/>
                    </a:ext>
                  </a:extLst>
                </a:gridCol>
                <a:gridCol w="950912">
                  <a:extLst>
                    <a:ext uri="{9D8B030D-6E8A-4147-A177-3AD203B41FA5}">
                      <a16:colId xmlns:a16="http://schemas.microsoft.com/office/drawing/2014/main" val="20001"/>
                    </a:ext>
                  </a:extLst>
                </a:gridCol>
                <a:gridCol w="950913">
                  <a:extLst>
                    <a:ext uri="{9D8B030D-6E8A-4147-A177-3AD203B41FA5}">
                      <a16:colId xmlns:a16="http://schemas.microsoft.com/office/drawing/2014/main" val="20002"/>
                    </a:ext>
                  </a:extLst>
                </a:gridCol>
                <a:gridCol w="1267777">
                  <a:extLst>
                    <a:ext uri="{9D8B030D-6E8A-4147-A177-3AD203B41FA5}">
                      <a16:colId xmlns:a16="http://schemas.microsoft.com/office/drawing/2014/main" val="20003"/>
                    </a:ext>
                  </a:extLst>
                </a:gridCol>
                <a:gridCol w="632460">
                  <a:extLst>
                    <a:ext uri="{9D8B030D-6E8A-4147-A177-3AD203B41FA5}">
                      <a16:colId xmlns:a16="http://schemas.microsoft.com/office/drawing/2014/main" val="20004"/>
                    </a:ext>
                  </a:extLst>
                </a:gridCol>
                <a:gridCol w="950913">
                  <a:extLst>
                    <a:ext uri="{9D8B030D-6E8A-4147-A177-3AD203B41FA5}">
                      <a16:colId xmlns:a16="http://schemas.microsoft.com/office/drawing/2014/main" val="20005"/>
                    </a:ext>
                  </a:extLst>
                </a:gridCol>
                <a:gridCol w="950912">
                  <a:extLst>
                    <a:ext uri="{9D8B030D-6E8A-4147-A177-3AD203B41FA5}">
                      <a16:colId xmlns:a16="http://schemas.microsoft.com/office/drawing/2014/main" val="20006"/>
                    </a:ext>
                  </a:extLst>
                </a:gridCol>
                <a:gridCol w="950913">
                  <a:extLst>
                    <a:ext uri="{9D8B030D-6E8A-4147-A177-3AD203B41FA5}">
                      <a16:colId xmlns:a16="http://schemas.microsoft.com/office/drawing/2014/main" val="20007"/>
                    </a:ext>
                  </a:extLst>
                </a:gridCol>
                <a:gridCol w="950912">
                  <a:extLst>
                    <a:ext uri="{9D8B030D-6E8A-4147-A177-3AD203B41FA5}">
                      <a16:colId xmlns:a16="http://schemas.microsoft.com/office/drawing/2014/main" val="20008"/>
                    </a:ext>
                  </a:extLst>
                </a:gridCol>
              </a:tblGrid>
              <a:tr h="527050">
                <a:tc gridSpan="3">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a:cs typeface="Times New Roman" pitchFamily="18" charset="0"/>
                        </a:rPr>
                        <a:t>Function </a:t>
                      </a:r>
                      <a:endParaRPr kumimoji="0" lang="en-US" sz="1400" b="0" i="0" u="none" strike="noStrike" cap="none" normalizeH="0" baseline="0" dirty="0">
                        <a:ln>
                          <a:noFill/>
                        </a:ln>
                        <a:solidFill>
                          <a:schemeClr val="tx1"/>
                        </a:solidFill>
                        <a:effectLst/>
                        <a:latin typeface="Times"/>
                        <a:cs typeface="Times New Roman" pitchFamily="18" charset="0"/>
                      </a:endParaRPr>
                    </a:p>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a:cs typeface="Times New Roman" pitchFamily="18" charset="0"/>
                        </a:rPr>
                        <a:t>Selection Inputs</a:t>
                      </a:r>
                      <a:endParaRPr kumimoji="0" lang="en-US" sz="1400" b="0" i="0" u="none" strike="noStrike" cap="none" normalizeH="0" baseline="0" dirty="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a:cs typeface="Times New Roman" pitchFamily="18" charset="0"/>
                        </a:rPr>
                        <a:t>Computation</a:t>
                      </a:r>
                      <a:endParaRPr kumimoji="0" lang="en-US" sz="1400" b="0" i="0" u="none" strike="noStrike" cap="none" normalizeH="0" baseline="0" dirty="0">
                        <a:ln>
                          <a:noFill/>
                        </a:ln>
                        <a:solidFill>
                          <a:schemeClr val="tx1"/>
                        </a:solidFill>
                        <a:effectLst/>
                        <a:latin typeface="Times"/>
                        <a:cs typeface="Times New Roman" pitchFamily="18" charset="0"/>
                      </a:endParaRPr>
                    </a:p>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a:cs typeface="Times New Roman" pitchFamily="18" charset="0"/>
                        </a:rPr>
                        <a:t> Unit Output</a:t>
                      </a:r>
                      <a:endParaRPr kumimoji="0" lang="en-US" sz="1400" b="0" i="0" u="none" strike="noStrike" cap="none" normalizeH="0" baseline="0" dirty="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Routing</a:t>
                      </a:r>
                      <a:endParaRPr kumimoji="0" lang="en-US" sz="1400" b="0" i="0" u="none" strike="noStrike" cap="none" normalizeH="0" baseline="0">
                        <a:ln>
                          <a:noFill/>
                        </a:ln>
                        <a:solidFill>
                          <a:schemeClr val="tx1"/>
                        </a:solidFill>
                        <a:effectLst/>
                        <a:latin typeface="Times"/>
                        <a:cs typeface="Times New Roman" pitchFamily="18" charset="0"/>
                      </a:endParaRPr>
                    </a:p>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 Selection</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Router Output</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anchor="b"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84150">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F2</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F1</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F0</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f(A, B)</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R1</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R0</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A’</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a:cs typeface="Times New Roman" pitchFamily="18" charset="0"/>
                        </a:rPr>
                        <a:t>B’</a:t>
                      </a: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891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A AND B</a:t>
                      </a: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a:cs typeface="Times New Roman" pitchFamily="18" charset="0"/>
                        </a:rPr>
                        <a:t>0</a:t>
                      </a:r>
                    </a:p>
                  </a:txBody>
                  <a:tcPr marL="60960" marR="60960"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A</a:t>
                      </a:r>
                    </a:p>
                  </a:txBody>
                  <a:tcPr marL="60960" marR="6096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B</a:t>
                      </a:r>
                    </a:p>
                  </a:txBody>
                  <a:tcPr marL="60960" marR="60960"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184150">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A OR B</a:t>
                      </a: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A</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F</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18891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A XOR B</a:t>
                      </a: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F</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B</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184150">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1111</a:t>
                      </a: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B</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A</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3525">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A NAND B</a:t>
                      </a: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6"/>
                  </a:ext>
                </a:extLst>
              </a:tr>
              <a:tr h="188913">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A NOR B</a:t>
                      </a: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63525">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0</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A XNOR B</a:t>
                      </a: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184150">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a:cs typeface="Times New Roman" pitchFamily="18" charset="0"/>
                        </a:rPr>
                        <a:t>1</a:t>
                      </a:r>
                    </a:p>
                  </a:txBody>
                  <a:tcPr marL="60960" marR="60960"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a:cs typeface="Times New Roman" pitchFamily="18" charset="0"/>
                        </a:rPr>
                        <a:t>0000</a:t>
                      </a:r>
                    </a:p>
                  </a:txBody>
                  <a:tcPr marL="60960" marR="60960"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8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a:cs typeface="Times New Roman" pitchFamily="18" charset="0"/>
                      </a:endParaRPr>
                    </a:p>
                  </a:txBody>
                  <a:tcPr marL="60960" marR="6096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1CC6B72-49B6-4750-B5C0-7EC2B31864E7}"/>
                  </a:ext>
                </a:extLst>
              </p14:cNvPr>
              <p14:cNvContentPartPr/>
              <p14:nvPr/>
            </p14:nvContentPartPr>
            <p14:xfrm>
              <a:off x="4887000" y="4531680"/>
              <a:ext cx="486000" cy="1728720"/>
            </p14:xfrm>
          </p:contentPart>
        </mc:Choice>
        <mc:Fallback>
          <p:pic>
            <p:nvPicPr>
              <p:cNvPr id="3" name="Ink 2">
                <a:extLst>
                  <a:ext uri="{FF2B5EF4-FFF2-40B4-BE49-F238E27FC236}">
                    <a16:creationId xmlns:a16="http://schemas.microsoft.com/office/drawing/2014/main" id="{51CC6B72-49B6-4750-B5C0-7EC2B31864E7}"/>
                  </a:ext>
                </a:extLst>
              </p:cNvPr>
              <p:cNvPicPr/>
              <p:nvPr/>
            </p:nvPicPr>
            <p:blipFill>
              <a:blip r:embed="rId3"/>
              <a:stretch>
                <a:fillRect/>
              </a:stretch>
            </p:blipFill>
            <p:spPr>
              <a:xfrm>
                <a:off x="4877640" y="4522320"/>
                <a:ext cx="504720" cy="1747440"/>
              </a:xfrm>
              <a:prstGeom prst="rect">
                <a:avLst/>
              </a:prstGeom>
            </p:spPr>
          </p:pic>
        </mc:Fallback>
      </mc:AlternateContent>
    </p:spTree>
    <p:extLst>
      <p:ext uri="{BB962C8B-B14F-4D97-AF65-F5344CB8AC3E}">
        <p14:creationId xmlns:p14="http://schemas.microsoft.com/office/powerpoint/2010/main" val="297171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Register File</a:t>
            </a:r>
          </a:p>
        </p:txBody>
      </p:sp>
      <p:sp>
        <p:nvSpPr>
          <p:cNvPr id="4" name="Text Placeholder 3"/>
          <p:cNvSpPr>
            <a:spLocks noGrp="1"/>
          </p:cNvSpPr>
          <p:nvPr>
            <p:ph type="body" sz="quarter" idx="12"/>
          </p:nvPr>
        </p:nvSpPr>
        <p:spPr>
          <a:xfrm>
            <a:off x="444500" y="1365249"/>
            <a:ext cx="9245600" cy="4826000"/>
          </a:xfrm>
        </p:spPr>
        <p:txBody>
          <a:bodyPr/>
          <a:lstStyle/>
          <a:p>
            <a:r>
              <a:rPr lang="en-US" sz="2800" dirty="0"/>
              <a:t>Use two shift registers </a:t>
            </a:r>
          </a:p>
          <a:p>
            <a:pPr lvl="1"/>
            <a:r>
              <a:rPr lang="en-US" sz="2400" dirty="0"/>
              <a:t>Use the parallel in capability (parallel load of D3-D0)</a:t>
            </a:r>
          </a:p>
          <a:p>
            <a:pPr lvl="1"/>
            <a:r>
              <a:rPr lang="en-US" sz="2400" dirty="0"/>
              <a:t>Use the parallel out capability (for debugging and demo)</a:t>
            </a:r>
          </a:p>
          <a:p>
            <a:pPr lvl="1"/>
            <a:r>
              <a:rPr lang="en-US" sz="2400" dirty="0"/>
              <a:t>Shift out only when EXECUTE is flipped on (and only process a 4-bit word)</a:t>
            </a:r>
          </a:p>
          <a:p>
            <a:pPr lvl="1"/>
            <a:r>
              <a:rPr lang="en-US" sz="2400" dirty="0"/>
              <a:t>Shift in from the output of the router</a:t>
            </a:r>
          </a:p>
          <a:p>
            <a:pPr lvl="1"/>
            <a:r>
              <a:rPr lang="en-US" sz="2400" dirty="0"/>
              <a:t>Clock input from the FPGA switchbox (or switch for debugging)</a:t>
            </a:r>
          </a:p>
          <a:p>
            <a:pPr lvl="2"/>
            <a:r>
              <a:rPr lang="en-US" sz="2400" dirty="0"/>
              <a:t>We will test at 1 kHz </a:t>
            </a:r>
          </a:p>
          <a:p>
            <a:pPr lvl="2"/>
            <a:r>
              <a:rPr lang="en-US" sz="2400" dirty="0"/>
              <a:t>Do not gate clock. But do not continuously shift either, will need to have control unit control mode pin.</a:t>
            </a:r>
          </a:p>
          <a:p>
            <a:endParaRPr lang="en-US" sz="1500" dirty="0">
              <a:solidFill>
                <a:srgbClr val="142958"/>
              </a:solidFill>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45D895E-2C6C-49EF-9376-EA532A08FA87}"/>
                  </a:ext>
                </a:extLst>
              </p14:cNvPr>
              <p14:cNvContentPartPr/>
              <p14:nvPr/>
            </p14:nvContentPartPr>
            <p14:xfrm>
              <a:off x="1618560" y="89640"/>
              <a:ext cx="7772040" cy="6545520"/>
            </p14:xfrm>
          </p:contentPart>
        </mc:Choice>
        <mc:Fallback>
          <p:pic>
            <p:nvPicPr>
              <p:cNvPr id="3" name="Ink 2">
                <a:extLst>
                  <a:ext uri="{FF2B5EF4-FFF2-40B4-BE49-F238E27FC236}">
                    <a16:creationId xmlns:a16="http://schemas.microsoft.com/office/drawing/2014/main" id="{045D895E-2C6C-49EF-9376-EA532A08FA87}"/>
                  </a:ext>
                </a:extLst>
              </p:cNvPr>
              <p:cNvPicPr/>
              <p:nvPr/>
            </p:nvPicPr>
            <p:blipFill>
              <a:blip r:embed="rId3"/>
              <a:stretch>
                <a:fillRect/>
              </a:stretch>
            </p:blipFill>
            <p:spPr>
              <a:xfrm>
                <a:off x="1609200" y="80280"/>
                <a:ext cx="7790760" cy="6564240"/>
              </a:xfrm>
              <a:prstGeom prst="rect">
                <a:avLst/>
              </a:prstGeom>
            </p:spPr>
          </p:pic>
        </mc:Fallback>
      </mc:AlternateContent>
    </p:spTree>
    <p:extLst>
      <p:ext uri="{BB962C8B-B14F-4D97-AF65-F5344CB8AC3E}">
        <p14:creationId xmlns:p14="http://schemas.microsoft.com/office/powerpoint/2010/main" val="15771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Logic Unit</a:t>
            </a:r>
          </a:p>
        </p:txBody>
      </p:sp>
      <p:sp>
        <p:nvSpPr>
          <p:cNvPr id="4" name="Text Placeholder 3"/>
          <p:cNvSpPr>
            <a:spLocks noGrp="1"/>
          </p:cNvSpPr>
          <p:nvPr>
            <p:ph type="body" sz="quarter" idx="12"/>
          </p:nvPr>
        </p:nvSpPr>
        <p:spPr>
          <a:xfrm>
            <a:off x="444500" y="1365249"/>
            <a:ext cx="9245600" cy="4826000"/>
          </a:xfrm>
        </p:spPr>
        <p:txBody>
          <a:bodyPr/>
          <a:lstStyle/>
          <a:p>
            <a:r>
              <a:rPr lang="en-US" sz="2800" dirty="0"/>
              <a:t>Will need 8-1 MUX to implement 8 functions</a:t>
            </a:r>
          </a:p>
          <a:p>
            <a:r>
              <a:rPr lang="en-US" sz="2800" dirty="0"/>
              <a:t>Example (half of what you will need)</a:t>
            </a:r>
            <a:endParaRPr lang="en-US" sz="2400" dirty="0"/>
          </a:p>
          <a:p>
            <a:endParaRPr lang="en-US" sz="1500" dirty="0">
              <a:solidFill>
                <a:srgbClr val="142958"/>
              </a:solidFill>
            </a:endParaRPr>
          </a:p>
        </p:txBody>
      </p:sp>
      <p:sp>
        <p:nvSpPr>
          <p:cNvPr id="53" name="Rectangle 3"/>
          <p:cNvSpPr>
            <a:spLocks noChangeArrowheads="1"/>
          </p:cNvSpPr>
          <p:nvPr/>
        </p:nvSpPr>
        <p:spPr bwMode="auto">
          <a:xfrm>
            <a:off x="1272070" y="4676725"/>
            <a:ext cx="4176712" cy="1195387"/>
          </a:xfrm>
          <a:prstGeom prst="rect">
            <a:avLst/>
          </a:prstGeom>
          <a:solidFill>
            <a:srgbClr val="FFFFFF"/>
          </a:solidFill>
          <a:ln w="28575">
            <a:solidFill>
              <a:srgbClr val="0000FF"/>
            </a:solidFill>
            <a:miter lim="800000"/>
            <a:headEnd/>
            <a:tailEnd/>
          </a:ln>
        </p:spPr>
        <p:txBody>
          <a:bodyPr wrap="none" anchor="ctr"/>
          <a:lstStyle/>
          <a:p>
            <a:pPr algn="ctr"/>
            <a:endParaRPr lang="en-US">
              <a:solidFill>
                <a:srgbClr val="FF0000"/>
              </a:solidFill>
              <a:latin typeface="Droid Sans Pro"/>
            </a:endParaRPr>
          </a:p>
        </p:txBody>
      </p:sp>
      <p:grpSp>
        <p:nvGrpSpPr>
          <p:cNvPr id="5" name="Group 4"/>
          <p:cNvGrpSpPr/>
          <p:nvPr/>
        </p:nvGrpSpPr>
        <p:grpSpPr>
          <a:xfrm>
            <a:off x="2325510" y="3168574"/>
            <a:ext cx="627062" cy="1265238"/>
            <a:chOff x="1449870" y="3151137"/>
            <a:chExt cx="627062" cy="1265238"/>
          </a:xfrm>
        </p:grpSpPr>
        <p:sp>
          <p:nvSpPr>
            <p:cNvPr id="56" name="Arc 7"/>
            <p:cNvSpPr>
              <a:spLocks noChangeAspect="1"/>
            </p:cNvSpPr>
            <p:nvPr/>
          </p:nvSpPr>
          <p:spPr bwMode="auto">
            <a:xfrm rot="5400000" flipV="1">
              <a:off x="1525276" y="3864719"/>
              <a:ext cx="511175" cy="592137"/>
            </a:xfrm>
            <a:custGeom>
              <a:avLst/>
              <a:gdLst>
                <a:gd name="T0" fmla="*/ 0 w 18661"/>
                <a:gd name="T1" fmla="*/ 0 h 21600"/>
                <a:gd name="T2" fmla="*/ 511175 w 18661"/>
                <a:gd name="T3" fmla="*/ 293930 h 21600"/>
                <a:gd name="T4" fmla="*/ 0 w 18661"/>
                <a:gd name="T5" fmla="*/ 592137 h 21600"/>
                <a:gd name="T6" fmla="*/ 0 60000 65536"/>
                <a:gd name="T7" fmla="*/ 0 60000 65536"/>
                <a:gd name="T8" fmla="*/ 0 60000 65536"/>
                <a:gd name="T9" fmla="*/ 0 w 18661"/>
                <a:gd name="T10" fmla="*/ 0 h 21600"/>
                <a:gd name="T11" fmla="*/ 18661 w 18661"/>
                <a:gd name="T12" fmla="*/ 21600 h 21600"/>
              </a:gdLst>
              <a:ahLst/>
              <a:cxnLst>
                <a:cxn ang="T6">
                  <a:pos x="T0" y="T1"/>
                </a:cxn>
                <a:cxn ang="T7">
                  <a:pos x="T2" y="T3"/>
                </a:cxn>
                <a:cxn ang="T8">
                  <a:pos x="T4" y="T5"/>
                </a:cxn>
              </a:cxnLst>
              <a:rect l="T9" t="T10" r="T11" b="T12"/>
              <a:pathLst>
                <a:path w="18661" h="21600" fill="none" extrusionOk="0">
                  <a:moveTo>
                    <a:pt x="-1" y="0"/>
                  </a:moveTo>
                  <a:cubicBezTo>
                    <a:pt x="7684" y="0"/>
                    <a:pt x="14790" y="4082"/>
                    <a:pt x="18660" y="10722"/>
                  </a:cubicBezTo>
                </a:path>
                <a:path w="18661" h="21600" stroke="0" extrusionOk="0">
                  <a:moveTo>
                    <a:pt x="-1" y="0"/>
                  </a:moveTo>
                  <a:cubicBezTo>
                    <a:pt x="7684" y="0"/>
                    <a:pt x="14790" y="4082"/>
                    <a:pt x="18660" y="10722"/>
                  </a:cubicBezTo>
                  <a:lnTo>
                    <a:pt x="0" y="21600"/>
                  </a:lnTo>
                  <a:close/>
                </a:path>
              </a:pathLst>
            </a:custGeom>
            <a:noFill/>
            <a:ln w="25400">
              <a:solidFill>
                <a:srgbClr val="0000FF"/>
              </a:solidFill>
              <a:round/>
              <a:headEnd/>
              <a:tailEnd/>
            </a:ln>
          </p:spPr>
          <p:txBody>
            <a:bodyPr wrap="none" anchor="ctr"/>
            <a:lstStyle/>
            <a:p>
              <a:endParaRPr lang="en-US">
                <a:latin typeface="Droid Sans Pro"/>
              </a:endParaRPr>
            </a:p>
          </p:txBody>
        </p:sp>
        <p:grpSp>
          <p:nvGrpSpPr>
            <p:cNvPr id="3" name="Group 2"/>
            <p:cNvGrpSpPr/>
            <p:nvPr/>
          </p:nvGrpSpPr>
          <p:grpSpPr>
            <a:xfrm>
              <a:off x="1449870" y="3151137"/>
              <a:ext cx="622300" cy="1265238"/>
              <a:chOff x="1449870" y="3151137"/>
              <a:chExt cx="622300" cy="1265238"/>
            </a:xfrm>
          </p:grpSpPr>
          <p:sp>
            <p:nvSpPr>
              <p:cNvPr id="54" name="Arc 5"/>
              <p:cNvSpPr>
                <a:spLocks noChangeAspect="1"/>
              </p:cNvSpPr>
              <p:nvPr/>
            </p:nvSpPr>
            <p:spPr bwMode="auto">
              <a:xfrm rot="9000000">
                <a:off x="1449870" y="3151137"/>
                <a:ext cx="511175" cy="592138"/>
              </a:xfrm>
              <a:custGeom>
                <a:avLst/>
                <a:gdLst>
                  <a:gd name="T0" fmla="*/ 0 w 18661"/>
                  <a:gd name="T1" fmla="*/ 0 h 21600"/>
                  <a:gd name="T2" fmla="*/ 511175 w 18661"/>
                  <a:gd name="T3" fmla="*/ 293931 h 21600"/>
                  <a:gd name="T4" fmla="*/ 0 w 18661"/>
                  <a:gd name="T5" fmla="*/ 592138 h 21600"/>
                  <a:gd name="T6" fmla="*/ 0 60000 65536"/>
                  <a:gd name="T7" fmla="*/ 0 60000 65536"/>
                  <a:gd name="T8" fmla="*/ 0 60000 65536"/>
                  <a:gd name="T9" fmla="*/ 0 w 18661"/>
                  <a:gd name="T10" fmla="*/ 0 h 21600"/>
                  <a:gd name="T11" fmla="*/ 18661 w 18661"/>
                  <a:gd name="T12" fmla="*/ 21600 h 21600"/>
                </a:gdLst>
                <a:ahLst/>
                <a:cxnLst>
                  <a:cxn ang="T6">
                    <a:pos x="T0" y="T1"/>
                  </a:cxn>
                  <a:cxn ang="T7">
                    <a:pos x="T2" y="T3"/>
                  </a:cxn>
                  <a:cxn ang="T8">
                    <a:pos x="T4" y="T5"/>
                  </a:cxn>
                </a:cxnLst>
                <a:rect l="T9" t="T10" r="T11" b="T12"/>
                <a:pathLst>
                  <a:path w="18661" h="21600" fill="none" extrusionOk="0">
                    <a:moveTo>
                      <a:pt x="-1" y="0"/>
                    </a:moveTo>
                    <a:cubicBezTo>
                      <a:pt x="7684" y="0"/>
                      <a:pt x="14790" y="4082"/>
                      <a:pt x="18660" y="10722"/>
                    </a:cubicBezTo>
                  </a:path>
                  <a:path w="18661" h="21600" stroke="0" extrusionOk="0">
                    <a:moveTo>
                      <a:pt x="-1" y="0"/>
                    </a:moveTo>
                    <a:cubicBezTo>
                      <a:pt x="7684" y="0"/>
                      <a:pt x="14790" y="4082"/>
                      <a:pt x="18660" y="10722"/>
                    </a:cubicBezTo>
                    <a:lnTo>
                      <a:pt x="0" y="21600"/>
                    </a:lnTo>
                    <a:close/>
                  </a:path>
                </a:pathLst>
              </a:custGeom>
              <a:noFill/>
              <a:ln w="25400">
                <a:solidFill>
                  <a:srgbClr val="0000FF"/>
                </a:solidFill>
                <a:round/>
                <a:headEnd/>
                <a:tailEnd/>
              </a:ln>
            </p:spPr>
            <p:txBody>
              <a:bodyPr wrap="none" anchor="ctr"/>
              <a:lstStyle/>
              <a:p>
                <a:endParaRPr lang="en-US">
                  <a:latin typeface="Droid Sans Pro"/>
                </a:endParaRPr>
              </a:p>
            </p:txBody>
          </p:sp>
          <p:sp>
            <p:nvSpPr>
              <p:cNvPr id="55" name="Arc 6"/>
              <p:cNvSpPr>
                <a:spLocks noChangeAspect="1"/>
              </p:cNvSpPr>
              <p:nvPr/>
            </p:nvSpPr>
            <p:spPr bwMode="auto">
              <a:xfrm rot="5400000">
                <a:off x="1520513" y="3864719"/>
                <a:ext cx="511175" cy="592138"/>
              </a:xfrm>
              <a:custGeom>
                <a:avLst/>
                <a:gdLst>
                  <a:gd name="T0" fmla="*/ 0 w 18661"/>
                  <a:gd name="T1" fmla="*/ 0 h 21600"/>
                  <a:gd name="T2" fmla="*/ 511175 w 18661"/>
                  <a:gd name="T3" fmla="*/ 293931 h 21600"/>
                  <a:gd name="T4" fmla="*/ 0 w 18661"/>
                  <a:gd name="T5" fmla="*/ 592138 h 21600"/>
                  <a:gd name="T6" fmla="*/ 0 60000 65536"/>
                  <a:gd name="T7" fmla="*/ 0 60000 65536"/>
                  <a:gd name="T8" fmla="*/ 0 60000 65536"/>
                  <a:gd name="T9" fmla="*/ 0 w 18661"/>
                  <a:gd name="T10" fmla="*/ 0 h 21600"/>
                  <a:gd name="T11" fmla="*/ 18661 w 18661"/>
                  <a:gd name="T12" fmla="*/ 21600 h 21600"/>
                </a:gdLst>
                <a:ahLst/>
                <a:cxnLst>
                  <a:cxn ang="T6">
                    <a:pos x="T0" y="T1"/>
                  </a:cxn>
                  <a:cxn ang="T7">
                    <a:pos x="T2" y="T3"/>
                  </a:cxn>
                  <a:cxn ang="T8">
                    <a:pos x="T4" y="T5"/>
                  </a:cxn>
                </a:cxnLst>
                <a:rect l="T9" t="T10" r="T11" b="T12"/>
                <a:pathLst>
                  <a:path w="18661" h="21600" fill="none" extrusionOk="0">
                    <a:moveTo>
                      <a:pt x="-1" y="0"/>
                    </a:moveTo>
                    <a:cubicBezTo>
                      <a:pt x="7684" y="0"/>
                      <a:pt x="14790" y="4082"/>
                      <a:pt x="18660" y="10722"/>
                    </a:cubicBezTo>
                  </a:path>
                  <a:path w="18661" h="21600" stroke="0" extrusionOk="0">
                    <a:moveTo>
                      <a:pt x="-1" y="0"/>
                    </a:moveTo>
                    <a:cubicBezTo>
                      <a:pt x="7684" y="0"/>
                      <a:pt x="14790" y="4082"/>
                      <a:pt x="18660" y="10722"/>
                    </a:cubicBezTo>
                    <a:lnTo>
                      <a:pt x="0" y="21600"/>
                    </a:lnTo>
                    <a:close/>
                  </a:path>
                </a:pathLst>
              </a:custGeom>
              <a:noFill/>
              <a:ln w="25400">
                <a:solidFill>
                  <a:srgbClr val="0000FF"/>
                </a:solidFill>
                <a:round/>
                <a:headEnd/>
                <a:tailEnd/>
              </a:ln>
            </p:spPr>
            <p:txBody>
              <a:bodyPr wrap="none" anchor="ctr"/>
              <a:lstStyle/>
              <a:p>
                <a:endParaRPr lang="en-US">
                  <a:latin typeface="Droid Sans Pro"/>
                </a:endParaRPr>
              </a:p>
            </p:txBody>
          </p:sp>
          <p:sp>
            <p:nvSpPr>
              <p:cNvPr id="57" name="Line 8"/>
              <p:cNvSpPr>
                <a:spLocks noChangeAspect="1" noChangeShapeType="1"/>
              </p:cNvSpPr>
              <p:nvPr/>
            </p:nvSpPr>
            <p:spPr bwMode="auto">
              <a:xfrm rot="5400000">
                <a:off x="1318901" y="3742481"/>
                <a:ext cx="334962" cy="0"/>
              </a:xfrm>
              <a:prstGeom prst="line">
                <a:avLst/>
              </a:prstGeom>
              <a:noFill/>
              <a:ln w="25400">
                <a:solidFill>
                  <a:srgbClr val="0000FF"/>
                </a:solidFill>
                <a:round/>
                <a:headEnd/>
                <a:tailEnd/>
              </a:ln>
            </p:spPr>
            <p:txBody>
              <a:bodyPr wrap="none" anchor="ctr"/>
              <a:lstStyle/>
              <a:p>
                <a:endParaRPr lang="en-US">
                  <a:latin typeface="Droid Sans Pro"/>
                </a:endParaRPr>
              </a:p>
            </p:txBody>
          </p:sp>
          <p:sp>
            <p:nvSpPr>
              <p:cNvPr id="58" name="Line 9"/>
              <p:cNvSpPr>
                <a:spLocks noChangeAspect="1" noChangeShapeType="1"/>
              </p:cNvSpPr>
              <p:nvPr/>
            </p:nvSpPr>
            <p:spPr bwMode="auto">
              <a:xfrm rot="5400000">
                <a:off x="1904688" y="3740894"/>
                <a:ext cx="334963" cy="0"/>
              </a:xfrm>
              <a:prstGeom prst="line">
                <a:avLst/>
              </a:prstGeom>
              <a:noFill/>
              <a:ln w="25400">
                <a:solidFill>
                  <a:srgbClr val="0000FF"/>
                </a:solidFill>
                <a:round/>
                <a:headEnd/>
                <a:tailEnd/>
              </a:ln>
            </p:spPr>
            <p:txBody>
              <a:bodyPr wrap="none" anchor="ctr"/>
              <a:lstStyle/>
              <a:p>
                <a:endParaRPr lang="en-US">
                  <a:latin typeface="Droid Sans Pro"/>
                </a:endParaRPr>
              </a:p>
            </p:txBody>
          </p:sp>
        </p:grpSp>
      </p:grpSp>
      <p:sp>
        <p:nvSpPr>
          <p:cNvPr id="59" name="Line 10"/>
          <p:cNvSpPr>
            <a:spLocks noChangeAspect="1" noChangeShapeType="1"/>
          </p:cNvSpPr>
          <p:nvPr/>
        </p:nvSpPr>
        <p:spPr bwMode="auto">
          <a:xfrm rot="5400000" flipH="1">
            <a:off x="1754670" y="3471812"/>
            <a:ext cx="323850" cy="0"/>
          </a:xfrm>
          <a:prstGeom prst="line">
            <a:avLst/>
          </a:prstGeom>
          <a:noFill/>
          <a:ln w="28575">
            <a:solidFill>
              <a:srgbClr val="0000FF"/>
            </a:solidFill>
            <a:round/>
            <a:headEnd/>
            <a:tailEnd/>
          </a:ln>
        </p:spPr>
        <p:txBody>
          <a:bodyPr wrap="none" anchor="ctr"/>
          <a:lstStyle/>
          <a:p>
            <a:endParaRPr lang="en-US">
              <a:latin typeface="Droid Sans Pro"/>
            </a:endParaRPr>
          </a:p>
        </p:txBody>
      </p:sp>
      <p:sp>
        <p:nvSpPr>
          <p:cNvPr id="60" name="Line 11"/>
          <p:cNvSpPr>
            <a:spLocks noChangeAspect="1" noChangeShapeType="1"/>
          </p:cNvSpPr>
          <p:nvPr/>
        </p:nvSpPr>
        <p:spPr bwMode="auto">
          <a:xfrm rot="5400000" flipH="1">
            <a:off x="1490350" y="3464669"/>
            <a:ext cx="322263" cy="0"/>
          </a:xfrm>
          <a:prstGeom prst="line">
            <a:avLst/>
          </a:prstGeom>
          <a:noFill/>
          <a:ln w="28575">
            <a:solidFill>
              <a:srgbClr val="0000FF"/>
            </a:solidFill>
            <a:round/>
            <a:headEnd/>
            <a:tailEnd/>
          </a:ln>
        </p:spPr>
        <p:txBody>
          <a:bodyPr wrap="none" anchor="ctr"/>
          <a:lstStyle/>
          <a:p>
            <a:endParaRPr lang="en-US">
              <a:latin typeface="Droid Sans Pro"/>
            </a:endParaRPr>
          </a:p>
        </p:txBody>
      </p:sp>
      <p:sp>
        <p:nvSpPr>
          <p:cNvPr id="61" name="Line 12"/>
          <p:cNvSpPr>
            <a:spLocks noChangeAspect="1" noChangeShapeType="1"/>
          </p:cNvSpPr>
          <p:nvPr/>
        </p:nvSpPr>
        <p:spPr bwMode="auto">
          <a:xfrm rot="5400000">
            <a:off x="1581967" y="4478624"/>
            <a:ext cx="399380" cy="0"/>
          </a:xfrm>
          <a:prstGeom prst="line">
            <a:avLst/>
          </a:prstGeom>
          <a:noFill/>
          <a:ln w="28575">
            <a:solidFill>
              <a:srgbClr val="0000FF"/>
            </a:solidFill>
            <a:round/>
            <a:headEnd/>
            <a:tailEnd/>
          </a:ln>
        </p:spPr>
        <p:txBody>
          <a:bodyPr wrap="none" anchor="ctr"/>
          <a:lstStyle/>
          <a:p>
            <a:endParaRPr lang="en-US">
              <a:latin typeface="Droid Sans Pro"/>
            </a:endParaRPr>
          </a:p>
        </p:txBody>
      </p:sp>
      <p:sp>
        <p:nvSpPr>
          <p:cNvPr id="62" name="AutoShape 25"/>
          <p:cNvSpPr>
            <a:spLocks noChangeAspect="1" noChangeArrowheads="1"/>
          </p:cNvSpPr>
          <p:nvPr/>
        </p:nvSpPr>
        <p:spPr bwMode="auto">
          <a:xfrm rot="5400000">
            <a:off x="1491701" y="3669791"/>
            <a:ext cx="604837" cy="565150"/>
          </a:xfrm>
          <a:prstGeom prst="flowChartDelay">
            <a:avLst/>
          </a:prstGeom>
          <a:solidFill>
            <a:srgbClr val="FFFFFF"/>
          </a:solidFill>
          <a:ln w="25400">
            <a:solidFill>
              <a:srgbClr val="0000FF"/>
            </a:solidFill>
            <a:miter lim="800000"/>
            <a:headEnd type="none" w="sm" len="sm"/>
            <a:tailEnd type="none" w="sm" len="sm"/>
          </a:ln>
        </p:spPr>
        <p:txBody>
          <a:bodyPr wrap="none" anchor="ctr"/>
          <a:lstStyle/>
          <a:p>
            <a:endParaRPr lang="en-US">
              <a:latin typeface="Droid Sans Pro"/>
            </a:endParaRPr>
          </a:p>
        </p:txBody>
      </p:sp>
      <p:sp>
        <p:nvSpPr>
          <p:cNvPr id="63" name="Line 26"/>
          <p:cNvSpPr>
            <a:spLocks noChangeAspect="1" noChangeShapeType="1"/>
          </p:cNvSpPr>
          <p:nvPr/>
        </p:nvSpPr>
        <p:spPr bwMode="auto">
          <a:xfrm rot="5400000" flipH="1">
            <a:off x="2523019" y="3398788"/>
            <a:ext cx="523875" cy="0"/>
          </a:xfrm>
          <a:prstGeom prst="line">
            <a:avLst/>
          </a:prstGeom>
          <a:noFill/>
          <a:ln w="28575">
            <a:solidFill>
              <a:srgbClr val="0000FF"/>
            </a:solidFill>
            <a:round/>
            <a:headEnd type="none" w="sm" len="sm"/>
            <a:tailEnd type="none" w="sm" len="sm"/>
          </a:ln>
        </p:spPr>
        <p:txBody>
          <a:bodyPr wrap="none" anchor="ctr"/>
          <a:lstStyle/>
          <a:p>
            <a:endParaRPr lang="en-US">
              <a:latin typeface="Droid Sans Pro"/>
            </a:endParaRPr>
          </a:p>
        </p:txBody>
      </p:sp>
      <p:sp>
        <p:nvSpPr>
          <p:cNvPr id="65" name="Line 28"/>
          <p:cNvSpPr>
            <a:spLocks noChangeAspect="1" noChangeShapeType="1"/>
          </p:cNvSpPr>
          <p:nvPr/>
        </p:nvSpPr>
        <p:spPr bwMode="auto">
          <a:xfrm rot="5400000" flipH="1">
            <a:off x="2518257" y="4533850"/>
            <a:ext cx="260350" cy="0"/>
          </a:xfrm>
          <a:prstGeom prst="line">
            <a:avLst/>
          </a:prstGeom>
          <a:noFill/>
          <a:ln w="28575">
            <a:solidFill>
              <a:srgbClr val="0000FF"/>
            </a:solidFill>
            <a:round/>
            <a:headEnd type="none" w="sm" len="sm"/>
            <a:tailEnd type="none" w="sm" len="sm"/>
          </a:ln>
        </p:spPr>
        <p:txBody>
          <a:bodyPr wrap="none" anchor="ctr"/>
          <a:lstStyle/>
          <a:p>
            <a:endParaRPr lang="en-US">
              <a:latin typeface="Droid Sans Pro"/>
            </a:endParaRPr>
          </a:p>
        </p:txBody>
      </p:sp>
      <p:grpSp>
        <p:nvGrpSpPr>
          <p:cNvPr id="9" name="Group 8"/>
          <p:cNvGrpSpPr/>
          <p:nvPr/>
        </p:nvGrpSpPr>
        <p:grpSpPr>
          <a:xfrm>
            <a:off x="3217864" y="2970162"/>
            <a:ext cx="623888" cy="1700213"/>
            <a:chOff x="4201007" y="2970162"/>
            <a:chExt cx="623888" cy="1700213"/>
          </a:xfrm>
        </p:grpSpPr>
        <p:sp>
          <p:nvSpPr>
            <p:cNvPr id="74" name="Line 38"/>
            <p:cNvSpPr>
              <a:spLocks noChangeAspect="1" noChangeShapeType="1"/>
            </p:cNvSpPr>
            <p:nvPr/>
          </p:nvSpPr>
          <p:spPr bwMode="auto">
            <a:xfrm rot="5400000">
              <a:off x="4391507" y="4537025"/>
              <a:ext cx="266700" cy="0"/>
            </a:xfrm>
            <a:prstGeom prst="line">
              <a:avLst/>
            </a:prstGeom>
            <a:noFill/>
            <a:ln w="28575">
              <a:solidFill>
                <a:srgbClr val="0000FF"/>
              </a:solidFill>
              <a:round/>
              <a:headEnd/>
              <a:tailEnd/>
            </a:ln>
          </p:spPr>
          <p:txBody>
            <a:bodyPr wrap="none" anchor="ctr"/>
            <a:lstStyle/>
            <a:p>
              <a:endParaRPr lang="en-US">
                <a:latin typeface="Droid Sans Pro"/>
              </a:endParaRPr>
            </a:p>
          </p:txBody>
        </p:sp>
        <p:grpSp>
          <p:nvGrpSpPr>
            <p:cNvPr id="8" name="Group 7"/>
            <p:cNvGrpSpPr/>
            <p:nvPr/>
          </p:nvGrpSpPr>
          <p:grpSpPr>
            <a:xfrm>
              <a:off x="4201007" y="2970162"/>
              <a:ext cx="623888" cy="1433513"/>
              <a:chOff x="4201007" y="2970162"/>
              <a:chExt cx="623888" cy="1433513"/>
            </a:xfrm>
          </p:grpSpPr>
          <p:sp>
            <p:nvSpPr>
              <p:cNvPr id="72" name="Line 36"/>
              <p:cNvSpPr>
                <a:spLocks noChangeAspect="1" noChangeShapeType="1"/>
              </p:cNvSpPr>
              <p:nvPr/>
            </p:nvSpPr>
            <p:spPr bwMode="auto">
              <a:xfrm rot="5400000" flipH="1">
                <a:off x="4428812" y="3380531"/>
                <a:ext cx="471489" cy="0"/>
              </a:xfrm>
              <a:prstGeom prst="line">
                <a:avLst/>
              </a:prstGeom>
              <a:noFill/>
              <a:ln w="28575">
                <a:solidFill>
                  <a:srgbClr val="0000FF"/>
                </a:solidFill>
                <a:round/>
                <a:headEnd/>
                <a:tailEnd/>
              </a:ln>
            </p:spPr>
            <p:txBody>
              <a:bodyPr wrap="none" anchor="ctr"/>
              <a:lstStyle/>
              <a:p>
                <a:endParaRPr lang="en-US">
                  <a:latin typeface="Droid Sans Pro"/>
                </a:endParaRPr>
              </a:p>
            </p:txBody>
          </p:sp>
          <p:sp>
            <p:nvSpPr>
              <p:cNvPr id="73" name="Line 37"/>
              <p:cNvSpPr>
                <a:spLocks noChangeAspect="1" noChangeShapeType="1"/>
              </p:cNvSpPr>
              <p:nvPr/>
            </p:nvSpPr>
            <p:spPr bwMode="auto">
              <a:xfrm rot="5400000" flipH="1">
                <a:off x="4074800" y="3293219"/>
                <a:ext cx="646114" cy="0"/>
              </a:xfrm>
              <a:prstGeom prst="line">
                <a:avLst/>
              </a:prstGeom>
              <a:noFill/>
              <a:ln w="28575">
                <a:solidFill>
                  <a:srgbClr val="0000FF"/>
                </a:solidFill>
                <a:round/>
                <a:headEnd/>
                <a:tailEnd/>
              </a:ln>
            </p:spPr>
            <p:txBody>
              <a:bodyPr wrap="none" anchor="ctr"/>
              <a:lstStyle/>
              <a:p>
                <a:endParaRPr lang="en-US">
                  <a:latin typeface="Droid Sans Pro"/>
                </a:endParaRPr>
              </a:p>
            </p:txBody>
          </p:sp>
          <p:grpSp>
            <p:nvGrpSpPr>
              <p:cNvPr id="7" name="Group 6"/>
              <p:cNvGrpSpPr/>
              <p:nvPr/>
            </p:nvGrpSpPr>
            <p:grpSpPr>
              <a:xfrm>
                <a:off x="4201007" y="3135262"/>
                <a:ext cx="623888" cy="1268413"/>
                <a:chOff x="4201007" y="3135262"/>
                <a:chExt cx="623888" cy="1268413"/>
              </a:xfrm>
            </p:grpSpPr>
            <p:sp>
              <p:nvSpPr>
                <p:cNvPr id="69" name="Arc 33"/>
                <p:cNvSpPr>
                  <a:spLocks noChangeAspect="1"/>
                </p:cNvSpPr>
                <p:nvPr/>
              </p:nvSpPr>
              <p:spPr bwMode="auto">
                <a:xfrm rot="5400000" flipV="1">
                  <a:off x="4277208" y="3855987"/>
                  <a:ext cx="508000" cy="587375"/>
                </a:xfrm>
                <a:custGeom>
                  <a:avLst/>
                  <a:gdLst>
                    <a:gd name="T0" fmla="*/ 0 w 18661"/>
                    <a:gd name="T1" fmla="*/ 0 h 21600"/>
                    <a:gd name="T2" fmla="*/ 508000 w 18661"/>
                    <a:gd name="T3" fmla="*/ 291566 h 21600"/>
                    <a:gd name="T4" fmla="*/ 0 w 18661"/>
                    <a:gd name="T5" fmla="*/ 587375 h 21600"/>
                    <a:gd name="T6" fmla="*/ 0 60000 65536"/>
                    <a:gd name="T7" fmla="*/ 0 60000 65536"/>
                    <a:gd name="T8" fmla="*/ 0 60000 65536"/>
                    <a:gd name="T9" fmla="*/ 0 w 18661"/>
                    <a:gd name="T10" fmla="*/ 0 h 21600"/>
                    <a:gd name="T11" fmla="*/ 18661 w 18661"/>
                    <a:gd name="T12" fmla="*/ 21600 h 21600"/>
                  </a:gdLst>
                  <a:ahLst/>
                  <a:cxnLst>
                    <a:cxn ang="T6">
                      <a:pos x="T0" y="T1"/>
                    </a:cxn>
                    <a:cxn ang="T7">
                      <a:pos x="T2" y="T3"/>
                    </a:cxn>
                    <a:cxn ang="T8">
                      <a:pos x="T4" y="T5"/>
                    </a:cxn>
                  </a:cxnLst>
                  <a:rect l="T9" t="T10" r="T11" b="T12"/>
                  <a:pathLst>
                    <a:path w="18661" h="21600" fill="none" extrusionOk="0">
                      <a:moveTo>
                        <a:pt x="-1" y="0"/>
                      </a:moveTo>
                      <a:cubicBezTo>
                        <a:pt x="7684" y="0"/>
                        <a:pt x="14790" y="4082"/>
                        <a:pt x="18660" y="10722"/>
                      </a:cubicBezTo>
                    </a:path>
                    <a:path w="18661" h="21600" stroke="0" extrusionOk="0">
                      <a:moveTo>
                        <a:pt x="-1" y="0"/>
                      </a:moveTo>
                      <a:cubicBezTo>
                        <a:pt x="7684" y="0"/>
                        <a:pt x="14790" y="4082"/>
                        <a:pt x="18660" y="10722"/>
                      </a:cubicBezTo>
                      <a:lnTo>
                        <a:pt x="0" y="21600"/>
                      </a:lnTo>
                      <a:close/>
                    </a:path>
                  </a:pathLst>
                </a:custGeom>
                <a:noFill/>
                <a:ln w="25400">
                  <a:solidFill>
                    <a:srgbClr val="0000FF"/>
                  </a:solidFill>
                  <a:round/>
                  <a:headEnd/>
                  <a:tailEnd/>
                </a:ln>
              </p:spPr>
              <p:txBody>
                <a:bodyPr wrap="none" anchor="ctr"/>
                <a:lstStyle/>
                <a:p>
                  <a:endParaRPr lang="en-US">
                    <a:latin typeface="Droid Sans Pro"/>
                  </a:endParaRPr>
                </a:p>
              </p:txBody>
            </p:sp>
            <p:grpSp>
              <p:nvGrpSpPr>
                <p:cNvPr id="6" name="Group 5"/>
                <p:cNvGrpSpPr/>
                <p:nvPr/>
              </p:nvGrpSpPr>
              <p:grpSpPr>
                <a:xfrm>
                  <a:off x="4201007" y="3135262"/>
                  <a:ext cx="617538" cy="1268413"/>
                  <a:chOff x="4201007" y="3135262"/>
                  <a:chExt cx="617538" cy="1268413"/>
                </a:xfrm>
              </p:grpSpPr>
              <p:sp>
                <p:nvSpPr>
                  <p:cNvPr id="67" name="Arc 31"/>
                  <p:cNvSpPr>
                    <a:spLocks noChangeAspect="1"/>
                  </p:cNvSpPr>
                  <p:nvPr/>
                </p:nvSpPr>
                <p:spPr bwMode="auto">
                  <a:xfrm rot="9000000">
                    <a:off x="4201007" y="3208287"/>
                    <a:ext cx="506413" cy="587375"/>
                  </a:xfrm>
                  <a:custGeom>
                    <a:avLst/>
                    <a:gdLst>
                      <a:gd name="T0" fmla="*/ 0 w 18661"/>
                      <a:gd name="T1" fmla="*/ 0 h 21600"/>
                      <a:gd name="T2" fmla="*/ 506413 w 18661"/>
                      <a:gd name="T3" fmla="*/ 291566 h 21600"/>
                      <a:gd name="T4" fmla="*/ 0 w 18661"/>
                      <a:gd name="T5" fmla="*/ 587375 h 21600"/>
                      <a:gd name="T6" fmla="*/ 0 60000 65536"/>
                      <a:gd name="T7" fmla="*/ 0 60000 65536"/>
                      <a:gd name="T8" fmla="*/ 0 60000 65536"/>
                      <a:gd name="T9" fmla="*/ 0 w 18661"/>
                      <a:gd name="T10" fmla="*/ 0 h 21600"/>
                      <a:gd name="T11" fmla="*/ 18661 w 18661"/>
                      <a:gd name="T12" fmla="*/ 21600 h 21600"/>
                    </a:gdLst>
                    <a:ahLst/>
                    <a:cxnLst>
                      <a:cxn ang="T6">
                        <a:pos x="T0" y="T1"/>
                      </a:cxn>
                      <a:cxn ang="T7">
                        <a:pos x="T2" y="T3"/>
                      </a:cxn>
                      <a:cxn ang="T8">
                        <a:pos x="T4" y="T5"/>
                      </a:cxn>
                    </a:cxnLst>
                    <a:rect l="T9" t="T10" r="T11" b="T12"/>
                    <a:pathLst>
                      <a:path w="18661" h="21600" fill="none" extrusionOk="0">
                        <a:moveTo>
                          <a:pt x="-1" y="0"/>
                        </a:moveTo>
                        <a:cubicBezTo>
                          <a:pt x="7684" y="0"/>
                          <a:pt x="14790" y="4082"/>
                          <a:pt x="18660" y="10722"/>
                        </a:cubicBezTo>
                      </a:path>
                      <a:path w="18661" h="21600" stroke="0" extrusionOk="0">
                        <a:moveTo>
                          <a:pt x="-1" y="0"/>
                        </a:moveTo>
                        <a:cubicBezTo>
                          <a:pt x="7684" y="0"/>
                          <a:pt x="14790" y="4082"/>
                          <a:pt x="18660" y="10722"/>
                        </a:cubicBezTo>
                        <a:lnTo>
                          <a:pt x="0" y="21600"/>
                        </a:lnTo>
                        <a:close/>
                      </a:path>
                    </a:pathLst>
                  </a:custGeom>
                  <a:noFill/>
                  <a:ln w="25400">
                    <a:solidFill>
                      <a:srgbClr val="0000FF"/>
                    </a:solidFill>
                    <a:round/>
                    <a:headEnd/>
                    <a:tailEnd/>
                  </a:ln>
                </p:spPr>
                <p:txBody>
                  <a:bodyPr wrap="none" anchor="ctr"/>
                  <a:lstStyle/>
                  <a:p>
                    <a:endParaRPr lang="en-US">
                      <a:latin typeface="Droid Sans Pro"/>
                    </a:endParaRPr>
                  </a:p>
                </p:txBody>
              </p:sp>
              <p:sp>
                <p:nvSpPr>
                  <p:cNvPr id="68" name="Arc 32"/>
                  <p:cNvSpPr>
                    <a:spLocks noChangeAspect="1"/>
                  </p:cNvSpPr>
                  <p:nvPr/>
                </p:nvSpPr>
                <p:spPr bwMode="auto">
                  <a:xfrm rot="5400000">
                    <a:off x="4271651" y="3856781"/>
                    <a:ext cx="508000" cy="585788"/>
                  </a:xfrm>
                  <a:custGeom>
                    <a:avLst/>
                    <a:gdLst>
                      <a:gd name="T0" fmla="*/ 0 w 18661"/>
                      <a:gd name="T1" fmla="*/ 0 h 21600"/>
                      <a:gd name="T2" fmla="*/ 508000 w 18661"/>
                      <a:gd name="T3" fmla="*/ 290779 h 21600"/>
                      <a:gd name="T4" fmla="*/ 0 w 18661"/>
                      <a:gd name="T5" fmla="*/ 585788 h 21600"/>
                      <a:gd name="T6" fmla="*/ 0 60000 65536"/>
                      <a:gd name="T7" fmla="*/ 0 60000 65536"/>
                      <a:gd name="T8" fmla="*/ 0 60000 65536"/>
                      <a:gd name="T9" fmla="*/ 0 w 18661"/>
                      <a:gd name="T10" fmla="*/ 0 h 21600"/>
                      <a:gd name="T11" fmla="*/ 18661 w 18661"/>
                      <a:gd name="T12" fmla="*/ 21600 h 21600"/>
                    </a:gdLst>
                    <a:ahLst/>
                    <a:cxnLst>
                      <a:cxn ang="T6">
                        <a:pos x="T0" y="T1"/>
                      </a:cxn>
                      <a:cxn ang="T7">
                        <a:pos x="T2" y="T3"/>
                      </a:cxn>
                      <a:cxn ang="T8">
                        <a:pos x="T4" y="T5"/>
                      </a:cxn>
                    </a:cxnLst>
                    <a:rect l="T9" t="T10" r="T11" b="T12"/>
                    <a:pathLst>
                      <a:path w="18661" h="21600" fill="none" extrusionOk="0">
                        <a:moveTo>
                          <a:pt x="-1" y="0"/>
                        </a:moveTo>
                        <a:cubicBezTo>
                          <a:pt x="7684" y="0"/>
                          <a:pt x="14790" y="4082"/>
                          <a:pt x="18660" y="10722"/>
                        </a:cubicBezTo>
                      </a:path>
                      <a:path w="18661" h="21600" stroke="0" extrusionOk="0">
                        <a:moveTo>
                          <a:pt x="-1" y="0"/>
                        </a:moveTo>
                        <a:cubicBezTo>
                          <a:pt x="7684" y="0"/>
                          <a:pt x="14790" y="4082"/>
                          <a:pt x="18660" y="10722"/>
                        </a:cubicBezTo>
                        <a:lnTo>
                          <a:pt x="0" y="21600"/>
                        </a:lnTo>
                        <a:close/>
                      </a:path>
                    </a:pathLst>
                  </a:custGeom>
                  <a:noFill/>
                  <a:ln w="25400">
                    <a:solidFill>
                      <a:srgbClr val="0000FF"/>
                    </a:solidFill>
                    <a:round/>
                    <a:headEnd/>
                    <a:tailEnd/>
                  </a:ln>
                </p:spPr>
                <p:txBody>
                  <a:bodyPr wrap="none" anchor="ctr"/>
                  <a:lstStyle/>
                  <a:p>
                    <a:endParaRPr lang="en-US">
                      <a:latin typeface="Droid Sans Pro"/>
                    </a:endParaRPr>
                  </a:p>
                </p:txBody>
              </p:sp>
              <p:sp>
                <p:nvSpPr>
                  <p:cNvPr id="70" name="Line 34"/>
                  <p:cNvSpPr>
                    <a:spLocks noChangeAspect="1" noChangeShapeType="1"/>
                  </p:cNvSpPr>
                  <p:nvPr/>
                </p:nvSpPr>
                <p:spPr bwMode="auto">
                  <a:xfrm rot="5400000">
                    <a:off x="4104170" y="3762325"/>
                    <a:ext cx="266700" cy="0"/>
                  </a:xfrm>
                  <a:prstGeom prst="line">
                    <a:avLst/>
                  </a:prstGeom>
                  <a:noFill/>
                  <a:ln w="25400">
                    <a:solidFill>
                      <a:srgbClr val="0000FF"/>
                    </a:solidFill>
                    <a:round/>
                    <a:headEnd/>
                    <a:tailEnd/>
                  </a:ln>
                </p:spPr>
                <p:txBody>
                  <a:bodyPr wrap="none" anchor="ctr"/>
                  <a:lstStyle/>
                  <a:p>
                    <a:endParaRPr lang="en-US">
                      <a:latin typeface="Droid Sans Pro"/>
                    </a:endParaRPr>
                  </a:p>
                </p:txBody>
              </p:sp>
              <p:sp>
                <p:nvSpPr>
                  <p:cNvPr id="71" name="Line 35"/>
                  <p:cNvSpPr>
                    <a:spLocks noChangeAspect="1" noChangeShapeType="1"/>
                  </p:cNvSpPr>
                  <p:nvPr/>
                </p:nvSpPr>
                <p:spPr bwMode="auto">
                  <a:xfrm rot="5400000">
                    <a:off x="4684401" y="3761531"/>
                    <a:ext cx="268288" cy="0"/>
                  </a:xfrm>
                  <a:prstGeom prst="line">
                    <a:avLst/>
                  </a:prstGeom>
                  <a:noFill/>
                  <a:ln w="25400">
                    <a:solidFill>
                      <a:srgbClr val="0000FF"/>
                    </a:solidFill>
                    <a:round/>
                    <a:headEnd/>
                    <a:tailEnd/>
                  </a:ln>
                </p:spPr>
                <p:txBody>
                  <a:bodyPr wrap="none" anchor="ctr"/>
                  <a:lstStyle/>
                  <a:p>
                    <a:endParaRPr lang="en-US">
                      <a:latin typeface="Droid Sans Pro"/>
                    </a:endParaRPr>
                  </a:p>
                </p:txBody>
              </p:sp>
              <p:sp>
                <p:nvSpPr>
                  <p:cNvPr id="75" name="Arc 39"/>
                  <p:cNvSpPr>
                    <a:spLocks noChangeAspect="1"/>
                  </p:cNvSpPr>
                  <p:nvPr/>
                </p:nvSpPr>
                <p:spPr bwMode="auto">
                  <a:xfrm rot="9000000">
                    <a:off x="4201007" y="3135262"/>
                    <a:ext cx="506413" cy="587375"/>
                  </a:xfrm>
                  <a:custGeom>
                    <a:avLst/>
                    <a:gdLst>
                      <a:gd name="T0" fmla="*/ 0 w 18661"/>
                      <a:gd name="T1" fmla="*/ 0 h 21600"/>
                      <a:gd name="T2" fmla="*/ 506413 w 18661"/>
                      <a:gd name="T3" fmla="*/ 291566 h 21600"/>
                      <a:gd name="T4" fmla="*/ 0 w 18661"/>
                      <a:gd name="T5" fmla="*/ 587375 h 21600"/>
                      <a:gd name="T6" fmla="*/ 0 60000 65536"/>
                      <a:gd name="T7" fmla="*/ 0 60000 65536"/>
                      <a:gd name="T8" fmla="*/ 0 60000 65536"/>
                      <a:gd name="T9" fmla="*/ 0 w 18661"/>
                      <a:gd name="T10" fmla="*/ 0 h 21600"/>
                      <a:gd name="T11" fmla="*/ 18661 w 18661"/>
                      <a:gd name="T12" fmla="*/ 21600 h 21600"/>
                    </a:gdLst>
                    <a:ahLst/>
                    <a:cxnLst>
                      <a:cxn ang="T6">
                        <a:pos x="T0" y="T1"/>
                      </a:cxn>
                      <a:cxn ang="T7">
                        <a:pos x="T2" y="T3"/>
                      </a:cxn>
                      <a:cxn ang="T8">
                        <a:pos x="T4" y="T5"/>
                      </a:cxn>
                    </a:cxnLst>
                    <a:rect l="T9" t="T10" r="T11" b="T12"/>
                    <a:pathLst>
                      <a:path w="18661" h="21600" fill="none" extrusionOk="0">
                        <a:moveTo>
                          <a:pt x="-1" y="0"/>
                        </a:moveTo>
                        <a:cubicBezTo>
                          <a:pt x="7684" y="0"/>
                          <a:pt x="14790" y="4082"/>
                          <a:pt x="18660" y="10722"/>
                        </a:cubicBezTo>
                      </a:path>
                      <a:path w="18661" h="21600" stroke="0" extrusionOk="0">
                        <a:moveTo>
                          <a:pt x="-1" y="0"/>
                        </a:moveTo>
                        <a:cubicBezTo>
                          <a:pt x="7684" y="0"/>
                          <a:pt x="14790" y="4082"/>
                          <a:pt x="18660" y="10722"/>
                        </a:cubicBezTo>
                        <a:lnTo>
                          <a:pt x="0" y="21600"/>
                        </a:lnTo>
                        <a:close/>
                      </a:path>
                    </a:pathLst>
                  </a:custGeom>
                  <a:noFill/>
                  <a:ln w="25400">
                    <a:solidFill>
                      <a:srgbClr val="0000FF"/>
                    </a:solidFill>
                    <a:round/>
                    <a:headEnd/>
                    <a:tailEnd/>
                  </a:ln>
                </p:spPr>
                <p:txBody>
                  <a:bodyPr wrap="none" anchor="ctr"/>
                  <a:lstStyle/>
                  <a:p>
                    <a:endParaRPr lang="en-US">
                      <a:latin typeface="Droid Sans Pro"/>
                    </a:endParaRPr>
                  </a:p>
                </p:txBody>
              </p:sp>
            </p:grpSp>
          </p:grpSp>
        </p:grpSp>
      </p:grpSp>
      <p:sp>
        <p:nvSpPr>
          <p:cNvPr id="76" name="Line 42"/>
          <p:cNvSpPr>
            <a:spLocks noChangeShapeType="1"/>
          </p:cNvSpPr>
          <p:nvPr/>
        </p:nvSpPr>
        <p:spPr bwMode="auto">
          <a:xfrm flipV="1">
            <a:off x="1651482" y="2966987"/>
            <a:ext cx="0" cy="341313"/>
          </a:xfrm>
          <a:prstGeom prst="line">
            <a:avLst/>
          </a:prstGeom>
          <a:noFill/>
          <a:ln w="28575">
            <a:solidFill>
              <a:srgbClr val="0000FF"/>
            </a:solidFill>
            <a:round/>
            <a:headEnd/>
            <a:tailEnd/>
          </a:ln>
        </p:spPr>
        <p:txBody>
          <a:bodyPr wrap="none" anchor="ctr"/>
          <a:lstStyle/>
          <a:p>
            <a:endParaRPr lang="en-US">
              <a:latin typeface="Droid Sans Pro"/>
            </a:endParaRPr>
          </a:p>
        </p:txBody>
      </p:sp>
      <p:sp>
        <p:nvSpPr>
          <p:cNvPr id="77" name="Line 43"/>
          <p:cNvSpPr>
            <a:spLocks noChangeShapeType="1"/>
          </p:cNvSpPr>
          <p:nvPr/>
        </p:nvSpPr>
        <p:spPr bwMode="auto">
          <a:xfrm>
            <a:off x="1638782" y="2966987"/>
            <a:ext cx="4213225" cy="0"/>
          </a:xfrm>
          <a:prstGeom prst="line">
            <a:avLst/>
          </a:prstGeom>
          <a:noFill/>
          <a:ln w="28575">
            <a:solidFill>
              <a:srgbClr val="0000FF"/>
            </a:solidFill>
            <a:round/>
            <a:headEnd/>
            <a:tailEnd/>
          </a:ln>
        </p:spPr>
        <p:txBody>
          <a:bodyPr wrap="none" anchor="ctr"/>
          <a:lstStyle/>
          <a:p>
            <a:endParaRPr lang="en-US">
              <a:latin typeface="Droid Sans Pro"/>
            </a:endParaRPr>
          </a:p>
        </p:txBody>
      </p:sp>
      <p:sp>
        <p:nvSpPr>
          <p:cNvPr id="78" name="Line 44"/>
          <p:cNvSpPr>
            <a:spLocks noChangeShapeType="1"/>
          </p:cNvSpPr>
          <p:nvPr/>
        </p:nvSpPr>
        <p:spPr bwMode="auto">
          <a:xfrm flipV="1">
            <a:off x="1919770" y="3144787"/>
            <a:ext cx="0" cy="171450"/>
          </a:xfrm>
          <a:prstGeom prst="line">
            <a:avLst/>
          </a:prstGeom>
          <a:noFill/>
          <a:ln w="28575">
            <a:solidFill>
              <a:srgbClr val="0000FF"/>
            </a:solidFill>
            <a:round/>
            <a:headEnd/>
            <a:tailEnd/>
          </a:ln>
        </p:spPr>
        <p:txBody>
          <a:bodyPr wrap="none" anchor="ctr"/>
          <a:lstStyle/>
          <a:p>
            <a:endParaRPr lang="en-US">
              <a:latin typeface="Droid Sans Pro"/>
            </a:endParaRPr>
          </a:p>
        </p:txBody>
      </p:sp>
      <p:sp>
        <p:nvSpPr>
          <p:cNvPr id="79" name="Line 45"/>
          <p:cNvSpPr>
            <a:spLocks noChangeShapeType="1"/>
          </p:cNvSpPr>
          <p:nvPr/>
        </p:nvSpPr>
        <p:spPr bwMode="auto">
          <a:xfrm>
            <a:off x="1907070" y="3136850"/>
            <a:ext cx="3895725" cy="0"/>
          </a:xfrm>
          <a:prstGeom prst="line">
            <a:avLst/>
          </a:prstGeom>
          <a:noFill/>
          <a:ln w="28575">
            <a:solidFill>
              <a:srgbClr val="0000FF"/>
            </a:solidFill>
            <a:round/>
            <a:headEnd/>
            <a:tailEnd/>
          </a:ln>
        </p:spPr>
        <p:txBody>
          <a:bodyPr wrap="none" anchor="ctr"/>
          <a:lstStyle/>
          <a:p>
            <a:endParaRPr lang="en-US">
              <a:latin typeface="Droid Sans Pro"/>
            </a:endParaRPr>
          </a:p>
        </p:txBody>
      </p:sp>
      <p:sp>
        <p:nvSpPr>
          <p:cNvPr id="82" name="Line 53"/>
          <p:cNvSpPr>
            <a:spLocks noChangeShapeType="1"/>
          </p:cNvSpPr>
          <p:nvPr/>
        </p:nvSpPr>
        <p:spPr bwMode="auto">
          <a:xfrm>
            <a:off x="3361220" y="5873700"/>
            <a:ext cx="0" cy="598487"/>
          </a:xfrm>
          <a:prstGeom prst="line">
            <a:avLst/>
          </a:prstGeom>
          <a:noFill/>
          <a:ln w="28575">
            <a:solidFill>
              <a:srgbClr val="0000FF"/>
            </a:solidFill>
            <a:round/>
            <a:headEnd/>
            <a:tailEnd type="arrow" w="med" len="med"/>
          </a:ln>
        </p:spPr>
        <p:txBody>
          <a:bodyPr wrap="none" anchor="ctr"/>
          <a:lstStyle/>
          <a:p>
            <a:endParaRPr lang="en-US">
              <a:latin typeface="Droid Sans Pro"/>
            </a:endParaRPr>
          </a:p>
        </p:txBody>
      </p:sp>
      <p:sp>
        <p:nvSpPr>
          <p:cNvPr id="83" name="Line 54"/>
          <p:cNvSpPr>
            <a:spLocks noChangeShapeType="1"/>
          </p:cNvSpPr>
          <p:nvPr/>
        </p:nvSpPr>
        <p:spPr bwMode="auto">
          <a:xfrm>
            <a:off x="5448782" y="5030737"/>
            <a:ext cx="720725" cy="0"/>
          </a:xfrm>
          <a:prstGeom prst="line">
            <a:avLst/>
          </a:prstGeom>
          <a:noFill/>
          <a:ln w="28575">
            <a:solidFill>
              <a:srgbClr val="0000FF"/>
            </a:solidFill>
            <a:round/>
            <a:headEnd type="arrow" w="med" len="med"/>
            <a:tailEnd/>
          </a:ln>
        </p:spPr>
        <p:txBody>
          <a:bodyPr wrap="none" anchor="ctr"/>
          <a:lstStyle/>
          <a:p>
            <a:endParaRPr lang="en-US">
              <a:latin typeface="Droid Sans Pro"/>
            </a:endParaRPr>
          </a:p>
        </p:txBody>
      </p:sp>
      <p:sp>
        <p:nvSpPr>
          <p:cNvPr id="84" name="Line 55"/>
          <p:cNvSpPr>
            <a:spLocks noChangeShapeType="1"/>
          </p:cNvSpPr>
          <p:nvPr/>
        </p:nvSpPr>
        <p:spPr bwMode="auto">
          <a:xfrm>
            <a:off x="5453545" y="5427612"/>
            <a:ext cx="720725" cy="0"/>
          </a:xfrm>
          <a:prstGeom prst="line">
            <a:avLst/>
          </a:prstGeom>
          <a:noFill/>
          <a:ln w="28575">
            <a:solidFill>
              <a:srgbClr val="0000FF"/>
            </a:solidFill>
            <a:round/>
            <a:headEnd type="arrow" w="med" len="med"/>
            <a:tailEnd/>
          </a:ln>
        </p:spPr>
        <p:txBody>
          <a:bodyPr wrap="none" anchor="ctr"/>
          <a:lstStyle/>
          <a:p>
            <a:endParaRPr lang="en-US">
              <a:latin typeface="Droid Sans Pro"/>
            </a:endParaRPr>
          </a:p>
        </p:txBody>
      </p:sp>
      <p:sp>
        <p:nvSpPr>
          <p:cNvPr id="85" name="Line 56"/>
          <p:cNvSpPr>
            <a:spLocks noChangeShapeType="1"/>
          </p:cNvSpPr>
          <p:nvPr/>
        </p:nvSpPr>
        <p:spPr bwMode="auto">
          <a:xfrm flipV="1">
            <a:off x="4508982" y="3902025"/>
            <a:ext cx="0" cy="768350"/>
          </a:xfrm>
          <a:prstGeom prst="line">
            <a:avLst/>
          </a:prstGeom>
          <a:noFill/>
          <a:ln w="28575">
            <a:solidFill>
              <a:srgbClr val="0000FF"/>
            </a:solidFill>
            <a:round/>
            <a:headEnd/>
            <a:tailEnd/>
          </a:ln>
        </p:spPr>
        <p:txBody>
          <a:bodyPr wrap="none" anchor="ctr"/>
          <a:lstStyle/>
          <a:p>
            <a:endParaRPr lang="en-US">
              <a:latin typeface="Droid Sans Pro"/>
            </a:endParaRPr>
          </a:p>
        </p:txBody>
      </p:sp>
      <p:sp>
        <p:nvSpPr>
          <p:cNvPr id="86" name="Text Box 57"/>
          <p:cNvSpPr txBox="1">
            <a:spLocks noChangeArrowheads="1"/>
          </p:cNvSpPr>
          <p:nvPr/>
        </p:nvSpPr>
        <p:spPr bwMode="auto">
          <a:xfrm>
            <a:off x="1529245" y="4600525"/>
            <a:ext cx="466725" cy="396875"/>
          </a:xfrm>
          <a:prstGeom prst="rect">
            <a:avLst/>
          </a:prstGeom>
          <a:noFill/>
          <a:ln w="28575">
            <a:noFill/>
            <a:miter lim="800000"/>
            <a:headEnd/>
            <a:tailEnd/>
          </a:ln>
        </p:spPr>
        <p:txBody>
          <a:bodyPr wrap="none" anchor="ctr">
            <a:spAutoFit/>
          </a:bodyPr>
          <a:lstStyle/>
          <a:p>
            <a:pPr algn="ctr"/>
            <a:r>
              <a:rPr lang="en-US">
                <a:solidFill>
                  <a:srgbClr val="FF0000"/>
                </a:solidFill>
                <a:latin typeface="Droid Sans Pro"/>
              </a:rPr>
              <a:t>00</a:t>
            </a:r>
          </a:p>
        </p:txBody>
      </p:sp>
      <p:sp>
        <p:nvSpPr>
          <p:cNvPr id="87" name="Text Box 59"/>
          <p:cNvSpPr txBox="1">
            <a:spLocks noChangeArrowheads="1"/>
          </p:cNvSpPr>
          <p:nvPr/>
        </p:nvSpPr>
        <p:spPr bwMode="auto">
          <a:xfrm>
            <a:off x="2419832" y="4625925"/>
            <a:ext cx="466725" cy="396875"/>
          </a:xfrm>
          <a:prstGeom prst="rect">
            <a:avLst/>
          </a:prstGeom>
          <a:noFill/>
          <a:ln w="28575">
            <a:noFill/>
            <a:miter lim="800000"/>
            <a:headEnd/>
            <a:tailEnd/>
          </a:ln>
        </p:spPr>
        <p:txBody>
          <a:bodyPr wrap="none" anchor="ctr">
            <a:spAutoFit/>
          </a:bodyPr>
          <a:lstStyle/>
          <a:p>
            <a:pPr algn="ctr"/>
            <a:r>
              <a:rPr lang="en-US">
                <a:solidFill>
                  <a:srgbClr val="FF0000"/>
                </a:solidFill>
                <a:latin typeface="Droid Sans Pro"/>
              </a:rPr>
              <a:t>01</a:t>
            </a:r>
          </a:p>
        </p:txBody>
      </p:sp>
      <p:sp>
        <p:nvSpPr>
          <p:cNvPr id="88" name="Text Box 60"/>
          <p:cNvSpPr txBox="1">
            <a:spLocks noChangeArrowheads="1"/>
          </p:cNvSpPr>
          <p:nvPr/>
        </p:nvSpPr>
        <p:spPr bwMode="auto">
          <a:xfrm>
            <a:off x="3275495" y="4637037"/>
            <a:ext cx="466725" cy="396875"/>
          </a:xfrm>
          <a:prstGeom prst="rect">
            <a:avLst/>
          </a:prstGeom>
          <a:noFill/>
          <a:ln w="28575">
            <a:noFill/>
            <a:miter lim="800000"/>
            <a:headEnd/>
            <a:tailEnd/>
          </a:ln>
        </p:spPr>
        <p:txBody>
          <a:bodyPr wrap="none" anchor="ctr">
            <a:spAutoFit/>
          </a:bodyPr>
          <a:lstStyle/>
          <a:p>
            <a:pPr algn="ctr"/>
            <a:r>
              <a:rPr lang="en-US">
                <a:solidFill>
                  <a:srgbClr val="FF0000"/>
                </a:solidFill>
                <a:latin typeface="Droid Sans Pro"/>
              </a:rPr>
              <a:t>10</a:t>
            </a:r>
          </a:p>
        </p:txBody>
      </p:sp>
      <p:sp>
        <p:nvSpPr>
          <p:cNvPr id="89" name="Text Box 61"/>
          <p:cNvSpPr txBox="1">
            <a:spLocks noChangeArrowheads="1"/>
          </p:cNvSpPr>
          <p:nvPr/>
        </p:nvSpPr>
        <p:spPr bwMode="auto">
          <a:xfrm>
            <a:off x="4275620" y="4600525"/>
            <a:ext cx="466725" cy="396875"/>
          </a:xfrm>
          <a:prstGeom prst="rect">
            <a:avLst/>
          </a:prstGeom>
          <a:noFill/>
          <a:ln w="28575">
            <a:noFill/>
            <a:miter lim="800000"/>
            <a:headEnd/>
            <a:tailEnd/>
          </a:ln>
        </p:spPr>
        <p:txBody>
          <a:bodyPr wrap="none" anchor="ctr">
            <a:spAutoFit/>
          </a:bodyPr>
          <a:lstStyle/>
          <a:p>
            <a:pPr algn="ctr"/>
            <a:r>
              <a:rPr lang="en-US">
                <a:solidFill>
                  <a:srgbClr val="FF0000"/>
                </a:solidFill>
                <a:latin typeface="Droid Sans Pro"/>
              </a:rPr>
              <a:t>11</a:t>
            </a:r>
          </a:p>
        </p:txBody>
      </p:sp>
      <p:sp>
        <p:nvSpPr>
          <p:cNvPr id="90" name="Text Box 62"/>
          <p:cNvSpPr txBox="1">
            <a:spLocks noChangeArrowheads="1"/>
          </p:cNvSpPr>
          <p:nvPr/>
        </p:nvSpPr>
        <p:spPr bwMode="auto">
          <a:xfrm>
            <a:off x="4986820" y="4818012"/>
            <a:ext cx="495300" cy="396875"/>
          </a:xfrm>
          <a:prstGeom prst="rect">
            <a:avLst/>
          </a:prstGeom>
          <a:noFill/>
          <a:ln w="28575">
            <a:noFill/>
            <a:miter lim="800000"/>
            <a:headEnd/>
            <a:tailEnd/>
          </a:ln>
        </p:spPr>
        <p:txBody>
          <a:bodyPr wrap="none" anchor="ctr">
            <a:spAutoFit/>
          </a:bodyPr>
          <a:lstStyle/>
          <a:p>
            <a:pPr algn="ctr"/>
            <a:r>
              <a:rPr lang="en-US">
                <a:solidFill>
                  <a:srgbClr val="FF0000"/>
                </a:solidFill>
                <a:latin typeface="Droid Sans Pro"/>
              </a:rPr>
              <a:t>S1</a:t>
            </a:r>
          </a:p>
        </p:txBody>
      </p:sp>
      <p:sp>
        <p:nvSpPr>
          <p:cNvPr id="91" name="Text Box 63"/>
          <p:cNvSpPr txBox="1">
            <a:spLocks noChangeArrowheads="1"/>
          </p:cNvSpPr>
          <p:nvPr/>
        </p:nvSpPr>
        <p:spPr bwMode="auto">
          <a:xfrm>
            <a:off x="5007457" y="5248225"/>
            <a:ext cx="495300" cy="396875"/>
          </a:xfrm>
          <a:prstGeom prst="rect">
            <a:avLst/>
          </a:prstGeom>
          <a:noFill/>
          <a:ln w="28575">
            <a:noFill/>
            <a:miter lim="800000"/>
            <a:headEnd/>
            <a:tailEnd/>
          </a:ln>
        </p:spPr>
        <p:txBody>
          <a:bodyPr wrap="none" anchor="ctr">
            <a:spAutoFit/>
          </a:bodyPr>
          <a:lstStyle/>
          <a:p>
            <a:pPr algn="ctr"/>
            <a:r>
              <a:rPr lang="en-US">
                <a:solidFill>
                  <a:srgbClr val="FF0000"/>
                </a:solidFill>
                <a:latin typeface="Droid Sans Pro"/>
              </a:rPr>
              <a:t>S0</a:t>
            </a:r>
          </a:p>
        </p:txBody>
      </p:sp>
      <p:sp>
        <p:nvSpPr>
          <p:cNvPr id="92" name="Text Box 64"/>
          <p:cNvSpPr txBox="1">
            <a:spLocks noChangeArrowheads="1"/>
          </p:cNvSpPr>
          <p:nvPr/>
        </p:nvSpPr>
        <p:spPr bwMode="auto">
          <a:xfrm>
            <a:off x="2399195" y="5145037"/>
            <a:ext cx="1743075" cy="457200"/>
          </a:xfrm>
          <a:prstGeom prst="rect">
            <a:avLst/>
          </a:prstGeom>
          <a:noFill/>
          <a:ln w="28575">
            <a:noFill/>
            <a:miter lim="800000"/>
            <a:headEnd/>
            <a:tailEnd/>
          </a:ln>
        </p:spPr>
        <p:txBody>
          <a:bodyPr wrap="none" anchor="ctr">
            <a:spAutoFit/>
          </a:bodyPr>
          <a:lstStyle/>
          <a:p>
            <a:pPr algn="ctr"/>
            <a:r>
              <a:rPr lang="en-US" sz="2400">
                <a:solidFill>
                  <a:schemeClr val="tx1"/>
                </a:solidFill>
                <a:latin typeface="Droid Sans Pro"/>
              </a:rPr>
              <a:t>4-to-1 MUX</a:t>
            </a:r>
          </a:p>
        </p:txBody>
      </p:sp>
      <p:sp>
        <p:nvSpPr>
          <p:cNvPr id="93" name="Text Box 65"/>
          <p:cNvSpPr txBox="1">
            <a:spLocks noChangeArrowheads="1"/>
          </p:cNvSpPr>
          <p:nvPr/>
        </p:nvSpPr>
        <p:spPr bwMode="auto">
          <a:xfrm>
            <a:off x="4265916" y="3462685"/>
            <a:ext cx="493712" cy="396875"/>
          </a:xfrm>
          <a:prstGeom prst="rect">
            <a:avLst/>
          </a:prstGeom>
          <a:noFill/>
          <a:ln w="28575">
            <a:noFill/>
            <a:miter lim="800000"/>
            <a:headEnd/>
            <a:tailEnd/>
          </a:ln>
        </p:spPr>
        <p:txBody>
          <a:bodyPr wrap="none" anchor="ctr">
            <a:spAutoFit/>
          </a:bodyPr>
          <a:lstStyle/>
          <a:p>
            <a:pPr algn="ctr"/>
            <a:r>
              <a:rPr lang="en-US" dirty="0">
                <a:latin typeface="Droid Sans Pro"/>
              </a:rPr>
              <a:t>“1”</a:t>
            </a:r>
          </a:p>
        </p:txBody>
      </p:sp>
      <p:sp>
        <p:nvSpPr>
          <p:cNvPr id="94" name="Text Box 66"/>
          <p:cNvSpPr txBox="1">
            <a:spLocks noChangeArrowheads="1"/>
          </p:cNvSpPr>
          <p:nvPr/>
        </p:nvSpPr>
        <p:spPr bwMode="auto">
          <a:xfrm>
            <a:off x="3467582" y="6053087"/>
            <a:ext cx="917575" cy="396875"/>
          </a:xfrm>
          <a:prstGeom prst="rect">
            <a:avLst/>
          </a:prstGeom>
          <a:noFill/>
          <a:ln w="28575">
            <a:noFill/>
            <a:miter lim="800000"/>
            <a:headEnd/>
            <a:tailEnd/>
          </a:ln>
        </p:spPr>
        <p:txBody>
          <a:bodyPr wrap="none" anchor="ctr">
            <a:spAutoFit/>
          </a:bodyPr>
          <a:lstStyle/>
          <a:p>
            <a:pPr algn="ctr"/>
            <a:r>
              <a:rPr lang="en-US">
                <a:latin typeface="Droid Sans Pro"/>
              </a:rPr>
              <a:t>F(A,B)</a:t>
            </a:r>
          </a:p>
        </p:txBody>
      </p:sp>
      <p:sp>
        <p:nvSpPr>
          <p:cNvPr id="95" name="Text Box 67"/>
          <p:cNvSpPr txBox="1">
            <a:spLocks noChangeArrowheads="1"/>
          </p:cNvSpPr>
          <p:nvPr/>
        </p:nvSpPr>
        <p:spPr bwMode="auto">
          <a:xfrm>
            <a:off x="6156807" y="4821187"/>
            <a:ext cx="481013" cy="396875"/>
          </a:xfrm>
          <a:prstGeom prst="rect">
            <a:avLst/>
          </a:prstGeom>
          <a:noFill/>
          <a:ln w="28575">
            <a:noFill/>
            <a:miter lim="800000"/>
            <a:headEnd/>
            <a:tailEnd/>
          </a:ln>
        </p:spPr>
        <p:txBody>
          <a:bodyPr wrap="none" anchor="ctr">
            <a:spAutoFit/>
          </a:bodyPr>
          <a:lstStyle/>
          <a:p>
            <a:pPr algn="ctr"/>
            <a:r>
              <a:rPr lang="en-US">
                <a:latin typeface="Droid Sans Pro"/>
              </a:rPr>
              <a:t>F1</a:t>
            </a:r>
          </a:p>
        </p:txBody>
      </p:sp>
      <p:sp>
        <p:nvSpPr>
          <p:cNvPr id="96" name="Text Box 68"/>
          <p:cNvSpPr txBox="1">
            <a:spLocks noChangeArrowheads="1"/>
          </p:cNvSpPr>
          <p:nvPr/>
        </p:nvSpPr>
        <p:spPr bwMode="auto">
          <a:xfrm>
            <a:off x="6136170" y="5208537"/>
            <a:ext cx="481012" cy="396875"/>
          </a:xfrm>
          <a:prstGeom prst="rect">
            <a:avLst/>
          </a:prstGeom>
          <a:noFill/>
          <a:ln w="28575">
            <a:noFill/>
            <a:miter lim="800000"/>
            <a:headEnd/>
            <a:tailEnd/>
          </a:ln>
        </p:spPr>
        <p:txBody>
          <a:bodyPr wrap="none" anchor="ctr">
            <a:spAutoFit/>
          </a:bodyPr>
          <a:lstStyle/>
          <a:p>
            <a:pPr algn="ctr"/>
            <a:r>
              <a:rPr lang="en-US">
                <a:latin typeface="Droid Sans Pro"/>
              </a:rPr>
              <a:t>F0</a:t>
            </a:r>
          </a:p>
        </p:txBody>
      </p:sp>
      <p:sp>
        <p:nvSpPr>
          <p:cNvPr id="97" name="Text Box 69"/>
          <p:cNvSpPr txBox="1">
            <a:spLocks noChangeArrowheads="1"/>
          </p:cNvSpPr>
          <p:nvPr/>
        </p:nvSpPr>
        <p:spPr bwMode="auto">
          <a:xfrm>
            <a:off x="5833493" y="2727274"/>
            <a:ext cx="354013" cy="701675"/>
          </a:xfrm>
          <a:prstGeom prst="rect">
            <a:avLst/>
          </a:prstGeom>
          <a:noFill/>
          <a:ln w="28575">
            <a:noFill/>
            <a:miter lim="800000"/>
            <a:headEnd/>
            <a:tailEnd/>
          </a:ln>
        </p:spPr>
        <p:txBody>
          <a:bodyPr wrap="none" anchor="ctr">
            <a:spAutoFit/>
          </a:bodyPr>
          <a:lstStyle/>
          <a:p>
            <a:pPr algn="ctr"/>
            <a:r>
              <a:rPr lang="en-US" dirty="0">
                <a:latin typeface="Droid Sans Pro"/>
              </a:rPr>
              <a:t>A</a:t>
            </a:r>
          </a:p>
          <a:p>
            <a:pPr algn="ctr"/>
            <a:r>
              <a:rPr lang="en-US" dirty="0">
                <a:latin typeface="Droid Sans Pro"/>
              </a:rPr>
              <a:t>B</a:t>
            </a:r>
          </a:p>
        </p:txBody>
      </p:sp>
      <p:graphicFrame>
        <p:nvGraphicFramePr>
          <p:cNvPr id="98" name="Object 71"/>
          <p:cNvGraphicFramePr>
            <a:graphicFrameLocks noChangeAspect="1"/>
          </p:cNvGraphicFramePr>
          <p:nvPr/>
        </p:nvGraphicFramePr>
        <p:xfrm>
          <a:off x="6804025" y="2906713"/>
          <a:ext cx="2590800" cy="2698750"/>
        </p:xfrm>
        <a:graphic>
          <a:graphicData uri="http://schemas.openxmlformats.org/presentationml/2006/ole">
            <mc:AlternateContent xmlns:mc="http://schemas.openxmlformats.org/markup-compatibility/2006">
              <mc:Choice xmlns:v="urn:schemas-microsoft-com:vml" Requires="v">
                <p:oleObj spid="_x0000_s1027" name="Document" r:id="rId4" imgW="2609738" imgH="2723450" progId="Word.Document.8">
                  <p:embed/>
                </p:oleObj>
              </mc:Choice>
              <mc:Fallback>
                <p:oleObj name="Document" r:id="rId4" imgW="2609738" imgH="2723450" progId="Word.Document.8">
                  <p:embed/>
                  <p:pic>
                    <p:nvPicPr>
                      <p:cNvPr id="98" name="Object 71"/>
                      <p:cNvPicPr>
                        <a:picLocks noChangeAspect="1" noChangeArrowheads="1"/>
                      </p:cNvPicPr>
                      <p:nvPr/>
                    </p:nvPicPr>
                    <p:blipFill>
                      <a:blip r:embed="rId5"/>
                      <a:srcRect/>
                      <a:stretch>
                        <a:fillRect/>
                      </a:stretch>
                    </p:blipFill>
                    <p:spPr bwMode="auto">
                      <a:xfrm>
                        <a:off x="6804025" y="2906713"/>
                        <a:ext cx="2590800" cy="269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pic>
                </p:oleObj>
              </mc:Fallback>
            </mc:AlternateContent>
          </a:graphicData>
        </a:graphic>
      </p:graphicFrame>
      <p:sp>
        <p:nvSpPr>
          <p:cNvPr id="99" name="Line 72"/>
          <p:cNvSpPr>
            <a:spLocks noChangeShapeType="1"/>
          </p:cNvSpPr>
          <p:nvPr/>
        </p:nvSpPr>
        <p:spPr bwMode="auto">
          <a:xfrm flipV="1">
            <a:off x="2527782" y="2970161"/>
            <a:ext cx="0" cy="690563"/>
          </a:xfrm>
          <a:prstGeom prst="line">
            <a:avLst/>
          </a:prstGeom>
          <a:noFill/>
          <a:ln w="28575">
            <a:solidFill>
              <a:srgbClr val="0000FF"/>
            </a:solidFill>
            <a:round/>
            <a:headEnd/>
            <a:tailEnd/>
          </a:ln>
        </p:spPr>
        <p:txBody>
          <a:bodyPr wrap="none" anchor="ctr"/>
          <a:lstStyle/>
          <a:p>
            <a:endParaRPr lang="en-US">
              <a:latin typeface="Droid Sans Pro"/>
            </a:endParaRPr>
          </a:p>
        </p:txBody>
      </p:sp>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115410A9-4C07-4EE1-B855-F37B6F3AD298}"/>
                  </a:ext>
                </a:extLst>
              </p14:cNvPr>
              <p14:cNvContentPartPr/>
              <p14:nvPr/>
            </p14:nvContentPartPr>
            <p14:xfrm>
              <a:off x="3257640" y="1290240"/>
              <a:ext cx="6674760" cy="5734080"/>
            </p14:xfrm>
          </p:contentPart>
        </mc:Choice>
        <mc:Fallback>
          <p:pic>
            <p:nvPicPr>
              <p:cNvPr id="10" name="Ink 9">
                <a:extLst>
                  <a:ext uri="{FF2B5EF4-FFF2-40B4-BE49-F238E27FC236}">
                    <a16:creationId xmlns:a16="http://schemas.microsoft.com/office/drawing/2014/main" id="{115410A9-4C07-4EE1-B855-F37B6F3AD298}"/>
                  </a:ext>
                </a:extLst>
              </p:cNvPr>
              <p:cNvPicPr/>
              <p:nvPr/>
            </p:nvPicPr>
            <p:blipFill>
              <a:blip r:embed="rId7"/>
              <a:stretch>
                <a:fillRect/>
              </a:stretch>
            </p:blipFill>
            <p:spPr>
              <a:xfrm>
                <a:off x="3248280" y="1280880"/>
                <a:ext cx="6693480" cy="5752800"/>
              </a:xfrm>
              <a:prstGeom prst="rect">
                <a:avLst/>
              </a:prstGeom>
            </p:spPr>
          </p:pic>
        </mc:Fallback>
      </mc:AlternateContent>
    </p:spTree>
    <p:extLst>
      <p:ext uri="{BB962C8B-B14F-4D97-AF65-F5344CB8AC3E}">
        <p14:creationId xmlns:p14="http://schemas.microsoft.com/office/powerpoint/2010/main" val="291407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619125"/>
            <a:ext cx="7254158" cy="742950"/>
          </a:xfrm>
        </p:spPr>
        <p:txBody>
          <a:bodyPr/>
          <a:lstStyle/>
          <a:p>
            <a:r>
              <a:rPr lang="en-US" dirty="0"/>
              <a:t>Experiment 3 – Routing Unit</a:t>
            </a:r>
          </a:p>
        </p:txBody>
      </p:sp>
      <p:sp>
        <p:nvSpPr>
          <p:cNvPr id="4" name="Text Placeholder 3"/>
          <p:cNvSpPr>
            <a:spLocks noGrp="1"/>
          </p:cNvSpPr>
          <p:nvPr>
            <p:ph type="body" sz="quarter" idx="12"/>
          </p:nvPr>
        </p:nvSpPr>
        <p:spPr>
          <a:xfrm>
            <a:off x="444500" y="1365249"/>
            <a:ext cx="9245600" cy="4826000"/>
          </a:xfrm>
        </p:spPr>
        <p:txBody>
          <a:bodyPr/>
          <a:lstStyle/>
          <a:p>
            <a:r>
              <a:rPr lang="en-US" sz="2400" dirty="0">
                <a:solidFill>
                  <a:srgbClr val="142958"/>
                </a:solidFill>
              </a:rPr>
              <a:t>Routes output of logic unit f(A,B) back to register file</a:t>
            </a:r>
          </a:p>
          <a:p>
            <a:pPr marL="0" indent="0">
              <a:buNone/>
            </a:pPr>
            <a:endParaRPr lang="en-US" sz="2400" dirty="0">
              <a:solidFill>
                <a:srgbClr val="142958"/>
              </a:solidFill>
            </a:endParaRPr>
          </a:p>
        </p:txBody>
      </p:sp>
      <p:sp>
        <p:nvSpPr>
          <p:cNvPr id="49" name="Rectangle 3"/>
          <p:cNvSpPr>
            <a:spLocks noChangeArrowheads="1"/>
          </p:cNvSpPr>
          <p:nvPr/>
        </p:nvSpPr>
        <p:spPr bwMode="auto">
          <a:xfrm>
            <a:off x="2238375" y="3726180"/>
            <a:ext cx="1747838" cy="1252538"/>
          </a:xfrm>
          <a:prstGeom prst="rect">
            <a:avLst/>
          </a:prstGeom>
          <a:solidFill>
            <a:srgbClr val="FFFFFF"/>
          </a:solidFill>
          <a:ln w="28575">
            <a:solidFill>
              <a:srgbClr val="FF00FF"/>
            </a:solidFill>
            <a:miter lim="800000"/>
            <a:headEnd type="none" w="sm" len="sm"/>
            <a:tailEnd type="none" w="sm" len="sm"/>
          </a:ln>
        </p:spPr>
        <p:txBody>
          <a:bodyPr wrap="none" anchor="ctr"/>
          <a:lstStyle/>
          <a:p>
            <a:endParaRPr lang="en-US">
              <a:latin typeface="Droid Sans Pro"/>
            </a:endParaRPr>
          </a:p>
        </p:txBody>
      </p:sp>
      <p:cxnSp>
        <p:nvCxnSpPr>
          <p:cNvPr id="50" name="AutoShape 4"/>
          <p:cNvCxnSpPr>
            <a:cxnSpLocks noChangeShapeType="1"/>
          </p:cNvCxnSpPr>
          <p:nvPr/>
        </p:nvCxnSpPr>
        <p:spPr bwMode="auto">
          <a:xfrm>
            <a:off x="1281113" y="3921443"/>
            <a:ext cx="957262" cy="0"/>
          </a:xfrm>
          <a:prstGeom prst="straightConnector1">
            <a:avLst/>
          </a:prstGeom>
          <a:noFill/>
          <a:ln w="28575">
            <a:solidFill>
              <a:schemeClr val="tx1"/>
            </a:solidFill>
            <a:round/>
            <a:headEnd type="none" w="sm" len="sm"/>
            <a:tailEnd type="arrow" w="med" len="med"/>
          </a:ln>
        </p:spPr>
      </p:cxnSp>
      <p:cxnSp>
        <p:nvCxnSpPr>
          <p:cNvPr id="51" name="AutoShape 5"/>
          <p:cNvCxnSpPr>
            <a:cxnSpLocks noChangeShapeType="1"/>
          </p:cNvCxnSpPr>
          <p:nvPr/>
        </p:nvCxnSpPr>
        <p:spPr bwMode="auto">
          <a:xfrm>
            <a:off x="1281113" y="4759643"/>
            <a:ext cx="957262" cy="0"/>
          </a:xfrm>
          <a:prstGeom prst="straightConnector1">
            <a:avLst/>
          </a:prstGeom>
          <a:noFill/>
          <a:ln w="28575">
            <a:solidFill>
              <a:schemeClr val="tx1"/>
            </a:solidFill>
            <a:round/>
            <a:headEnd type="none" w="sm" len="sm"/>
            <a:tailEnd type="arrow" w="med" len="med"/>
          </a:ln>
        </p:spPr>
      </p:cxnSp>
      <p:cxnSp>
        <p:nvCxnSpPr>
          <p:cNvPr id="52" name="AutoShape 6"/>
          <p:cNvCxnSpPr>
            <a:cxnSpLocks noChangeShapeType="1"/>
            <a:endCxn id="49" idx="1"/>
          </p:cNvCxnSpPr>
          <p:nvPr/>
        </p:nvCxnSpPr>
        <p:spPr bwMode="auto">
          <a:xfrm>
            <a:off x="1295400" y="4353243"/>
            <a:ext cx="928688" cy="0"/>
          </a:xfrm>
          <a:prstGeom prst="straightConnector1">
            <a:avLst/>
          </a:prstGeom>
          <a:noFill/>
          <a:ln w="28575">
            <a:solidFill>
              <a:schemeClr val="tx1"/>
            </a:solidFill>
            <a:round/>
            <a:headEnd type="none" w="sm" len="sm"/>
            <a:tailEnd type="arrow" w="med" len="med"/>
          </a:ln>
        </p:spPr>
      </p:cxnSp>
      <p:sp>
        <p:nvSpPr>
          <p:cNvPr id="80" name="Text Box 7"/>
          <p:cNvSpPr txBox="1">
            <a:spLocks noChangeArrowheads="1"/>
          </p:cNvSpPr>
          <p:nvPr/>
        </p:nvSpPr>
        <p:spPr bwMode="auto">
          <a:xfrm>
            <a:off x="2608263" y="3959543"/>
            <a:ext cx="1060450" cy="701675"/>
          </a:xfrm>
          <a:prstGeom prst="rect">
            <a:avLst/>
          </a:prstGeom>
          <a:noFill/>
          <a:ln w="12699">
            <a:noFill/>
            <a:miter lim="800000"/>
            <a:headEnd type="none" w="sm" len="sm"/>
            <a:tailEnd type="none" w="sm" len="sm"/>
          </a:ln>
        </p:spPr>
        <p:txBody>
          <a:bodyPr wrap="none">
            <a:spAutoFit/>
          </a:bodyPr>
          <a:lstStyle/>
          <a:p>
            <a:pPr algn="ctr"/>
            <a:r>
              <a:rPr lang="en-US">
                <a:solidFill>
                  <a:srgbClr val="FF00FF"/>
                </a:solidFill>
                <a:latin typeface="Droid Sans Pro"/>
              </a:rPr>
              <a:t>Routing</a:t>
            </a:r>
          </a:p>
          <a:p>
            <a:pPr algn="ctr"/>
            <a:r>
              <a:rPr lang="en-US">
                <a:solidFill>
                  <a:srgbClr val="FF00FF"/>
                </a:solidFill>
                <a:latin typeface="Droid Sans Pro"/>
              </a:rPr>
              <a:t>Switch</a:t>
            </a:r>
          </a:p>
        </p:txBody>
      </p:sp>
      <p:sp>
        <p:nvSpPr>
          <p:cNvPr id="81" name="Text Box 8"/>
          <p:cNvSpPr txBox="1">
            <a:spLocks noChangeArrowheads="1"/>
          </p:cNvSpPr>
          <p:nvPr/>
        </p:nvSpPr>
        <p:spPr bwMode="auto">
          <a:xfrm>
            <a:off x="1303338" y="3994468"/>
            <a:ext cx="831850" cy="366712"/>
          </a:xfrm>
          <a:prstGeom prst="rect">
            <a:avLst/>
          </a:prstGeom>
          <a:noFill/>
          <a:ln w="12699">
            <a:noFill/>
            <a:miter lim="800000"/>
            <a:headEnd type="none" w="sm" len="sm"/>
            <a:tailEnd type="none" w="sm" len="sm"/>
          </a:ln>
        </p:spPr>
        <p:txBody>
          <a:bodyPr wrap="none">
            <a:spAutoFit/>
          </a:bodyPr>
          <a:lstStyle/>
          <a:p>
            <a:r>
              <a:rPr lang="en-US" sz="1800">
                <a:solidFill>
                  <a:schemeClr val="tx1"/>
                </a:solidFill>
                <a:latin typeface="Droid Sans Pro"/>
              </a:rPr>
              <a:t>f(A, B)</a:t>
            </a:r>
          </a:p>
        </p:txBody>
      </p:sp>
      <p:sp>
        <p:nvSpPr>
          <p:cNvPr id="100" name="Text Box 9"/>
          <p:cNvSpPr txBox="1">
            <a:spLocks noChangeArrowheads="1"/>
          </p:cNvSpPr>
          <p:nvPr/>
        </p:nvSpPr>
        <p:spPr bwMode="auto">
          <a:xfrm>
            <a:off x="1497013" y="3540443"/>
            <a:ext cx="354012" cy="396875"/>
          </a:xfrm>
          <a:prstGeom prst="rect">
            <a:avLst/>
          </a:prstGeom>
          <a:noFill/>
          <a:ln w="12699">
            <a:noFill/>
            <a:miter lim="800000"/>
            <a:headEnd type="none" w="sm" len="sm"/>
            <a:tailEnd type="none" w="sm" len="sm"/>
          </a:ln>
        </p:spPr>
        <p:txBody>
          <a:bodyPr wrap="none">
            <a:spAutoFit/>
          </a:bodyPr>
          <a:lstStyle/>
          <a:p>
            <a:r>
              <a:rPr lang="en-US">
                <a:solidFill>
                  <a:schemeClr val="tx1"/>
                </a:solidFill>
                <a:latin typeface="Droid Sans Pro"/>
              </a:rPr>
              <a:t>A</a:t>
            </a:r>
          </a:p>
        </p:txBody>
      </p:sp>
      <p:sp>
        <p:nvSpPr>
          <p:cNvPr id="101" name="Text Box 10"/>
          <p:cNvSpPr txBox="1">
            <a:spLocks noChangeArrowheads="1"/>
          </p:cNvSpPr>
          <p:nvPr/>
        </p:nvSpPr>
        <p:spPr bwMode="auto">
          <a:xfrm>
            <a:off x="1571625" y="4729480"/>
            <a:ext cx="354013" cy="396875"/>
          </a:xfrm>
          <a:prstGeom prst="rect">
            <a:avLst/>
          </a:prstGeom>
          <a:noFill/>
          <a:ln w="12699">
            <a:noFill/>
            <a:miter lim="800000"/>
            <a:headEnd type="none" w="sm" len="sm"/>
            <a:tailEnd type="none" w="sm" len="sm"/>
          </a:ln>
        </p:spPr>
        <p:txBody>
          <a:bodyPr wrap="none">
            <a:spAutoFit/>
          </a:bodyPr>
          <a:lstStyle/>
          <a:p>
            <a:r>
              <a:rPr lang="en-US">
                <a:solidFill>
                  <a:schemeClr val="tx1"/>
                </a:solidFill>
                <a:latin typeface="Droid Sans Pro"/>
              </a:rPr>
              <a:t>B</a:t>
            </a:r>
          </a:p>
        </p:txBody>
      </p:sp>
      <p:sp>
        <p:nvSpPr>
          <p:cNvPr id="102" name="Text Box 11"/>
          <p:cNvSpPr txBox="1">
            <a:spLocks noChangeArrowheads="1"/>
          </p:cNvSpPr>
          <p:nvPr/>
        </p:nvSpPr>
        <p:spPr bwMode="auto">
          <a:xfrm>
            <a:off x="4346575" y="3897630"/>
            <a:ext cx="484428" cy="400110"/>
          </a:xfrm>
          <a:prstGeom prst="rect">
            <a:avLst/>
          </a:prstGeom>
          <a:noFill/>
          <a:ln w="12699">
            <a:noFill/>
            <a:miter lim="800000"/>
            <a:headEnd type="none" w="sm" len="sm"/>
            <a:tailEnd type="none" w="sm" len="sm"/>
          </a:ln>
        </p:spPr>
        <p:txBody>
          <a:bodyPr wrap="none">
            <a:spAutoFit/>
          </a:bodyPr>
          <a:lstStyle/>
          <a:p>
            <a:r>
              <a:rPr lang="en-US" dirty="0">
                <a:solidFill>
                  <a:schemeClr val="tx1"/>
                </a:solidFill>
                <a:latin typeface="Droid Sans Pro"/>
              </a:rPr>
              <a:t>A</a:t>
            </a:r>
            <a:r>
              <a:rPr lang="en-US" dirty="0"/>
              <a:t>*</a:t>
            </a:r>
            <a:endParaRPr lang="en-US" dirty="0">
              <a:solidFill>
                <a:schemeClr val="tx1"/>
              </a:solidFill>
              <a:latin typeface="Droid Sans Pro"/>
            </a:endParaRPr>
          </a:p>
        </p:txBody>
      </p:sp>
      <p:sp>
        <p:nvSpPr>
          <p:cNvPr id="103" name="Text Box 12"/>
          <p:cNvSpPr txBox="1">
            <a:spLocks noChangeArrowheads="1"/>
          </p:cNvSpPr>
          <p:nvPr/>
        </p:nvSpPr>
        <p:spPr bwMode="auto">
          <a:xfrm>
            <a:off x="4329113" y="4483418"/>
            <a:ext cx="484428" cy="400110"/>
          </a:xfrm>
          <a:prstGeom prst="rect">
            <a:avLst/>
          </a:prstGeom>
          <a:noFill/>
          <a:ln w="12699">
            <a:noFill/>
            <a:miter lim="800000"/>
            <a:headEnd type="none" w="sm" len="sm"/>
            <a:tailEnd type="none" w="sm" len="sm"/>
          </a:ln>
        </p:spPr>
        <p:txBody>
          <a:bodyPr wrap="none">
            <a:spAutoFit/>
          </a:bodyPr>
          <a:lstStyle/>
          <a:p>
            <a:r>
              <a:rPr lang="en-US" dirty="0">
                <a:solidFill>
                  <a:schemeClr val="tx1"/>
                </a:solidFill>
                <a:latin typeface="Droid Sans Pro"/>
              </a:rPr>
              <a:t>B</a:t>
            </a:r>
            <a:r>
              <a:rPr lang="en-US" dirty="0"/>
              <a:t>*</a:t>
            </a:r>
            <a:endParaRPr lang="en-US" dirty="0">
              <a:solidFill>
                <a:schemeClr val="tx1"/>
              </a:solidFill>
              <a:latin typeface="Droid Sans Pro"/>
            </a:endParaRPr>
          </a:p>
        </p:txBody>
      </p:sp>
      <p:sp>
        <p:nvSpPr>
          <p:cNvPr id="104" name="Oval 13"/>
          <p:cNvSpPr>
            <a:spLocks noChangeArrowheads="1"/>
          </p:cNvSpPr>
          <p:nvPr/>
        </p:nvSpPr>
        <p:spPr bwMode="auto">
          <a:xfrm>
            <a:off x="2559050" y="2554605"/>
            <a:ext cx="1111250" cy="390525"/>
          </a:xfrm>
          <a:prstGeom prst="ellipse">
            <a:avLst/>
          </a:prstGeom>
          <a:solidFill>
            <a:srgbClr val="FFFFFF"/>
          </a:solidFill>
          <a:ln w="28575">
            <a:solidFill>
              <a:srgbClr val="0000FF"/>
            </a:solidFill>
            <a:round/>
            <a:headEnd type="none" w="sm" len="sm"/>
            <a:tailEnd type="none" w="sm" len="sm"/>
          </a:ln>
        </p:spPr>
        <p:txBody>
          <a:bodyPr wrap="none" anchor="ctr"/>
          <a:lstStyle/>
          <a:p>
            <a:pPr algn="ctr"/>
            <a:r>
              <a:rPr lang="en-US">
                <a:latin typeface="Droid Sans Pro"/>
              </a:rPr>
              <a:t>R1,R0</a:t>
            </a:r>
          </a:p>
        </p:txBody>
      </p:sp>
      <p:cxnSp>
        <p:nvCxnSpPr>
          <p:cNvPr id="105" name="AutoShape 14"/>
          <p:cNvCxnSpPr>
            <a:cxnSpLocks noChangeShapeType="1"/>
            <a:stCxn id="104" idx="4"/>
            <a:endCxn id="49" idx="0"/>
          </p:cNvCxnSpPr>
          <p:nvPr/>
        </p:nvCxnSpPr>
        <p:spPr bwMode="auto">
          <a:xfrm flipH="1">
            <a:off x="3113088" y="2959418"/>
            <a:ext cx="1587" cy="752475"/>
          </a:xfrm>
          <a:prstGeom prst="straightConnector1">
            <a:avLst/>
          </a:prstGeom>
          <a:noFill/>
          <a:ln w="28575">
            <a:solidFill>
              <a:srgbClr val="0000FF"/>
            </a:solidFill>
            <a:round/>
            <a:headEnd/>
            <a:tailEnd type="triangle" w="med" len="med"/>
          </a:ln>
        </p:spPr>
      </p:cxnSp>
      <p:sp>
        <p:nvSpPr>
          <p:cNvPr id="106" name="Line 15"/>
          <p:cNvSpPr>
            <a:spLocks noChangeShapeType="1"/>
          </p:cNvSpPr>
          <p:nvPr/>
        </p:nvSpPr>
        <p:spPr bwMode="auto">
          <a:xfrm>
            <a:off x="3983038" y="4081780"/>
            <a:ext cx="390525" cy="0"/>
          </a:xfrm>
          <a:prstGeom prst="line">
            <a:avLst/>
          </a:prstGeom>
          <a:noFill/>
          <a:ln w="28575">
            <a:solidFill>
              <a:srgbClr val="000000"/>
            </a:solidFill>
            <a:round/>
            <a:headEnd/>
            <a:tailEnd type="arrow" w="med" len="med"/>
          </a:ln>
        </p:spPr>
        <p:txBody>
          <a:bodyPr wrap="none" anchor="ctr"/>
          <a:lstStyle/>
          <a:p>
            <a:endParaRPr lang="en-US">
              <a:latin typeface="Droid Sans Pro"/>
            </a:endParaRPr>
          </a:p>
        </p:txBody>
      </p:sp>
      <p:sp>
        <p:nvSpPr>
          <p:cNvPr id="107" name="Line 16"/>
          <p:cNvSpPr>
            <a:spLocks noChangeShapeType="1"/>
          </p:cNvSpPr>
          <p:nvPr/>
        </p:nvSpPr>
        <p:spPr bwMode="auto">
          <a:xfrm>
            <a:off x="3976688" y="4662805"/>
            <a:ext cx="390525" cy="0"/>
          </a:xfrm>
          <a:prstGeom prst="line">
            <a:avLst/>
          </a:prstGeom>
          <a:noFill/>
          <a:ln w="28575">
            <a:solidFill>
              <a:srgbClr val="000000"/>
            </a:solidFill>
            <a:round/>
            <a:headEnd/>
            <a:tailEnd type="arrow" w="med" len="med"/>
          </a:ln>
        </p:spPr>
        <p:txBody>
          <a:bodyPr wrap="none" anchor="ctr"/>
          <a:lstStyle/>
          <a:p>
            <a:endParaRPr lang="en-US">
              <a:latin typeface="Droid Sans Pro"/>
            </a:endParaRPr>
          </a:p>
        </p:txBody>
      </p:sp>
      <p:sp>
        <p:nvSpPr>
          <p:cNvPr id="109" name="Text Box 18"/>
          <p:cNvSpPr txBox="1">
            <a:spLocks noChangeArrowheads="1"/>
          </p:cNvSpPr>
          <p:nvPr/>
        </p:nvSpPr>
        <p:spPr bwMode="auto">
          <a:xfrm>
            <a:off x="1431925" y="6091525"/>
            <a:ext cx="7705956" cy="400110"/>
          </a:xfrm>
          <a:prstGeom prst="rect">
            <a:avLst/>
          </a:prstGeom>
          <a:noFill/>
          <a:ln w="28575">
            <a:solidFill>
              <a:srgbClr val="0000FF"/>
            </a:solidFill>
            <a:miter lim="800000"/>
            <a:headEnd/>
            <a:tailEnd/>
          </a:ln>
        </p:spPr>
        <p:txBody>
          <a:bodyPr wrap="none" anchor="ctr">
            <a:spAutoFit/>
          </a:bodyPr>
          <a:lstStyle/>
          <a:p>
            <a:r>
              <a:rPr lang="en-US">
                <a:latin typeface="Droid Sans Pro"/>
              </a:rPr>
              <a:t>This switch can be implemented using just two 4-to-1 Multiplexers!</a:t>
            </a:r>
          </a:p>
        </p:txBody>
      </p:sp>
      <p:graphicFrame>
        <p:nvGraphicFramePr>
          <p:cNvPr id="21" name="Object 17"/>
          <p:cNvGraphicFramePr>
            <a:graphicFrameLocks noChangeAspect="1"/>
          </p:cNvGraphicFramePr>
          <p:nvPr/>
        </p:nvGraphicFramePr>
        <p:xfrm>
          <a:off x="5407026" y="2790794"/>
          <a:ext cx="3911600" cy="2819400"/>
        </p:xfrm>
        <a:graphic>
          <a:graphicData uri="http://schemas.openxmlformats.org/presentationml/2006/ole">
            <mc:AlternateContent xmlns:mc="http://schemas.openxmlformats.org/markup-compatibility/2006">
              <mc:Choice xmlns:v="urn:schemas-microsoft-com:vml" Requires="v">
                <p:oleObj spid="_x0000_s2051" name="Document" r:id="rId3" imgW="4028000" imgH="2898007" progId="Word.Document.8">
                  <p:embed/>
                </p:oleObj>
              </mc:Choice>
              <mc:Fallback>
                <p:oleObj name="Document" r:id="rId3" imgW="4028000" imgH="2898007" progId="Word.Document.8">
                  <p:embed/>
                  <p:pic>
                    <p:nvPicPr>
                      <p:cNvPr id="21" name="Object 17"/>
                      <p:cNvPicPr>
                        <a:picLocks noChangeAspect="1" noChangeArrowheads="1"/>
                      </p:cNvPicPr>
                      <p:nvPr/>
                    </p:nvPicPr>
                    <p:blipFill>
                      <a:blip r:embed="rId4"/>
                      <a:srcRect/>
                      <a:stretch>
                        <a:fillRect/>
                      </a:stretch>
                    </p:blipFill>
                    <p:spPr bwMode="auto">
                      <a:xfrm>
                        <a:off x="5407026" y="2790794"/>
                        <a:ext cx="39116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8050210"/>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4362</TotalTime>
  <Words>1322</Words>
  <Application>Microsoft Office PowerPoint</Application>
  <PresentationFormat>Custom</PresentationFormat>
  <Paragraphs>375</Paragraphs>
  <Slides>18</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9" baseType="lpstr">
      <vt:lpstr>Arial</vt:lpstr>
      <vt:lpstr>Arial Narrow</vt:lpstr>
      <vt:lpstr>Calibri</vt:lpstr>
      <vt:lpstr>Droid Sans</vt:lpstr>
      <vt:lpstr>Droid Sans Pro</vt:lpstr>
      <vt:lpstr>OfficinaSansITCStd Book</vt:lpstr>
      <vt:lpstr>Times</vt:lpstr>
      <vt:lpstr>Wingdings</vt:lpstr>
      <vt:lpstr>Cover Slide</vt:lpstr>
      <vt:lpstr>Secondary Slide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Cheng, Zuofu</cp:lastModifiedBy>
  <cp:revision>363</cp:revision>
  <cp:lastPrinted>2020-09-13T16:06:38Z</cp:lastPrinted>
  <dcterms:created xsi:type="dcterms:W3CDTF">2013-03-29T19:51:49Z</dcterms:created>
  <dcterms:modified xsi:type="dcterms:W3CDTF">2021-09-26T02:47:11Z</dcterms:modified>
</cp:coreProperties>
</file>