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72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308" r:id="rId10"/>
  </p:sldIdLst>
  <p:sldSz cy="51435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3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5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57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9" name="Google Shape;5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3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3" name="Google Shape;6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69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7" name="Google Shape;7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75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8" name="Google Shape;7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81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4" name="Google Shape;82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7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0" name="Google Shape;88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35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600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601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25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26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49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2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580" name="Google Shape;15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l"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l"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l"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l"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l"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l"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l"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l"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581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2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28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53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30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1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2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4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34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9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algn="l"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20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5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36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6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36;p9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8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39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40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l"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l"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l"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l"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l"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l"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l"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l"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l"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41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2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0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429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cap="none" sz="18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1750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17500" lvl="2" marL="1371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17500" lvl="3" marL="1828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17500" lvl="4" marL="22860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17500" lvl="5" marL="2743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17500" lvl="6" marL="3200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17500" lvl="7" marL="3657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17500" lvl="8" marL="4114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cap="none" sz="14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Интернет-магазин для совершения покупок </a:t>
            </a:r>
          </a:p>
        </p:txBody>
      </p:sp>
      <p:sp>
        <p:nvSpPr>
          <p:cNvPr id="1048603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Closeit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Описание проекта</a:t>
            </a:r>
          </a:p>
        </p:txBody>
      </p:sp>
      <p:sp>
        <p:nvSpPr>
          <p:cNvPr id="1048607" name="Google Shape;61;p14"/>
          <p:cNvSpPr txBox="1"/>
          <p:nvPr>
            <p:ph type="body" idx="1"/>
          </p:nvPr>
        </p:nvSpPr>
        <p:spPr>
          <a:xfrm>
            <a:off x="311690" y="1017720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Интернет-магазин Closeit - это доступные цены, широкий ассортимент товаров. Покупателям предоставляется множество брендов одежды и аксессуаров. В котором каждый найдёт что-то для себя.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Описание проблемы </a:t>
            </a:r>
          </a:p>
        </p:txBody>
      </p:sp>
      <p:sp>
        <p:nvSpPr>
          <p:cNvPr id="1048611" name="Google Shape;6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/>
              <a:t>Актуальность: </a:t>
            </a:r>
            <a:r>
              <a:rPr lang="ru"/>
              <a:t>многим людям проще купить товары в интернете, чем идти за ними в магазин.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/>
              <a:t> Проблема: </a:t>
            </a:r>
            <a:r>
              <a:rPr lang="ru"/>
              <a:t>во многих маркетплейсах не актуальные товары, платная доставка в пункт выдачи, а также ограниченные возможности доставки по миру.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Наша задача</a:t>
            </a:r>
          </a:p>
        </p:txBody>
      </p:sp>
      <p:sp>
        <p:nvSpPr>
          <p:cNvPr id="1048615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Мы, команда Closeit, хотим создать удобный маркетплейс.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Наши пользователи смогут заказать товары в любую точку мира бесплатно.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Также в нашем магазине вы сможете найти актуальные вещи и сможете выбрать товар в определённом стиле.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Роли команды</a:t>
            </a:r>
          </a:p>
        </p:txBody>
      </p:sp>
      <p:sp>
        <p:nvSpPr>
          <p:cNvPr id="1048596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Контент-менеджер: Алла Котлярова 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Программист: Александра Никифорова 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Дизайнеры: Анастасия Ербулаткина и Алиса Тихонова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Руководитель: Анастасия Корнеева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Возможности в Closeit</a:t>
            </a:r>
          </a:p>
        </p:txBody>
      </p:sp>
      <p:sp>
        <p:nvSpPr>
          <p:cNvPr id="1048592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Покупатели могут приобретать товары известных брендов. Но также покупатели могут стать частью нашего магазина, создать свой бренд и продавать свои товары.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Задачи команды для реализации проекта</a:t>
            </a:r>
          </a:p>
        </p:txBody>
      </p:sp>
      <p:sp>
        <p:nvSpPr>
          <p:cNvPr id="1048588" name="Google Shape;91;p19"/>
          <p:cNvSpPr txBox="1"/>
          <p:nvPr>
            <p:ph type="body" idx="1"/>
          </p:nvPr>
        </p:nvSpPr>
        <p:spPr>
          <a:xfrm>
            <a:off x="311698" y="1017737"/>
            <a:ext cx="8520600" cy="3416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Программист: интеграция дизайна, разработка ссылок на товары и приложение.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Руководитель: контроль выполнения задач, настройка коммуникации среди работников.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Контент-менеджер: создание и публикация контента, подбор референсов, получение обратной связи.</a:t>
            </a: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Дизайнер: внешний вид приложения, подбор шрифта, комфортные для использования цвета, коррекция приложения, разработка интерфейса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ru-RU"/>
              <a:t>Л</a:t>
            </a:r>
            <a:r>
              <a:rPr altLang="en-US" lang="ru-RU"/>
              <a:t>о</a:t>
            </a:r>
            <a:r>
              <a:rPr altLang="en-US" lang="ru-RU"/>
              <a:t>г</a:t>
            </a:r>
            <a:r>
              <a:rPr altLang="en-US" lang="ru-RU"/>
              <a:t>отип </a:t>
            </a:r>
            <a:r>
              <a:rPr altLang="en-US" lang="ru-RU"/>
              <a:t>нашей </a:t>
            </a:r>
            <a:r>
              <a:rPr altLang="en-US" lang="ru-RU"/>
              <a:t>компании </a:t>
            </a:r>
            <a:endParaRPr lang="ru-RU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1700" y="1253168"/>
            <a:ext cx="6838002" cy="304282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2201116TG</dc:creator>
  <dcterms:created xsi:type="dcterms:W3CDTF">2023-11-07T10:58:30Z</dcterms:created>
  <dcterms:modified xsi:type="dcterms:W3CDTF">2023-11-07T10:58:30Z</dcterms:modified>
</cp:coreProperties>
</file>