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8" r:id="rId4"/>
    <p:sldId id="287" r:id="rId5"/>
    <p:sldId id="283" r:id="rId6"/>
    <p:sldId id="289" r:id="rId7"/>
    <p:sldId id="284" r:id="rId8"/>
    <p:sldId id="288" r:id="rId9"/>
    <p:sldId id="290" r:id="rId10"/>
    <p:sldId id="285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Hasler" initials="AH" lastIdx="2" clrIdx="0">
    <p:extLst>
      <p:ext uri="{19B8F6BF-5375-455C-9EA6-DF929625EA0E}">
        <p15:presenceInfo xmlns:p15="http://schemas.microsoft.com/office/powerpoint/2012/main" userId="693e166dcd2fd0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73609" autoAdjust="0"/>
  </p:normalViewPr>
  <p:slideViewPr>
    <p:cSldViewPr snapToGrid="0">
      <p:cViewPr varScale="1">
        <p:scale>
          <a:sx n="94" d="100"/>
          <a:sy n="94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4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C117B-C0F5-422A-BB80-38E90B65B144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EE447-54DD-449C-962C-5B79DF3F64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33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2727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925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80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22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998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862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3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234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222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993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915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3A13-CF50-4394-BDBC-4B31C6F5A1FA}" type="datetime11">
              <a:rPr lang="de-CH" smtClean="0"/>
              <a:t>22:56:49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53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BD8-0AB8-4761-B1C8-5DD6AD17AD71}" type="datetime11">
              <a:rPr lang="de-CH" smtClean="0"/>
              <a:t>22:56:49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8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E59A-24EE-429E-876A-CD73BDA9ADB3}" type="datetime11">
              <a:rPr lang="de-CH" smtClean="0"/>
              <a:t>22:56:49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7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BCF-757C-4B06-B7CE-D3928441262C}" type="datetime11">
              <a:rPr lang="de-CH" smtClean="0"/>
              <a:t>22:56:49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7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360-8B75-46F8-B26A-61CF6DDC674D}" type="datetime11">
              <a:rPr lang="de-CH" smtClean="0"/>
              <a:t>22:56:49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71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9EB-B72C-491C-BD2F-BA42F6403A21}" type="datetime11">
              <a:rPr lang="de-CH" smtClean="0"/>
              <a:t>22:56:49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303-119A-4654-B372-1AF184FF1FA8}" type="datetime11">
              <a:rPr lang="de-CH" smtClean="0"/>
              <a:t>22:56:49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045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021-A857-468E-BAC0-B11F3E0FFA60}" type="datetime11">
              <a:rPr lang="de-CH" smtClean="0"/>
              <a:t>22:56:49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24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E68A-82D4-48DE-8E56-2B7A57165DE4}" type="datetime11">
              <a:rPr lang="de-CH" smtClean="0"/>
              <a:t>22:56:49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63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7DDC-CC93-40DB-A351-BB8B3DF9C8BA}" type="datetime11">
              <a:rPr lang="de-CH" smtClean="0"/>
              <a:t>22:56:49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369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5318-DA75-41D5-90C2-3F578F500F14}" type="datetime11">
              <a:rPr lang="de-CH" smtClean="0"/>
              <a:t>22:56:49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5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190C-EF03-440D-BA19-7A2E581513FD}" type="datetime11">
              <a:rPr lang="de-CH" smtClean="0"/>
              <a:t>22:56:49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2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889" y="2582499"/>
            <a:ext cx="10859338" cy="1075101"/>
          </a:xfrm>
        </p:spPr>
        <p:txBody>
          <a:bodyPr>
            <a:norm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Projekt Wetterstation</a:t>
            </a:r>
            <a:endParaRPr lang="de-CH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>
            <a:spLocks noGrp="1"/>
          </p:cNvSpPr>
          <p:nvPr>
            <p:ph idx="1"/>
          </p:nvPr>
        </p:nvSpPr>
        <p:spPr>
          <a:xfrm>
            <a:off x="929889" y="5674143"/>
            <a:ext cx="10859338" cy="977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4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/>
              </a:rPr>
              <a:t>Andreas Hasler / David Daniel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/>
              </a:rPr>
              <a:t>Präsentation 20.12.2014 / 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ea typeface="Segoe UI Symbol"/>
              </a:rPr>
              <a:t>Embedded Systems und Hardware Hacking</a:t>
            </a:r>
            <a:endParaRPr lang="de-CH" sz="2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59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96399" y="1505511"/>
            <a:ext cx="10759794" cy="43669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AD0000"/>
              </a:buClr>
              <a:buFont typeface="Arial" panose="020B0604020202020204" pitchFamily="34" charset="0"/>
              <a:buNone/>
            </a:pPr>
            <a:r>
              <a:rPr lang="de-CH" sz="9600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Live Demo</a:t>
            </a:r>
            <a:endParaRPr lang="de-DE" sz="9600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997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7232" y="2860828"/>
            <a:ext cx="9210153" cy="1325563"/>
          </a:xfrm>
        </p:spPr>
        <p:txBody>
          <a:bodyPr>
            <a:normAutofit/>
          </a:bodyPr>
          <a:lstStyle/>
          <a:p>
            <a:r>
              <a:rPr lang="de-CH" sz="88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Besten Dank</a:t>
            </a:r>
            <a:endParaRPr lang="de-CH" sz="88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/////glauxsoft.com/intra/Dept/RnD/Public/Icons/v_collections_png/objects_people_industries/256x256/shadow/signal_flag_check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11" y="2779188"/>
            <a:ext cx="1565275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22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>
            <a:normAutofit/>
          </a:bodyPr>
          <a:lstStyle/>
          <a:p>
            <a:r>
              <a:rPr lang="de-CH" sz="3600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Agenda</a:t>
            </a:r>
            <a:endParaRPr lang="de-CH" sz="3600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896399" y="1605639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Projektidee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212687" y="1655879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96399" y="2449695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Anforderungen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0212687" y="2499935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96399" y="3293751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Hardware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0212687" y="3343991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Rechteck 17"/>
          <p:cNvSpPr/>
          <p:nvPr/>
        </p:nvSpPr>
        <p:spPr>
          <a:xfrm>
            <a:off x="896399" y="4156857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>
                <a:latin typeface="Segoe UI Light" panose="020B0502040204020203" pitchFamily="34" charset="0"/>
              </a:rPr>
              <a:t>Steuerung / </a:t>
            </a:r>
            <a:r>
              <a:rPr lang="de-CH" sz="3200" dirty="0" smtClean="0">
                <a:latin typeface="Segoe UI Light" panose="020B0502040204020203" pitchFamily="34" charset="0"/>
              </a:rPr>
              <a:t>Web-Anwendung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1" name="Textfeld 18"/>
          <p:cNvSpPr txBox="1"/>
          <p:nvPr/>
        </p:nvSpPr>
        <p:spPr>
          <a:xfrm>
            <a:off x="10212687" y="4190129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hteck 17"/>
          <p:cNvSpPr/>
          <p:nvPr/>
        </p:nvSpPr>
        <p:spPr>
          <a:xfrm>
            <a:off x="896399" y="5019963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Fazit des Projekts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3" name="Textfeld 18"/>
          <p:cNvSpPr txBox="1"/>
          <p:nvPr/>
        </p:nvSpPr>
        <p:spPr>
          <a:xfrm>
            <a:off x="10212687" y="5053235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Rechteck 17"/>
          <p:cNvSpPr/>
          <p:nvPr/>
        </p:nvSpPr>
        <p:spPr>
          <a:xfrm>
            <a:off x="896399" y="5883069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Live-Demo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24" name="Textfeld 18"/>
          <p:cNvSpPr txBox="1"/>
          <p:nvPr/>
        </p:nvSpPr>
        <p:spPr>
          <a:xfrm>
            <a:off x="10212687" y="5916341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921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Projektidee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6399" y="1382179"/>
            <a:ext cx="10759794" cy="5304371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Mit dem Raspberry Pi soll eine Wetterstation erstellt werden, welche Wetterdaten ermittelt und diese auf einem Display darstellt. Zusätzlich sollen die Wetterdaten über eine Web-Schnittstelle abrufbar sein.</a:t>
            </a:r>
          </a:p>
          <a:p>
            <a:pPr marL="0" indent="0">
              <a:buClr>
                <a:srgbClr val="AD0000"/>
              </a:buClr>
              <a:buNone/>
            </a:pP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>
              <a:buClr>
                <a:srgbClr val="AD0000"/>
              </a:buClr>
              <a:buNone/>
            </a:pP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55756" y="2667000"/>
            <a:ext cx="864108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2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Anforderungen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6399" y="1398656"/>
            <a:ext cx="10759794" cy="5347583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DE" sz="3200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Funktionale Anforderungen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Wetterdaten (Luftdruck, Temperatur, Feuchtigkeit, Lichtstärke) mittels Sensoren ermitteln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Wetterdaten auf einem LCD-Display anzeigen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Wetterdaten persistent in einer Datenbank speichern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Wetterdaten über eine Web-Schnittstelle verfügbar machen</a:t>
            </a:r>
          </a:p>
          <a:p>
            <a:pPr marL="0" indent="0">
              <a:buClr>
                <a:srgbClr val="AD0000"/>
              </a:buClr>
              <a:buNone/>
            </a:pPr>
            <a:endParaRPr lang="de-DE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>
              <a:buClr>
                <a:srgbClr val="AD0000"/>
              </a:buClr>
              <a:buNone/>
            </a:pPr>
            <a:r>
              <a:rPr lang="de-DE" sz="3200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Nicht funktionale Anforderungen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Projekt muss am 15.12.14 abgeschlossen sein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Signal- und Datenverarbeitung auf dem Raspberry Pi</a:t>
            </a: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12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Hardware / 1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96399" y="1505511"/>
            <a:ext cx="10759794" cy="5104839"/>
          </a:xfrm>
        </p:spPr>
        <p:txBody>
          <a:bodyPr>
            <a:normAutofit/>
          </a:bodyPr>
          <a:lstStyle/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4</a:t>
            </a: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 Sensoren (Druck, Temperatur, Feuchtigkeit, Lichtstärke)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LCD-Display mit 4 Zeilen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Master-Baustein (Zusammenführung der 4 Sensoren)</a:t>
            </a:r>
            <a:r>
              <a:rPr lang="de-DE" dirty="0">
                <a:solidFill>
                  <a:srgbClr val="474747"/>
                </a:solidFill>
                <a:latin typeface="Segoe UI Light" panose="020B0502040204020203" pitchFamily="34" charset="0"/>
              </a:rPr>
              <a:t> </a:t>
            </a: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zur Verbindung mit dem Raspberry Pi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Stromversorgung (Wandler) mit 6-27 V DC Eingangsspannung und </a:t>
            </a:r>
            <a:b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</a:b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5 V DC Ausgangsspannung für die Hardware und das Raspberry Pi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Raspberry Pi</a:t>
            </a:r>
          </a:p>
          <a:p>
            <a:pPr marL="0" indent="0">
              <a:buClr>
                <a:srgbClr val="AD0000"/>
              </a:buClr>
              <a:buNone/>
            </a:pPr>
            <a:endParaRPr lang="de-DE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>
              <a:buClr>
                <a:srgbClr val="AD0000"/>
              </a:buClr>
              <a:buNone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Hersteller der Wetterstations-Komponenten: Tinkerforge GmbH</a:t>
            </a: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66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Hardware / 2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/>
          <p:nvPr/>
        </p:nvPicPr>
        <p:blipFill>
          <a:blip r:embed="rId4"/>
          <a:stretch>
            <a:fillRect/>
          </a:stretch>
        </p:blipFill>
        <p:spPr>
          <a:xfrm>
            <a:off x="896398" y="1122924"/>
            <a:ext cx="8212455" cy="5529263"/>
          </a:xfrm>
          <a:prstGeom prst="rect">
            <a:avLst/>
          </a:prstGeom>
        </p:spPr>
      </p:pic>
      <p:pic>
        <p:nvPicPr>
          <p:cNvPr id="8" name="Grafik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39" y="3887555"/>
            <a:ext cx="4740000" cy="266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7415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Steuerung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673446" y="1505930"/>
            <a:ext cx="5518554" cy="4910704"/>
          </a:xfrm>
        </p:spPr>
        <p:txBody>
          <a:bodyPr>
            <a:normAutofit/>
          </a:bodyPr>
          <a:lstStyle/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C / C++ Anwendung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Framework von Tinkerforge zur Ansteuerung der Hardware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Dienst (startet mit Raspberry Pi)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Kommuniziert über TCP/IP mit dem Master-Brick (Port 4223)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Messwerte werden alle x-Sekunden in SQLite gespeichert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Anzeige der ermittelten Messwerte auf LCD-Display</a:t>
            </a:r>
            <a:endParaRPr lang="de-DE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050" name="Picture 2" descr="sequence-startup-run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" y="1579563"/>
            <a:ext cx="55260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8559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Web-Anwendung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6740073" y="2795832"/>
            <a:ext cx="5372321" cy="2446728"/>
          </a:xfrm>
        </p:spPr>
        <p:txBody>
          <a:bodyPr>
            <a:normAutofit/>
          </a:bodyPr>
          <a:lstStyle/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Entwickelt mit PHP 5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JPGraph für die Diagramme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Verbindung zu SQLite Datenbank für die Abfrage der Messwerte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Apache 2 als Webserver</a:t>
            </a:r>
            <a:endParaRPr lang="de-DE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56" y="1398656"/>
            <a:ext cx="5819048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4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Fazit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96399" y="2043991"/>
            <a:ext cx="10759794" cy="3848809"/>
          </a:xfrm>
        </p:spPr>
        <p:txBody>
          <a:bodyPr>
            <a:normAutofit/>
          </a:bodyPr>
          <a:lstStyle/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Integration der Steuerung, der SQLite Datenbank und der Web-Anwendung hat gut bis sehr gut funktioniert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Ansteuerung der Hardware war trotz oder gerade wegen dem Framework von Tinkerforge eine Herausforderung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Missverständliche Spezifikation einer Hardware-Komponente (Temperatur des Chips und nicht der Umgebung)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Defekter / nicht angeschlossener Sensor für die Steuerung nicht eindeutig erkennbar</a:t>
            </a:r>
            <a:endParaRPr lang="de-DE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139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Breitbild</PresentationFormat>
  <Paragraphs>67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Segoe UI Symbol</vt:lpstr>
      <vt:lpstr>Wingdings</vt:lpstr>
      <vt:lpstr>Larissa</vt:lpstr>
      <vt:lpstr>Projekt Wetterstation</vt:lpstr>
      <vt:lpstr>Agenda</vt:lpstr>
      <vt:lpstr>Projektidee</vt:lpstr>
      <vt:lpstr>Anforderungen</vt:lpstr>
      <vt:lpstr>Hardware / 1</vt:lpstr>
      <vt:lpstr>Hardware / 2</vt:lpstr>
      <vt:lpstr>Steuerung</vt:lpstr>
      <vt:lpstr>Web-Anwendung</vt:lpstr>
      <vt:lpstr>Fazit</vt:lpstr>
      <vt:lpstr>PowerPoint-Präsentation</vt:lpstr>
      <vt:lpstr>Besten Dank</vt:lpstr>
    </vt:vector>
  </TitlesOfParts>
  <Company>Glaux Soft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Hasler Andreas</dc:creator>
  <cp:lastModifiedBy>Andreas Hasler</cp:lastModifiedBy>
  <cp:revision>424</cp:revision>
  <dcterms:created xsi:type="dcterms:W3CDTF">2013-06-17T08:56:08Z</dcterms:created>
  <dcterms:modified xsi:type="dcterms:W3CDTF">2014-12-14T22:31:18Z</dcterms:modified>
</cp:coreProperties>
</file>