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8" r:id="rId4"/>
    <p:sldId id="287" r:id="rId5"/>
    <p:sldId id="283" r:id="rId6"/>
    <p:sldId id="284" r:id="rId7"/>
    <p:sldId id="285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Hasler" initials="AH" lastIdx="2" clrIdx="0">
    <p:extLst>
      <p:ext uri="{19B8F6BF-5375-455C-9EA6-DF929625EA0E}">
        <p15:presenceInfo xmlns:p15="http://schemas.microsoft.com/office/powerpoint/2012/main" userId="693e166dcd2fd0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73609" autoAdjust="0"/>
  </p:normalViewPr>
  <p:slideViewPr>
    <p:cSldViewPr snapToGrid="0">
      <p:cViewPr varScale="1">
        <p:scale>
          <a:sx n="51" d="100"/>
          <a:sy n="51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47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C117B-C0F5-422A-BB80-38E90B65B144}" type="datetimeFigureOut">
              <a:rPr lang="de-CH" smtClean="0"/>
              <a:t>23.11.2014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EE447-54DD-449C-962C-5B79DF3F64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033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272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22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998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862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3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222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925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80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3A13-CF50-4394-BDBC-4B31C6F5A1FA}" type="datetime11">
              <a:rPr lang="de-CH" smtClean="0"/>
              <a:t>21:56:07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535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BD8-0AB8-4761-B1C8-5DD6AD17AD71}" type="datetime11">
              <a:rPr lang="de-CH" smtClean="0"/>
              <a:t>21:56:07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88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E59A-24EE-429E-876A-CD73BDA9ADB3}" type="datetime11">
              <a:rPr lang="de-CH" smtClean="0"/>
              <a:t>21:56:07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72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BCF-757C-4B06-B7CE-D3928441262C}" type="datetime11">
              <a:rPr lang="de-CH" smtClean="0"/>
              <a:t>21:56:07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7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360-8B75-46F8-B26A-61CF6DDC674D}" type="datetime11">
              <a:rPr lang="de-CH" smtClean="0"/>
              <a:t>21:56:07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71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9EB-B72C-491C-BD2F-BA42F6403A21}" type="datetime11">
              <a:rPr lang="de-CH" smtClean="0"/>
              <a:t>21:56:07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303-119A-4654-B372-1AF184FF1FA8}" type="datetime11">
              <a:rPr lang="de-CH" smtClean="0"/>
              <a:t>21:56:07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045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021-A857-468E-BAC0-B11F3E0FFA60}" type="datetime11">
              <a:rPr lang="de-CH" smtClean="0"/>
              <a:t>21:56:07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24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E68A-82D4-48DE-8E56-2B7A57165DE4}" type="datetime11">
              <a:rPr lang="de-CH" smtClean="0"/>
              <a:t>21:56:07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63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7DDC-CC93-40DB-A351-BB8B3DF9C8BA}" type="datetime11">
              <a:rPr lang="de-CH" smtClean="0"/>
              <a:t>21:56:07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369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5318-DA75-41D5-90C2-3F578F500F14}" type="datetime11">
              <a:rPr lang="de-CH" smtClean="0"/>
              <a:t>21:56:07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5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190C-EF03-440D-BA19-7A2E581513FD}" type="datetime11">
              <a:rPr lang="de-CH" smtClean="0"/>
              <a:t>21:56:07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72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889" y="2582499"/>
            <a:ext cx="10859338" cy="1075101"/>
          </a:xfrm>
        </p:spPr>
        <p:txBody>
          <a:bodyPr>
            <a:norm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Projekt Wetterstation</a:t>
            </a:r>
            <a:endParaRPr lang="de-CH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>
            <a:spLocks noGrp="1"/>
          </p:cNvSpPr>
          <p:nvPr>
            <p:ph idx="1"/>
          </p:nvPr>
        </p:nvSpPr>
        <p:spPr>
          <a:xfrm>
            <a:off x="929889" y="5674143"/>
            <a:ext cx="10859338" cy="977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4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/>
              </a:rPr>
              <a:t>Andreas Hasler / David Daniel</a:t>
            </a:r>
          </a:p>
          <a:p>
            <a:pPr marL="0" indent="0">
              <a:buNone/>
            </a:pPr>
            <a:r>
              <a:rPr lang="de-CH" sz="24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/>
              </a:rPr>
              <a:t>Präsentation 20.12.2014 / 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ea typeface="Segoe UI Symbol"/>
              </a:rPr>
              <a:t>Embedded Systems und Hardware Hacking</a:t>
            </a:r>
            <a:endParaRPr lang="de-CH" sz="2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598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>
            <a:normAutofit/>
          </a:bodyPr>
          <a:lstStyle/>
          <a:p>
            <a:r>
              <a:rPr lang="de-CH" sz="3600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Agenda</a:t>
            </a:r>
            <a:endParaRPr lang="de-CH" sz="3600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896399" y="2008757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latin typeface="Segoe UI Light" panose="020B0502040204020203" pitchFamily="34" charset="0"/>
              </a:rPr>
              <a:t>Projektidee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212687" y="2058997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96399" y="2852813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latin typeface="Segoe UI Light" panose="020B0502040204020203" pitchFamily="34" charset="0"/>
              </a:rPr>
              <a:t>Anforderungen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0212687" y="2903053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96399" y="3696869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Hardware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0212687" y="3747109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Rechteck 17"/>
          <p:cNvSpPr/>
          <p:nvPr/>
        </p:nvSpPr>
        <p:spPr>
          <a:xfrm>
            <a:off x="896399" y="4559975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>
                <a:latin typeface="Segoe UI Light" panose="020B0502040204020203" pitchFamily="34" charset="0"/>
              </a:rPr>
              <a:t>Steuerung / </a:t>
            </a:r>
            <a:r>
              <a:rPr lang="de-CH" sz="3200" dirty="0" smtClean="0">
                <a:latin typeface="Segoe UI Light" panose="020B0502040204020203" pitchFamily="34" charset="0"/>
              </a:rPr>
              <a:t>Web-Anwendung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1" name="Textfeld 18"/>
          <p:cNvSpPr txBox="1"/>
          <p:nvPr/>
        </p:nvSpPr>
        <p:spPr>
          <a:xfrm>
            <a:off x="10212687" y="4593247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hteck 17"/>
          <p:cNvSpPr/>
          <p:nvPr/>
        </p:nvSpPr>
        <p:spPr>
          <a:xfrm>
            <a:off x="896399" y="5423081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latin typeface="Segoe UI Light" panose="020B0502040204020203" pitchFamily="34" charset="0"/>
              </a:rPr>
              <a:t>Live-Demo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3" name="Textfeld 18"/>
          <p:cNvSpPr txBox="1"/>
          <p:nvPr/>
        </p:nvSpPr>
        <p:spPr>
          <a:xfrm>
            <a:off x="10212687" y="5456353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Textfeld 18"/>
          <p:cNvSpPr txBox="1"/>
          <p:nvPr/>
        </p:nvSpPr>
        <p:spPr>
          <a:xfrm>
            <a:off x="10212687" y="5843209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921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Projektidee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6399" y="1382179"/>
            <a:ext cx="10759794" cy="5304371"/>
          </a:xfrm>
        </p:spPr>
        <p:txBody>
          <a:bodyPr>
            <a:normAutofit/>
          </a:bodyPr>
          <a:lstStyle/>
          <a:p>
            <a:pPr marL="0" indent="0">
              <a:buClr>
                <a:srgbClr val="AD0000"/>
              </a:buClr>
              <a:buNone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Mit dem Raspberry Pi soll eine Wetterstation erstellt werden, welche Wetterdaten ermittelt und diese auf einem Display darstellt. Zusätzlich sollen die Wetterdaten über eine Web-Schnittstelle abrufbar sein.</a:t>
            </a:r>
            <a:endParaRPr lang="de-DE" dirty="0" smtClean="0">
              <a:solidFill>
                <a:srgbClr val="474747"/>
              </a:solidFill>
              <a:latin typeface="Segoe UI Light" panose="020B0502040204020203" pitchFamily="34" charset="0"/>
            </a:endParaRPr>
          </a:p>
          <a:p>
            <a:pPr marL="0" indent="0">
              <a:buClr>
                <a:srgbClr val="AD0000"/>
              </a:buClr>
              <a:buNone/>
            </a:pPr>
            <a:endParaRPr lang="de-DE" dirty="0">
              <a:solidFill>
                <a:srgbClr val="474747"/>
              </a:solidFill>
              <a:latin typeface="Segoe UI Light" panose="020B0502040204020203" pitchFamily="34" charset="0"/>
            </a:endParaRPr>
          </a:p>
          <a:p>
            <a:pPr marL="0" indent="0">
              <a:buClr>
                <a:srgbClr val="AD0000"/>
              </a:buClr>
              <a:buNone/>
            </a:pPr>
            <a:endParaRPr lang="de-DE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55756" y="2667000"/>
            <a:ext cx="864108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2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Anforderungen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6399" y="1505511"/>
            <a:ext cx="10759794" cy="5181039"/>
          </a:xfrm>
        </p:spPr>
        <p:txBody>
          <a:bodyPr>
            <a:normAutofit/>
          </a:bodyPr>
          <a:lstStyle/>
          <a:p>
            <a:pPr marL="0" indent="0">
              <a:buClr>
                <a:srgbClr val="AD0000"/>
              </a:buClr>
              <a:buNone/>
            </a:pPr>
            <a:r>
              <a:rPr lang="de-CH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Anforderungen…</a:t>
            </a:r>
            <a:endParaRPr lang="de-DE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126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Hardware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96399" y="1505511"/>
            <a:ext cx="10759794" cy="5104839"/>
          </a:xfrm>
        </p:spPr>
        <p:txBody>
          <a:bodyPr>
            <a:normAutofit/>
          </a:bodyPr>
          <a:lstStyle/>
          <a:p>
            <a:pPr marL="0" indent="0">
              <a:buClr>
                <a:srgbClr val="AD0000"/>
              </a:buClr>
              <a:buNone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Hardware…</a:t>
            </a:r>
          </a:p>
        </p:txBody>
      </p:sp>
    </p:spTree>
    <p:extLst>
      <p:ext uri="{BB962C8B-B14F-4D97-AF65-F5344CB8AC3E}">
        <p14:creationId xmlns:p14="http://schemas.microsoft.com/office/powerpoint/2010/main" val="2280966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Steuerung / Web-Anwendung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96399" y="1505511"/>
            <a:ext cx="10759794" cy="5142939"/>
          </a:xfrm>
        </p:spPr>
        <p:txBody>
          <a:bodyPr>
            <a:normAutofit/>
          </a:bodyPr>
          <a:lstStyle/>
          <a:p>
            <a:pPr marL="0" indent="0">
              <a:buClr>
                <a:srgbClr val="AD0000"/>
              </a:buClr>
              <a:buNone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Steuerung / Web-Anwendung</a:t>
            </a:r>
          </a:p>
        </p:txBody>
      </p:sp>
    </p:spTree>
    <p:extLst>
      <p:ext uri="{BB962C8B-B14F-4D97-AF65-F5344CB8AC3E}">
        <p14:creationId xmlns:p14="http://schemas.microsoft.com/office/powerpoint/2010/main" val="10318559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Live-Demo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6399" y="1716528"/>
            <a:ext cx="10759794" cy="3840213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AD0000"/>
              </a:buClr>
              <a:buNone/>
            </a:pPr>
            <a:endParaRPr lang="de-CH" sz="2400" dirty="0" smtClean="0">
              <a:solidFill>
                <a:srgbClr val="474747"/>
              </a:solidFill>
              <a:latin typeface="Segoe UI Light" panose="020B0502040204020203" pitchFamily="34" charset="0"/>
            </a:endParaRPr>
          </a:p>
          <a:p>
            <a:pPr marL="0" indent="0" algn="ctr">
              <a:buClr>
                <a:srgbClr val="AD0000"/>
              </a:buClr>
              <a:buNone/>
            </a:pPr>
            <a:endParaRPr lang="de-CH" sz="2400" dirty="0">
              <a:solidFill>
                <a:srgbClr val="474747"/>
              </a:solidFill>
              <a:latin typeface="Segoe UI Light" panose="020B0502040204020203" pitchFamily="34" charset="0"/>
            </a:endParaRPr>
          </a:p>
          <a:p>
            <a:pPr marL="0" indent="0" algn="ctr">
              <a:buClr>
                <a:srgbClr val="AD0000"/>
              </a:buClr>
              <a:buNone/>
            </a:pPr>
            <a:endParaRPr lang="de-CH" sz="2400" dirty="0" smtClean="0">
              <a:solidFill>
                <a:srgbClr val="474747"/>
              </a:solidFill>
              <a:latin typeface="Segoe UI Light" panose="020B0502040204020203" pitchFamily="34" charset="0"/>
            </a:endParaRPr>
          </a:p>
          <a:p>
            <a:pPr marL="0" indent="0" algn="ctr">
              <a:buClr>
                <a:srgbClr val="AD0000"/>
              </a:buClr>
              <a:buNone/>
            </a:pPr>
            <a:endParaRPr lang="de-CH" sz="2400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997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7232" y="2860828"/>
            <a:ext cx="9210153" cy="1325563"/>
          </a:xfrm>
        </p:spPr>
        <p:txBody>
          <a:bodyPr>
            <a:normAutofit/>
          </a:bodyPr>
          <a:lstStyle/>
          <a:p>
            <a:r>
              <a:rPr lang="de-CH" sz="88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Besten Dank</a:t>
            </a:r>
            <a:endParaRPr lang="de-CH" sz="88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/////glauxsoft.com/intra/Dept/RnD/Public/Icons/v_collections_png/objects_people_industries/256x256/shadow/signal_flag_check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211" y="2779188"/>
            <a:ext cx="1565275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229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35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Symbol</vt:lpstr>
      <vt:lpstr>Larissa</vt:lpstr>
      <vt:lpstr>Projekt Wetterstation</vt:lpstr>
      <vt:lpstr>Agenda</vt:lpstr>
      <vt:lpstr>Projektidee</vt:lpstr>
      <vt:lpstr>Anforderungen</vt:lpstr>
      <vt:lpstr>Hardware</vt:lpstr>
      <vt:lpstr>Steuerung / Web-Anwendung</vt:lpstr>
      <vt:lpstr>Live-Demo</vt:lpstr>
      <vt:lpstr>Besten Dank</vt:lpstr>
    </vt:vector>
  </TitlesOfParts>
  <Company>Glaux Soft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Hasler Andreas</dc:creator>
  <cp:lastModifiedBy>Andreas Hasler</cp:lastModifiedBy>
  <cp:revision>410</cp:revision>
  <dcterms:created xsi:type="dcterms:W3CDTF">2013-06-17T08:56:08Z</dcterms:created>
  <dcterms:modified xsi:type="dcterms:W3CDTF">2014-11-23T20:58:24Z</dcterms:modified>
</cp:coreProperties>
</file>