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Übung Quarto und tidyverse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Elemente eines Quarto-Dokuments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YAML-Kopf</a:t>
            </a:r>
          </a:p>
          <a:p>
            <a:pPr lvl="0" indent="-342900" marL="342900">
              <a:buAutoNum type="arabicPeriod"/>
            </a:pPr>
            <a:r>
              <a:rPr/>
              <a:t>Text und Formatierung</a:t>
            </a:r>
          </a:p>
          <a:p>
            <a:pPr lvl="0" indent="-342900" marL="342900">
              <a:buAutoNum type="arabicPeriod"/>
            </a:pPr>
            <a:r>
              <a:rPr/>
              <a:t>Code (R, Python, Julia etc.)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Daten importieren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(infer)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tbl_gss &lt;- gss </a:t>
            </a:r>
            <a:r>
              <a:rPr>
                <a:solidFill>
                  <a:srgbClr val="5E5E5E"/>
                </a:solidFill>
                <a:latin typeface="Courier"/>
              </a:rPr>
              <a:t># Daten des General social Survey laden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Verben und Pipes (dplyr und magrittr)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Aufgabe 1</a:t>
            </a:r>
          </a:p>
          <a:p>
            <a:pPr lvl="0" indent="0" marL="0">
              <a:buNone/>
            </a:pPr>
            <a:r>
              <a:rPr/>
              <a:t>Bestimme das Durchschnittsalter der befragten Personen.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(tidyverse)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mean_age &lt;- tbl_gss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</a:t>
            </a:r>
            <a:r>
              <a:rPr>
                <a:solidFill>
                  <a:srgbClr val="4758AB"/>
                </a:solidFill>
                <a:latin typeface="Courier"/>
              </a:rPr>
              <a:t>select</a:t>
            </a:r>
            <a:r>
              <a:rPr>
                <a:solidFill>
                  <a:srgbClr val="003B4F"/>
                </a:solidFill>
                <a:latin typeface="Courier"/>
              </a:rPr>
              <a:t>(age)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</a:t>
            </a:r>
            <a:r>
              <a:rPr>
                <a:solidFill>
                  <a:srgbClr val="4758AB"/>
                </a:solidFill>
                <a:latin typeface="Courier"/>
              </a:rPr>
              <a:t>summarise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Durchschnittsalter=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(age))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</a:t>
            </a:r>
            <a:r>
              <a:rPr>
                <a:solidFill>
                  <a:srgbClr val="4758AB"/>
                </a:solidFill>
                <a:latin typeface="Courier"/>
              </a:rPr>
              <a:t>pull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 marL="0">
              <a:buNone/>
            </a:pPr>
            <a:r>
              <a:rPr/>
              <a:t>Antwort: Das Durchschnittsalter liegt bei 40.3 Jahre.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Aufgabe 2</a:t>
            </a:r>
          </a:p>
          <a:p>
            <a:pPr lvl="0" indent="0" marL="0">
              <a:buNone/>
            </a:pPr>
            <a:r>
              <a:rPr/>
              <a:t>Bestimme das Durchschnittsalter, getrennt für Frauen und Männer.</a:t>
            </a:r>
          </a:p>
          <a:p>
            <a:pPr lvl="0" indent="0" marL="0">
              <a:buNone/>
            </a:pPr>
            <a:r>
              <a:rPr/>
              <a:t>Antwort: Das Durchschnittsalter liegt bei 40.6 Jahre.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Diagramme (mit ggplot2)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Aufgabe 3</a:t>
            </a:r>
          </a:p>
          <a:p>
            <a:pPr lvl="0" indent="0" marL="0">
              <a:buNone/>
            </a:pPr>
            <a:r>
              <a:rPr/>
              <a:t>Erstelle einen Dichteplot der Altersvariable.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tbl_gss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x=</a:t>
            </a:r>
            <a:r>
              <a:rPr>
                <a:solidFill>
                  <a:srgbClr val="003B4F"/>
                </a:solidFill>
                <a:latin typeface="Courier"/>
              </a:rPr>
              <a:t>age))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geom_density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01_EX_Quarto-tidyverse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Übung Quarto und tidyverse</dc:title>
  <dc:creator>JS</dc:creator>
  <cp:keywords/>
  <dcterms:created xsi:type="dcterms:W3CDTF">2025-03-11T10:18:32Z</dcterms:created>
  <dcterms:modified xsi:type="dcterms:W3CDTF">2025-03-11T10:18:32Z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