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3" r:id="rId5"/>
    <p:sldId id="264" r:id="rId6"/>
    <p:sldId id="270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0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1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7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0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0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7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5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1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18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47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52" y="6083300"/>
            <a:ext cx="2391968" cy="45561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057996" y="80757"/>
            <a:ext cx="302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PROPRIETARY AND CONFIDENTIAL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455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Internet of Things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+ </a:t>
            </a:r>
            <a:r>
              <a:rPr lang="en-SG" dirty="0" err="1" smtClean="0"/>
              <a:t>PuckJS</a:t>
            </a:r>
            <a:r>
              <a:rPr lang="en-SG" dirty="0" smtClean="0"/>
              <a:t> session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Innovation </a:t>
            </a:r>
            <a:r>
              <a:rPr lang="en-SG" dirty="0" smtClean="0"/>
              <a:t>Office</a:t>
            </a:r>
          </a:p>
          <a:p>
            <a:r>
              <a:rPr lang="en-US" dirty="0" smtClean="0"/>
              <a:t>May 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8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D</a:t>
            </a:r>
            <a:r>
              <a:rPr lang="en-US" dirty="0" smtClean="0"/>
              <a:t>isruptive Innovation</a:t>
            </a:r>
          </a:p>
          <a:p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Puck JS</a:t>
            </a:r>
          </a:p>
          <a:p>
            <a:r>
              <a:rPr lang="en-US" dirty="0" smtClean="0"/>
              <a:t>Hands on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23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Disruptive Innovation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8" y="1643805"/>
            <a:ext cx="4937456" cy="386010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25654" y="1725834"/>
            <a:ext cx="4037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Sustaining </a:t>
            </a:r>
            <a:r>
              <a:rPr lang="en-SG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Innovation.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These focus on growing existing technologies by enhancing their performance, mostly through extended functionality or increased capacity.</a:t>
            </a:r>
            <a:endParaRPr lang="en-SG" dirty="0"/>
          </a:p>
        </p:txBody>
      </p:sp>
      <p:sp>
        <p:nvSpPr>
          <p:cNvPr id="63" name="Rectangle 62"/>
          <p:cNvSpPr/>
          <p:nvPr/>
        </p:nvSpPr>
        <p:spPr>
          <a:xfrm>
            <a:off x="5125654" y="3902932"/>
            <a:ext cx="386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Disruptive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SG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nnovation.</a:t>
            </a:r>
            <a:r>
              <a:rPr lang="en-SG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These change the landscape of an entire industry, or spark a new one altogether, because they solve a problem in an entirely new way or for an entirely new group of people.</a:t>
            </a:r>
            <a:endParaRPr lang="en-SG" dirty="0"/>
          </a:p>
        </p:txBody>
      </p:sp>
      <p:sp>
        <p:nvSpPr>
          <p:cNvPr id="65" name="Rectangle 64"/>
          <p:cNvSpPr/>
          <p:nvPr/>
        </p:nvSpPr>
        <p:spPr>
          <a:xfrm>
            <a:off x="2283957" y="6444035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222222"/>
                </a:solidFill>
                <a:latin typeface="arial" panose="020B0604020202020204" pitchFamily="34" charset="0"/>
              </a:rPr>
              <a:t>Clayton Christensen</a:t>
            </a:r>
            <a:endParaRPr lang="en-SG" sz="1600" dirty="0"/>
          </a:p>
        </p:txBody>
      </p:sp>
      <p:pic>
        <p:nvPicPr>
          <p:cNvPr id="66" name="Picture 2" descr="Image result for Clayton Christens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4" y="5503910"/>
            <a:ext cx="1814333" cy="12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23853" y="3389191"/>
            <a:ext cx="42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106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Disrupted Industries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331897" y="1481362"/>
            <a:ext cx="6171114" cy="4726255"/>
            <a:chOff x="1447806" y="1429846"/>
            <a:chExt cx="6171114" cy="4726255"/>
          </a:xfrm>
        </p:grpSpPr>
        <p:grpSp>
          <p:nvGrpSpPr>
            <p:cNvPr id="6" name="Group 5"/>
            <p:cNvGrpSpPr/>
            <p:nvPr/>
          </p:nvGrpSpPr>
          <p:grpSpPr>
            <a:xfrm>
              <a:off x="1447806" y="1429846"/>
              <a:ext cx="6171114" cy="4614763"/>
              <a:chOff x="1588677" y="1416967"/>
              <a:chExt cx="6171114" cy="4614763"/>
            </a:xfrm>
          </p:grpSpPr>
          <p:pic>
            <p:nvPicPr>
              <p:cNvPr id="4100" name="Picture 4" descr="Image result for disrupted industrie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77" y="1416967"/>
                <a:ext cx="6171114" cy="4614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258355" y="3219718"/>
                <a:ext cx="2820473" cy="10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679730" y="3462738"/>
                <a:ext cx="197772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Who’s next?</a:t>
                </a:r>
                <a:endParaRPr lang="en-SG" sz="28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71223" y="5705341"/>
              <a:ext cx="1236371" cy="450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29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are industries disrupted so quickly?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68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Tech literacy</a:t>
            </a:r>
          </a:p>
          <a:p>
            <a:r>
              <a:rPr lang="en-US" sz="2400" dirty="0" smtClean="0"/>
              <a:t>Low/no </a:t>
            </a:r>
            <a:r>
              <a:rPr lang="en-US" sz="2400" dirty="0"/>
              <a:t>barriers to entry </a:t>
            </a:r>
          </a:p>
          <a:p>
            <a:r>
              <a:rPr lang="en-US" sz="2400" dirty="0" smtClean="0"/>
              <a:t>Low manufacturing cost</a:t>
            </a:r>
          </a:p>
          <a:p>
            <a:r>
              <a:rPr lang="en-US" sz="2400" dirty="0" smtClean="0"/>
              <a:t>Venture funding in hopes of unicorns </a:t>
            </a:r>
            <a:br>
              <a:rPr lang="en-US" sz="2400" dirty="0" smtClean="0"/>
            </a:br>
            <a:r>
              <a:rPr lang="en-US" sz="2400" dirty="0" smtClean="0"/>
              <a:t>($1B startups)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8" y="3986205"/>
            <a:ext cx="4332466" cy="12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8" y="5432871"/>
            <a:ext cx="4584879" cy="1071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76" y="1466161"/>
            <a:ext cx="3335939" cy="2299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26929"/>
          <a:stretch/>
        </p:blipFill>
        <p:spPr>
          <a:xfrm>
            <a:off x="5390802" y="3986205"/>
            <a:ext cx="3568485" cy="2753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1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incumbent’s journey of disruption</a:t>
            </a:r>
            <a:endParaRPr lang="en-SG" sz="3600" dirty="0"/>
          </a:p>
        </p:txBody>
      </p:sp>
      <p:pic>
        <p:nvPicPr>
          <p:cNvPr id="9218" name="Picture 2" descr="PNG An Incumbents guid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 b="255"/>
          <a:stretch/>
        </p:blipFill>
        <p:spPr bwMode="auto">
          <a:xfrm>
            <a:off x="1439866" y="1484627"/>
            <a:ext cx="4799542" cy="47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9866" y="6396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http://www.mckinsey.com/business-functions/strategy-and-corporate-finance/our-insights/an-incumbents-guide-to-digital-disruption</a:t>
            </a:r>
          </a:p>
        </p:txBody>
      </p:sp>
    </p:spTree>
    <p:extLst>
      <p:ext uri="{BB962C8B-B14F-4D97-AF65-F5344CB8AC3E}">
        <p14:creationId xmlns:p14="http://schemas.microsoft.com/office/powerpoint/2010/main" val="246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like a disruptor, act like a </a:t>
            </a:r>
            <a:r>
              <a:rPr lang="en-US" dirty="0" smtClean="0"/>
              <a:t>startup (PwC)</a:t>
            </a:r>
            <a:endParaRPr lang="en-US" dirty="0"/>
          </a:p>
          <a:p>
            <a:r>
              <a:rPr lang="en-US" dirty="0"/>
              <a:t>Embrace change (</a:t>
            </a:r>
            <a:r>
              <a:rPr lang="en-US" dirty="0" smtClean="0"/>
              <a:t>McKinsey)</a:t>
            </a:r>
            <a:endParaRPr lang="en-US" dirty="0"/>
          </a:p>
          <a:p>
            <a:r>
              <a:rPr lang="en-US" dirty="0" smtClean="0"/>
              <a:t>Think MVP: Iterate </a:t>
            </a:r>
            <a:r>
              <a:rPr lang="en-US" dirty="0"/>
              <a:t>quickly </a:t>
            </a:r>
            <a:r>
              <a:rPr lang="en-US" dirty="0" smtClean="0"/>
              <a:t>(Peter Thiel</a:t>
            </a:r>
            <a:r>
              <a:rPr lang="en-US" dirty="0"/>
              <a:t>)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10254" name="Picture 14" descr="Image result for a small team of a+ players can run circles around a giant team of b and c p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7" y="4024126"/>
            <a:ext cx="4574779" cy="21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Think MVP: Minimum Viable Product</a:t>
            </a:r>
            <a:endParaRPr lang="en-SG" sz="4000" dirty="0"/>
          </a:p>
        </p:txBody>
      </p:sp>
      <p:pic>
        <p:nvPicPr>
          <p:cNvPr id="7172" name="Picture 4" descr="Image result for minimum viable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94" y="1536143"/>
            <a:ext cx="5235011" cy="44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like a disruptor </a:t>
            </a:r>
          </a:p>
          <a:p>
            <a:r>
              <a:rPr lang="en-US" dirty="0" smtClean="0"/>
              <a:t>Think MVPs (Minimum Viable Product)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78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s Inno Office PPT Template" id="{48087E24-DF12-4029-A8BD-0CC374E74B6C}" vid="{A18FF9D0-7166-451B-B74C-EA3A9A75EE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Certis Inno Office PPT Template</Template>
  <TotalTime>114</TotalTime>
  <Words>137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Brand</vt:lpstr>
      <vt:lpstr>Internet of Things  + PuckJS session</vt:lpstr>
      <vt:lpstr>Outline</vt:lpstr>
      <vt:lpstr>Theory of Disruptive Innovation</vt:lpstr>
      <vt:lpstr>Disrupted Industries</vt:lpstr>
      <vt:lpstr>Why are industries disrupted so quickly?</vt:lpstr>
      <vt:lpstr>The incumbent’s journey of disruption</vt:lpstr>
      <vt:lpstr>What can we do?</vt:lpstr>
      <vt:lpstr>Think MVP: Minimum Viable Product</vt:lpstr>
      <vt:lpstr>Learning Outcomes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 + PuckJS</dc:title>
  <dc:creator>Joel Chek Kiang TAN (SG)</dc:creator>
  <cp:lastModifiedBy>Joel Chek Kiang TAN (SG)</cp:lastModifiedBy>
  <cp:revision>57</cp:revision>
  <dcterms:created xsi:type="dcterms:W3CDTF">2017-05-30T01:00:33Z</dcterms:created>
  <dcterms:modified xsi:type="dcterms:W3CDTF">2017-05-30T02:55:10Z</dcterms:modified>
</cp:coreProperties>
</file>