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5A58-9E7B-4C77-866D-46C0E2AE5E54}" type="datetimeFigureOut">
              <a:rPr lang="en-SG" smtClean="0"/>
              <a:t>30/05/2017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97C3-025C-4C20-8C15-95F2A31D13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8004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5A58-9E7B-4C77-866D-46C0E2AE5E54}" type="datetimeFigureOut">
              <a:rPr lang="en-SG" smtClean="0"/>
              <a:t>30/05/2017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97C3-025C-4C20-8C15-95F2A31D13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0195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5A58-9E7B-4C77-866D-46C0E2AE5E54}" type="datetimeFigureOut">
              <a:rPr lang="en-SG" smtClean="0"/>
              <a:t>30/05/2017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97C3-025C-4C20-8C15-95F2A31D13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3725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5A58-9E7B-4C77-866D-46C0E2AE5E54}" type="datetimeFigureOut">
              <a:rPr lang="en-SG" smtClean="0"/>
              <a:t>30/05/2017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97C3-025C-4C20-8C15-95F2A31D13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1030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5A58-9E7B-4C77-866D-46C0E2AE5E54}" type="datetimeFigureOut">
              <a:rPr lang="en-SG" smtClean="0"/>
              <a:t>30/05/2017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97C3-025C-4C20-8C15-95F2A31D13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8112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5A58-9E7B-4C77-866D-46C0E2AE5E54}" type="datetimeFigureOut">
              <a:rPr lang="en-SG" smtClean="0"/>
              <a:t>30/05/2017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97C3-025C-4C20-8C15-95F2A31D13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8013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5A58-9E7B-4C77-866D-46C0E2AE5E54}" type="datetimeFigureOut">
              <a:rPr lang="en-SG" smtClean="0"/>
              <a:t>30/05/2017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97C3-025C-4C20-8C15-95F2A31D13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7754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5A58-9E7B-4C77-866D-46C0E2AE5E54}" type="datetimeFigureOut">
              <a:rPr lang="en-SG" smtClean="0"/>
              <a:t>30/05/2017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97C3-025C-4C20-8C15-95F2A31D13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2563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5A58-9E7B-4C77-866D-46C0E2AE5E54}" type="datetimeFigureOut">
              <a:rPr lang="en-SG" smtClean="0"/>
              <a:t>30/05/2017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97C3-025C-4C20-8C15-95F2A31D13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7114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5A58-9E7B-4C77-866D-46C0E2AE5E54}" type="datetimeFigureOut">
              <a:rPr lang="en-SG" smtClean="0"/>
              <a:t>30/05/2017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97C3-025C-4C20-8C15-95F2A31D13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4185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5A58-9E7B-4C77-866D-46C0E2AE5E54}" type="datetimeFigureOut">
              <a:rPr lang="en-SG" smtClean="0"/>
              <a:t>30/05/2017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97C3-025C-4C20-8C15-95F2A31D13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7479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D5A58-9E7B-4C77-866D-46C0E2AE5E54}" type="datetimeFigureOut">
              <a:rPr lang="en-SG" smtClean="0"/>
              <a:t>30/05/2017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F97C3-025C-4C20-8C15-95F2A31D13A0}" type="slidenum">
              <a:rPr lang="en-SG" smtClean="0"/>
              <a:t>‹#›</a:t>
            </a:fld>
            <a:endParaRPr lang="en-SG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152" y="6083300"/>
            <a:ext cx="2391968" cy="45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516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Disruption: </a:t>
            </a:r>
            <a:r>
              <a:rPr lang="en-US" b="1" dirty="0" smtClean="0"/>
              <a:t>Internet of Things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Making “dumb” devices “smart”</a:t>
            </a:r>
          </a:p>
          <a:p>
            <a:pPr lvl="1"/>
            <a:r>
              <a:rPr lang="en-US" sz="1800" dirty="0" smtClean="0"/>
              <a:t>embed with sensors, software, network connectivity to enable collection and exchanging of data</a:t>
            </a:r>
          </a:p>
          <a:p>
            <a:r>
              <a:rPr lang="en-US" sz="2000" dirty="0" smtClean="0"/>
              <a:t>Integration </a:t>
            </a:r>
            <a:r>
              <a:rPr lang="en-US" sz="2000" dirty="0" smtClean="0"/>
              <a:t>of physical world into virtual world</a:t>
            </a:r>
          </a:p>
        </p:txBody>
      </p:sp>
      <p:pic>
        <p:nvPicPr>
          <p:cNvPr id="1026" name="Picture 2" descr="mage result for io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227" y="3285364"/>
            <a:ext cx="3026535" cy="302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Image result for smart sho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2" y="3121477"/>
            <a:ext cx="2997628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16596" y="4736811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Smart shoes</a:t>
            </a:r>
            <a:endParaRPr lang="en-SG" dirty="0"/>
          </a:p>
        </p:txBody>
      </p:sp>
      <p:pic>
        <p:nvPicPr>
          <p:cNvPr id="6148" name="Picture 4" descr="Image result for smart bik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103" y="3121477"/>
            <a:ext cx="2380865" cy="168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552536" y="4759284"/>
            <a:ext cx="1182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Smart bike</a:t>
            </a:r>
            <a:endParaRPr lang="en-SG" dirty="0"/>
          </a:p>
        </p:txBody>
      </p:sp>
      <p:pic>
        <p:nvPicPr>
          <p:cNvPr id="6150" name="Picture 6" descr="Image result for smart hom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453" y="5106143"/>
            <a:ext cx="2144929" cy="143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323907" y="648866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Smart home</a:t>
            </a:r>
            <a:endParaRPr lang="en-SG" dirty="0"/>
          </a:p>
        </p:txBody>
      </p:sp>
      <p:pic>
        <p:nvPicPr>
          <p:cNvPr id="6152" name="Picture 8" descr="Image result for smart pe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428" y="5201917"/>
            <a:ext cx="3003925" cy="1239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224649" y="6438422"/>
            <a:ext cx="1198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Smart pets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6202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IoT</a:t>
            </a:r>
            <a:r>
              <a:rPr lang="en-US" b="1" dirty="0" smtClean="0"/>
              <a:t>: Industries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Home automation</a:t>
            </a:r>
          </a:p>
          <a:p>
            <a:pPr lvl="1"/>
            <a:r>
              <a:rPr lang="en-US" dirty="0" smtClean="0"/>
              <a:t>e.g.: Smart light bulbs</a:t>
            </a:r>
          </a:p>
          <a:p>
            <a:r>
              <a:rPr lang="en-US" dirty="0" smtClean="0"/>
              <a:t>Healthcare</a:t>
            </a:r>
          </a:p>
          <a:p>
            <a:pPr lvl="1"/>
            <a:r>
              <a:rPr lang="en-US" dirty="0" smtClean="0"/>
              <a:t>e.g.: </a:t>
            </a:r>
            <a:r>
              <a:rPr lang="en-US" dirty="0" err="1" smtClean="0"/>
              <a:t>Fitbit</a:t>
            </a:r>
            <a:r>
              <a:rPr lang="en-US" dirty="0" smtClean="0"/>
              <a:t> activity trackers</a:t>
            </a:r>
          </a:p>
          <a:p>
            <a:r>
              <a:rPr lang="en-US" dirty="0" smtClean="0"/>
              <a:t>Facilities management</a:t>
            </a:r>
          </a:p>
          <a:p>
            <a:pPr lvl="1"/>
            <a:r>
              <a:rPr lang="en-US" dirty="0" smtClean="0"/>
              <a:t>e.g.: Sensing temperature, humidity of environment</a:t>
            </a:r>
            <a:endParaRPr lang="en-US" dirty="0"/>
          </a:p>
        </p:txBody>
      </p:sp>
      <p:pic>
        <p:nvPicPr>
          <p:cNvPr id="2050" name="Picture 2" descr="mage result for iot home autom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19" y="4641004"/>
            <a:ext cx="2601532" cy="193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age result for iot healthca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237" y="4641004"/>
            <a:ext cx="2269675" cy="193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age result for iot facilities managemen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227" y="4545865"/>
            <a:ext cx="2799228" cy="1468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01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IoT</a:t>
            </a:r>
            <a:r>
              <a:rPr lang="en-US" b="1" dirty="0" smtClean="0"/>
              <a:t>: Benefits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Receiving real-time information</a:t>
            </a:r>
          </a:p>
          <a:p>
            <a:r>
              <a:rPr lang="en-US" dirty="0"/>
              <a:t>Data </a:t>
            </a:r>
            <a:r>
              <a:rPr lang="en-US" dirty="0" smtClean="0"/>
              <a:t>analytics</a:t>
            </a:r>
          </a:p>
          <a:p>
            <a:r>
              <a:rPr lang="en-US" dirty="0" smtClean="0"/>
              <a:t>Save time and resources by automation</a:t>
            </a:r>
          </a:p>
        </p:txBody>
      </p:sp>
    </p:spTree>
    <p:extLst>
      <p:ext uri="{BB962C8B-B14F-4D97-AF65-F5344CB8AC3E}">
        <p14:creationId xmlns:p14="http://schemas.microsoft.com/office/powerpoint/2010/main" val="327530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and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and" id="{345D2DE5-39AF-4224-9134-A7743CB4ECDB}" vid="{99473CF7-C167-490D-8442-3BBE8A0F76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83</Words>
  <Application>Microsoft Office PowerPoint</Application>
  <PresentationFormat>On-screen Show (4:3)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Brand</vt:lpstr>
      <vt:lpstr>Disruption: Internet of Things</vt:lpstr>
      <vt:lpstr>IoT: Industries</vt:lpstr>
      <vt:lpstr>IoT: Benefits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Disruption: Internet of Things</dc:title>
  <dc:creator>Joel Chek Kiang TAN (SG)</dc:creator>
  <cp:lastModifiedBy>Joel Chek Kiang TAN (SG)</cp:lastModifiedBy>
  <cp:revision>1</cp:revision>
  <dcterms:created xsi:type="dcterms:W3CDTF">2017-05-30T02:52:02Z</dcterms:created>
  <dcterms:modified xsi:type="dcterms:W3CDTF">2017-05-30T02:52:33Z</dcterms:modified>
</cp:coreProperties>
</file>