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B241D-6AC0-4F39-B014-DBCB63870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F5764B-FD6E-4521-9DF2-3E06755E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45F7B1-69B2-4DEA-80A6-6A16708A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ECC09-E6C7-49DE-AAF6-4FB66BD0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967A-11C9-42D9-8442-A4A8B5B6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55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C0A68-23E1-4791-A3AE-3393A43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2B32C-1F97-49F7-A209-649776CCC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E7DD0-C5B8-4CAE-B5DD-F9A0141E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4A8EF-BB3B-4FB9-A2AC-5C6339BE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6937D-B615-4A15-889D-5F4B9533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F7A027-2DBA-4824-99A9-EF881A03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A4F4D6-A641-4B4A-BDFD-AE514349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2CF51-2C60-4DBD-B957-662698E3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9CC90-8C3C-4F8F-80BF-518DF34B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164DB-D408-42D6-8F2B-4DA7AFD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42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31AD8-DE19-4EAF-A6C5-E998295E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B97FB-2514-406E-841C-2CB1E794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90FD09-B1DB-4570-99B0-BF7EDCF4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605CA-BA70-427F-84D7-817950FA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43DE8B-6F56-4D40-BFA8-4F526209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9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FBD58-0E96-4360-876E-E85B4020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AD3A-EE67-4993-8F81-64E750539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431FA-89A2-45B9-8FD6-456E24C3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A41773-732D-4F17-ABF5-4886BF51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A52E1-FEE9-4E35-967A-30CCB6FD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29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31662-8F71-4144-924B-057438E6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8AC3D-B435-4FEF-8CF5-F97948A7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D2B56E-00F0-4211-9E6F-2AB193D4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2F914-FD63-4A0C-80E2-6B5AE82C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CA38F5-4BF6-4239-BF01-8F5C33DC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7D3475-4DF1-4109-899D-96BBD1BD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4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F95F3-D189-4D15-BE87-8FC04B5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DD842-DD35-4EE8-9EB3-F2665607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1796ED-136D-4FCB-999D-BB7CECBC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AE912D-1DB3-4512-B93D-28BA4EB1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5C6909-BD1C-4FE5-AD9B-0D08618C5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613825-7504-4489-AAB6-0A722E2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CF9280-F849-4D1E-80A0-4B74502F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CCA67C-8419-42C4-AC30-EDC8E3E3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98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21EB5-B969-403F-8AB5-77E9ACF3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1C11A-39F9-4497-AA53-8D7EEC0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DE2A49-F5CC-4090-9B95-9EB37655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FF9067-6DDA-4815-8C7E-6C4104DB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18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D25F70-C545-40E2-9830-5CDB5236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9C5FBD-7595-4F74-BB6A-BFA48959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CFC778-7822-4E13-8CB1-C035A8F5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1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24B8C-1D33-4667-B768-642EF3D5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0CA78-146A-461C-8729-E39467EF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67D922-4467-4153-9070-BDDECCE9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123D43-211D-46C1-8D00-A4299A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EDC1CA-7E81-468D-BE1F-51308B53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29BDB8-2298-4504-AC07-D4F87585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7EF3AE-1727-4270-9835-A3E3687E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5B7B87-85D7-4CBD-9392-CFBD2B06D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CD7A6F-1ED4-43F3-A488-2AA7A8F8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86417B-74FE-4E08-BE96-7AA7345B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A3E0CB-E79C-44D3-BA08-3247D6A4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C03573-3702-4633-B170-72EEFAA0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7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92202C-06FC-45A8-B2FE-3B0E424B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8E8A6-6558-473A-B978-B91EFFC5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5366F-55F4-441C-80A9-4EC954AC0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3FD5-EC74-451D-A3C3-E0FA1B7C5D17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529886-C79C-42D1-9598-84D2CCDC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94ED9E-094F-4E80-A631-8095AD580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612C-58C8-4C05-9ABB-7E69F4A937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00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E7E22C1-CF6A-424F-A374-6C1CFA040050}"/>
              </a:ext>
            </a:extLst>
          </p:cNvPr>
          <p:cNvGrpSpPr/>
          <p:nvPr/>
        </p:nvGrpSpPr>
        <p:grpSpPr>
          <a:xfrm>
            <a:off x="122119" y="118837"/>
            <a:ext cx="12069881" cy="6550568"/>
            <a:chOff x="122119" y="118837"/>
            <a:chExt cx="12069881" cy="6550568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34C5FA4F-5A27-4516-8B99-8AACD60E6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19" y="118837"/>
              <a:ext cx="5713073" cy="5941596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05082A54-DE4D-4A10-9D86-2036C80F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825" y="1239687"/>
              <a:ext cx="6257175" cy="3699895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6228B4D-018E-4C62-8A2E-E88DA0C55F71}"/>
                </a:ext>
              </a:extLst>
            </p:cNvPr>
            <p:cNvSpPr txBox="1"/>
            <p:nvPr/>
          </p:nvSpPr>
          <p:spPr>
            <a:xfrm>
              <a:off x="481441" y="6202836"/>
              <a:ext cx="478746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15C6B67-ACC5-4190-AA61-A1FD6D86DD65}"/>
                </a:ext>
              </a:extLst>
            </p:cNvPr>
            <p:cNvSpPr txBox="1"/>
            <p:nvPr/>
          </p:nvSpPr>
          <p:spPr>
            <a:xfrm>
              <a:off x="6218562" y="6207740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59F838-BFAA-407C-8EEA-03AD74ED64E3}"/>
                </a:ext>
              </a:extLst>
            </p:cNvPr>
            <p:cNvSpPr/>
            <p:nvPr/>
          </p:nvSpPr>
          <p:spPr>
            <a:xfrm>
              <a:off x="2875174" y="118838"/>
              <a:ext cx="2960017" cy="28034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EB922B-5C13-44A6-B0F0-19059AB2BC71}"/>
                </a:ext>
              </a:extLst>
            </p:cNvPr>
            <p:cNvSpPr/>
            <p:nvPr/>
          </p:nvSpPr>
          <p:spPr>
            <a:xfrm>
              <a:off x="8853541" y="1239688"/>
              <a:ext cx="3216340" cy="14186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D827E100-525D-4622-9E45-EBEA2BF21C78}"/>
                </a:ext>
              </a:extLst>
            </p:cNvPr>
            <p:cNvSpPr/>
            <p:nvPr/>
          </p:nvSpPr>
          <p:spPr>
            <a:xfrm>
              <a:off x="5993406" y="118837"/>
              <a:ext cx="4875699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registers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3A46BA-AD9A-4188-A1DA-E1016984E5CD}"/>
                </a:ext>
              </a:extLst>
            </p:cNvPr>
            <p:cNvSpPr/>
            <p:nvPr/>
          </p:nvSpPr>
          <p:spPr>
            <a:xfrm>
              <a:off x="2875173" y="2949335"/>
              <a:ext cx="2960017" cy="293299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BC970C7-4F8A-4420-AC15-6D91FF6BA37D}"/>
                </a:ext>
              </a:extLst>
            </p:cNvPr>
            <p:cNvSpPr/>
            <p:nvPr/>
          </p:nvSpPr>
          <p:spPr>
            <a:xfrm>
              <a:off x="8844114" y="2677466"/>
              <a:ext cx="3338459" cy="206421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76E897A7-F19F-49D2-B2A7-377E3B809A15}"/>
                </a:ext>
              </a:extLst>
            </p:cNvPr>
            <p:cNvSpPr/>
            <p:nvPr/>
          </p:nvSpPr>
          <p:spPr>
            <a:xfrm>
              <a:off x="5993406" y="5349961"/>
              <a:ext cx="5205900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stack region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5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6CD3F69-AE15-45E1-8A67-3BD979EA8769}"/>
              </a:ext>
            </a:extLst>
          </p:cNvPr>
          <p:cNvGrpSpPr/>
          <p:nvPr/>
        </p:nvGrpSpPr>
        <p:grpSpPr>
          <a:xfrm>
            <a:off x="428723" y="1133261"/>
            <a:ext cx="11694255" cy="5333280"/>
            <a:chOff x="428723" y="1133261"/>
            <a:chExt cx="11694255" cy="5333280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92A9C5AE-DC9A-4D1C-8046-497CC415A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865" y="1867144"/>
              <a:ext cx="6722896" cy="2691530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BA95578C-9795-4CBD-83DD-5F5F5F0BE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23" y="1134678"/>
              <a:ext cx="4896925" cy="4588644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89B2464-8202-490E-9691-1D1D98FB8617}"/>
                </a:ext>
              </a:extLst>
            </p:cNvPr>
            <p:cNvSpPr txBox="1"/>
            <p:nvPr/>
          </p:nvSpPr>
          <p:spPr>
            <a:xfrm>
              <a:off x="440973" y="6004876"/>
              <a:ext cx="487242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 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B6A9DB-E1BD-4CEB-87CE-60FA4C408408}"/>
                </a:ext>
              </a:extLst>
            </p:cNvPr>
            <p:cNvSpPr txBox="1"/>
            <p:nvPr/>
          </p:nvSpPr>
          <p:spPr>
            <a:xfrm>
              <a:off x="5879463" y="6004876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9D2E9D5D-80C1-4943-80DA-41133072E3B5}"/>
                </a:ext>
              </a:extLst>
            </p:cNvPr>
            <p:cNvSpPr/>
            <p:nvPr/>
          </p:nvSpPr>
          <p:spPr>
            <a:xfrm>
              <a:off x="5531229" y="1133261"/>
              <a:ext cx="4896925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registers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1A0C313-F08E-4CD0-8736-6E26AB0735BB}"/>
                </a:ext>
              </a:extLst>
            </p:cNvPr>
            <p:cNvSpPr/>
            <p:nvPr/>
          </p:nvSpPr>
          <p:spPr>
            <a:xfrm>
              <a:off x="2450969" y="1134678"/>
              <a:ext cx="1715678" cy="11560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03B1FA2-2398-4760-B71C-EA1797A0D7EC}"/>
                </a:ext>
              </a:extLst>
            </p:cNvPr>
            <p:cNvSpPr/>
            <p:nvPr/>
          </p:nvSpPr>
          <p:spPr>
            <a:xfrm>
              <a:off x="8513975" y="1858911"/>
              <a:ext cx="1685828" cy="11670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0150CEE-690C-4258-BE01-4666655D163C}"/>
                </a:ext>
              </a:extLst>
            </p:cNvPr>
            <p:cNvSpPr/>
            <p:nvPr/>
          </p:nvSpPr>
          <p:spPr>
            <a:xfrm>
              <a:off x="2450968" y="2298887"/>
              <a:ext cx="2874679" cy="320636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65DA85E-2C84-46E9-B552-3FD5C9E18E6A}"/>
                </a:ext>
              </a:extLst>
            </p:cNvPr>
            <p:cNvSpPr/>
            <p:nvPr/>
          </p:nvSpPr>
          <p:spPr>
            <a:xfrm>
              <a:off x="8513975" y="3035810"/>
              <a:ext cx="3609003" cy="13327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657DD4ED-7959-4E2B-9D4E-A1E30243EC3E}"/>
                </a:ext>
              </a:extLst>
            </p:cNvPr>
            <p:cNvSpPr/>
            <p:nvPr/>
          </p:nvSpPr>
          <p:spPr>
            <a:xfrm>
              <a:off x="5531229" y="5004810"/>
              <a:ext cx="5168193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Parameters are passed through stack region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2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2D7231D-0245-4704-A758-881EF02DD48C}"/>
              </a:ext>
            </a:extLst>
          </p:cNvPr>
          <p:cNvGrpSpPr/>
          <p:nvPr/>
        </p:nvGrpSpPr>
        <p:grpSpPr>
          <a:xfrm>
            <a:off x="135653" y="2699010"/>
            <a:ext cx="12056347" cy="1335415"/>
            <a:chOff x="135653" y="2699010"/>
            <a:chExt cx="12056347" cy="1335415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CDD81F99-5D5B-49BD-A9B4-6F95DC11A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656"/>
            <a:stretch/>
          </p:blipFill>
          <p:spPr>
            <a:xfrm>
              <a:off x="135653" y="2699010"/>
              <a:ext cx="5392132" cy="692163"/>
            </a:xfrm>
            <a:prstGeom prst="rect">
              <a:avLst/>
            </a:prstGeom>
          </p:spPr>
        </p:pic>
        <p:pic>
          <p:nvPicPr>
            <p:cNvPr id="7" name="図 6" descr="テーブル&#10;&#10;自動的に生成された説明">
              <a:extLst>
                <a:ext uri="{FF2B5EF4-FFF2-40B4-BE49-F238E27FC236}">
                  <a16:creationId xmlns:a16="http://schemas.microsoft.com/office/drawing/2014/main" id="{7221CA86-DB99-4E3A-87D5-B974533EB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9" b="89262"/>
            <a:stretch/>
          </p:blipFill>
          <p:spPr>
            <a:xfrm>
              <a:off x="5527785" y="2829173"/>
              <a:ext cx="6664215" cy="431838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D5DF7C6-9CFD-4E00-90CA-B2882997A569}"/>
                </a:ext>
              </a:extLst>
            </p:cNvPr>
            <p:cNvSpPr txBox="1"/>
            <p:nvPr/>
          </p:nvSpPr>
          <p:spPr>
            <a:xfrm>
              <a:off x="429587" y="3572760"/>
              <a:ext cx="4872424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of the AOT file 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4F24CC4-6681-467B-8FF2-785722B0A642}"/>
                </a:ext>
              </a:extLst>
            </p:cNvPr>
            <p:cNvSpPr txBox="1"/>
            <p:nvPr/>
          </p:nvSpPr>
          <p:spPr>
            <a:xfrm>
              <a:off x="6049122" y="3572759"/>
              <a:ext cx="5689699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>
                  <a:latin typeface="Segoe UI" panose="020B0502040204020203" pitchFamily="34" charset="0"/>
                  <a:cs typeface="Segoe UI" panose="020B0502040204020203" pitchFamily="34" charset="0"/>
                </a:rPr>
                <a:t>Disassembly listing </a:t>
              </a:r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of the original binary</a:t>
              </a:r>
              <a:endParaRPr kumimoji="1" lang="ja-JP" alt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6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EDE4B6E-D240-4401-A73F-89C6CB6EEC25}"/>
              </a:ext>
            </a:extLst>
          </p:cNvPr>
          <p:cNvGrpSpPr/>
          <p:nvPr/>
        </p:nvGrpSpPr>
        <p:grpSpPr>
          <a:xfrm>
            <a:off x="241140" y="853440"/>
            <a:ext cx="11892568" cy="5438501"/>
            <a:chOff x="241140" y="853440"/>
            <a:chExt cx="11892568" cy="5438501"/>
          </a:xfrm>
        </p:grpSpPr>
        <p:pic>
          <p:nvPicPr>
            <p:cNvPr id="5" name="図 4" descr="テーブル&#10;&#10;自動的に生成された説明">
              <a:extLst>
                <a:ext uri="{FF2B5EF4-FFF2-40B4-BE49-F238E27FC236}">
                  <a16:creationId xmlns:a16="http://schemas.microsoft.com/office/drawing/2014/main" id="{26CBD61B-EAF9-48CA-8171-0DEDA9D9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40" y="1098425"/>
              <a:ext cx="5631340" cy="4401639"/>
            </a:xfrm>
            <a:prstGeom prst="rect">
              <a:avLst/>
            </a:prstGeom>
          </p:spPr>
        </p:pic>
        <p:pic>
          <p:nvPicPr>
            <p:cNvPr id="9" name="図 8" descr="テキスト&#10;&#10;自動的に生成された説明">
              <a:extLst>
                <a:ext uri="{FF2B5EF4-FFF2-40B4-BE49-F238E27FC236}">
                  <a16:creationId xmlns:a16="http://schemas.microsoft.com/office/drawing/2014/main" id="{F456A37A-861D-40FF-8021-1210C5C7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032" y="853440"/>
              <a:ext cx="6291676" cy="4804313"/>
            </a:xfrm>
            <a:prstGeom prst="rect">
              <a:avLst/>
            </a:prstGeom>
          </p:spPr>
        </p:pic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7E02E9F-3667-4F82-A107-54E9271FA4A1}"/>
                </a:ext>
              </a:extLst>
            </p:cNvPr>
            <p:cNvCxnSpPr/>
            <p:nvPr/>
          </p:nvCxnSpPr>
          <p:spPr>
            <a:xfrm>
              <a:off x="6167120" y="2966719"/>
              <a:ext cx="15748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5BAC10-9A8A-4332-8193-EED7211894D0}"/>
                </a:ext>
              </a:extLst>
            </p:cNvPr>
            <p:cNvCxnSpPr>
              <a:cxnSpLocks/>
            </p:cNvCxnSpPr>
            <p:nvPr/>
          </p:nvCxnSpPr>
          <p:spPr>
            <a:xfrm>
              <a:off x="2269410" y="4206240"/>
              <a:ext cx="360307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579ADAB8-3F2A-46E7-8AEE-4EABE4438B23}"/>
                </a:ext>
              </a:extLst>
            </p:cNvPr>
            <p:cNvSpPr/>
            <p:nvPr/>
          </p:nvSpPr>
          <p:spPr>
            <a:xfrm>
              <a:off x="3986909" y="5759575"/>
              <a:ext cx="5168193" cy="5323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Function call of Rosetta 2 runtime</a:t>
              </a:r>
              <a:endParaRPr kumimoji="1" lang="ja-JP" alt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F4F07F4-7A0C-4F69-B584-1DF8C51A74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0480" y="4257040"/>
              <a:ext cx="731552" cy="14880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BDF6FC57-B855-4144-BA0A-1B40964A9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2032" y="2997200"/>
              <a:ext cx="253968" cy="271135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05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DEA09EA-82E5-49AB-81E4-D3DBD32DC910}"/>
              </a:ext>
            </a:extLst>
          </p:cNvPr>
          <p:cNvGrpSpPr/>
          <p:nvPr/>
        </p:nvGrpSpPr>
        <p:grpSpPr>
          <a:xfrm>
            <a:off x="494166" y="353663"/>
            <a:ext cx="11411888" cy="5701203"/>
            <a:chOff x="494166" y="353663"/>
            <a:chExt cx="11411888" cy="5701203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C10ED736-96AF-4807-A5F6-3823613377BF}"/>
                </a:ext>
              </a:extLst>
            </p:cNvPr>
            <p:cNvSpPr/>
            <p:nvPr/>
          </p:nvSpPr>
          <p:spPr>
            <a:xfrm>
              <a:off x="2432115" y="5576765"/>
              <a:ext cx="9473939" cy="4781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AC994CA-8B6B-4B50-9F1E-7FF05C1AEDFB}"/>
                </a:ext>
              </a:extLst>
            </p:cNvPr>
            <p:cNvSpPr/>
            <p:nvPr/>
          </p:nvSpPr>
          <p:spPr>
            <a:xfrm>
              <a:off x="5810595" y="3955818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oahd</a:t>
              </a:r>
              <a:endParaRPr kumimoji="1" lang="ja-JP" altLang="en-US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2C449F9-EF81-4502-9C6E-A08F322031F5}"/>
                </a:ext>
              </a:extLst>
            </p:cNvPr>
            <p:cNvGrpSpPr/>
            <p:nvPr/>
          </p:nvGrpSpPr>
          <p:grpSpPr>
            <a:xfrm>
              <a:off x="494166" y="353663"/>
              <a:ext cx="4751165" cy="4376279"/>
              <a:chOff x="494166" y="619671"/>
              <a:chExt cx="4751165" cy="4376279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81B3E17-4F52-4B15-9C53-6EB2875B8A52}"/>
                  </a:ext>
                </a:extLst>
              </p:cNvPr>
              <p:cNvSpPr/>
              <p:nvPr/>
            </p:nvSpPr>
            <p:spPr>
              <a:xfrm>
                <a:off x="494166" y="1022236"/>
                <a:ext cx="4751165" cy="397371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D59DFE6-809F-4EC6-9C7B-BE2551A3FD1D}"/>
                  </a:ext>
                </a:extLst>
              </p:cNvPr>
              <p:cNvSpPr/>
              <p:nvPr/>
            </p:nvSpPr>
            <p:spPr>
              <a:xfrm>
                <a:off x="769799" y="1325607"/>
                <a:ext cx="4026640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00d232…/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chmod.aot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1776E31-9983-4BF4-A08C-118AE8BB3624}"/>
                  </a:ext>
                </a:extLst>
              </p:cNvPr>
              <p:cNvSpPr txBox="1"/>
              <p:nvPr/>
            </p:nvSpPr>
            <p:spPr>
              <a:xfrm>
                <a:off x="1228842" y="619671"/>
                <a:ext cx="31085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/var/</a:t>
                </a:r>
                <a:r>
                  <a:rPr kumimoji="1" lang="en-US" altLang="ja-JP" sz="2000" dirty="0" err="1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db</a:t>
                </a:r>
                <a:r>
                  <a:rPr kumimoji="1" lang="en-US" altLang="ja-JP" sz="2000" dirty="0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/</a:t>
                </a:r>
                <a:r>
                  <a:rPr kumimoji="1" lang="en-US" altLang="ja-JP" sz="2000" dirty="0" err="1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oah</a:t>
                </a:r>
                <a:r>
                  <a:rPr kumimoji="1" lang="en-US" altLang="ja-JP" sz="2000" dirty="0"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/16c678…</a:t>
                </a:r>
                <a:endParaRPr kumimoji="1" lang="ja-JP" altLang="en-US" sz="2000" dirty="0"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8D9E731-2316-430E-9DDA-D32998C78FDE}"/>
                  </a:ext>
                </a:extLst>
              </p:cNvPr>
              <p:cNvSpPr/>
              <p:nvPr/>
            </p:nvSpPr>
            <p:spPr>
              <a:xfrm>
                <a:off x="769798" y="1922820"/>
                <a:ext cx="4026641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023f62…/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git.aot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8A6AA35-8FAC-4089-B5D7-8683E1B1282F}"/>
                  </a:ext>
                </a:extLst>
              </p:cNvPr>
              <p:cNvSpPr/>
              <p:nvPr/>
            </p:nvSpPr>
            <p:spPr>
              <a:xfrm>
                <a:off x="769798" y="3117246"/>
                <a:ext cx="4026642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045e5e…/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Xcode.aot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1588202-1D2A-4C3B-B685-54EF83AF0DDC}"/>
                  </a:ext>
                </a:extLst>
              </p:cNvPr>
              <p:cNvSpPr/>
              <p:nvPr/>
            </p:nvSpPr>
            <p:spPr>
              <a:xfrm>
                <a:off x="769798" y="2520033"/>
                <a:ext cx="4026643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03a2cd…/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Python.aot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B991C71-F192-43D9-BE4E-1BCF5A4C78CF}"/>
                  </a:ext>
                </a:extLst>
              </p:cNvPr>
              <p:cNvSpPr/>
              <p:nvPr/>
            </p:nvSpPr>
            <p:spPr>
              <a:xfrm>
                <a:off x="769793" y="3712004"/>
                <a:ext cx="4026644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094be9…/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a.out.aot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EF3EDAF-1DD2-4255-AB21-C40909EB008F}"/>
                  </a:ext>
                </a:extLst>
              </p:cNvPr>
              <p:cNvSpPr/>
              <p:nvPr/>
            </p:nvSpPr>
            <p:spPr>
              <a:xfrm>
                <a:off x="769792" y="4311672"/>
                <a:ext cx="4026645" cy="293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0c01df…/</a:t>
                </a:r>
                <a:r>
                  <a:rPr lang="en-US" altLang="ja-JP" dirty="0" err="1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  <a:cs typeface="Segoe UI" panose="020B0502040204020203" pitchFamily="34" charset="0"/>
                  </a:rPr>
                  <a:t>libmacho.dylib.aot</a:t>
                </a:r>
                <a:endParaRPr kumimoji="1" lang="ja-JP" altLang="en-US" dirty="0">
                  <a:solidFill>
                    <a:schemeClr val="tx1"/>
                  </a:solidFill>
                  <a:latin typeface="Source Code Pro" panose="020B0509030403020204" pitchFamily="49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A5DED81-836F-40D2-87F8-F0F263ED5744}"/>
                </a:ext>
              </a:extLst>
            </p:cNvPr>
            <p:cNvSpPr/>
            <p:nvPr/>
          </p:nvSpPr>
          <p:spPr>
            <a:xfrm>
              <a:off x="2869748" y="5674699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  <a:latin typeface="Source Code Pro" panose="020B0509030403020204" pitchFamily="49" charset="0"/>
                </a:rPr>
                <a:t>a.out</a:t>
              </a:r>
              <a:endParaRPr kumimoji="1" lang="ja-JP" altLang="en-US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A716025-FA76-4B76-A358-B5A44135447F}"/>
                </a:ext>
              </a:extLst>
            </p:cNvPr>
            <p:cNvSpPr/>
            <p:nvPr/>
          </p:nvSpPr>
          <p:spPr>
            <a:xfrm>
              <a:off x="5810595" y="5674699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runtime</a:t>
              </a:r>
              <a:endParaRPr kumimoji="1" lang="ja-JP" altLang="en-US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390236C-C4B0-43B4-8972-E1F1A11623BD}"/>
                </a:ext>
              </a:extLst>
            </p:cNvPr>
            <p:cNvSpPr/>
            <p:nvPr/>
          </p:nvSpPr>
          <p:spPr>
            <a:xfrm>
              <a:off x="8751442" y="5674699"/>
              <a:ext cx="2694496" cy="2938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tx1"/>
                  </a:solidFill>
                  <a:latin typeface="Source Code Pro" panose="020B0509030403020204" pitchFamily="49" charset="0"/>
                </a:rPr>
                <a:t>a.out.aot</a:t>
              </a:r>
              <a:endParaRPr kumimoji="1" lang="ja-JP" altLang="en-US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5" name="矢印: 折線 24">
              <a:extLst>
                <a:ext uri="{FF2B5EF4-FFF2-40B4-BE49-F238E27FC236}">
                  <a16:creationId xmlns:a16="http://schemas.microsoft.com/office/drawing/2014/main" id="{D5CF5172-8D98-4F34-A456-4A67A6043E25}"/>
                </a:ext>
              </a:extLst>
            </p:cNvPr>
            <p:cNvSpPr/>
            <p:nvPr/>
          </p:nvSpPr>
          <p:spPr>
            <a:xfrm rot="5400000">
              <a:off x="6962044" y="2195119"/>
              <a:ext cx="1955564" cy="4751165"/>
            </a:xfrm>
            <a:prstGeom prst="bentArrow">
              <a:avLst>
                <a:gd name="adj1" fmla="val 6251"/>
                <a:gd name="adj2" fmla="val 9309"/>
                <a:gd name="adj3" fmla="val 12344"/>
                <a:gd name="adj4" fmla="val 4375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 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矢印: 上 25">
              <a:extLst>
                <a:ext uri="{FF2B5EF4-FFF2-40B4-BE49-F238E27FC236}">
                  <a16:creationId xmlns:a16="http://schemas.microsoft.com/office/drawing/2014/main" id="{80585E85-1AB1-4104-9DB0-151051A3C517}"/>
                </a:ext>
              </a:extLst>
            </p:cNvPr>
            <p:cNvSpPr/>
            <p:nvPr/>
          </p:nvSpPr>
          <p:spPr>
            <a:xfrm>
              <a:off x="7202083" y="4496586"/>
              <a:ext cx="235670" cy="989817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887810A-7BB9-4F8A-9FA6-B59E4E09E375}"/>
                </a:ext>
              </a:extLst>
            </p:cNvPr>
            <p:cNvSpPr txBox="1"/>
            <p:nvPr/>
          </p:nvSpPr>
          <p:spPr>
            <a:xfrm>
              <a:off x="7437753" y="4791439"/>
              <a:ext cx="1252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Mach IPC</a:t>
              </a:r>
              <a:endParaRPr kumimoji="1"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矢印: 上 27">
              <a:extLst>
                <a:ext uri="{FF2B5EF4-FFF2-40B4-BE49-F238E27FC236}">
                  <a16:creationId xmlns:a16="http://schemas.microsoft.com/office/drawing/2014/main" id="{5D38D53B-CBC9-4A01-8A39-AF0C28225272}"/>
                </a:ext>
              </a:extLst>
            </p:cNvPr>
            <p:cNvSpPr/>
            <p:nvPr/>
          </p:nvSpPr>
          <p:spPr>
            <a:xfrm rot="10800000">
              <a:off x="6900427" y="4496586"/>
              <a:ext cx="235670" cy="989817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 </a:t>
              </a:r>
              <a:endParaRPr kumimoji="1" lang="ja-JP" altLang="en-US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18F0F54-027B-449C-9DB1-8DE9B2379FF7}"/>
                </a:ext>
              </a:extLst>
            </p:cNvPr>
            <p:cNvSpPr txBox="1"/>
            <p:nvPr/>
          </p:nvSpPr>
          <p:spPr>
            <a:xfrm>
              <a:off x="6748272" y="3192807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mmap</a:t>
              </a:r>
              <a:endParaRPr kumimoji="1" lang="ja-JP" altLang="en-US" sz="2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68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122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Segoe UI</vt:lpstr>
      <vt:lpstr>Source Code Pro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Nakagawa Ko</dc:creator>
  <cp:lastModifiedBy>Nakagawa Ko</cp:lastModifiedBy>
  <cp:revision>24</cp:revision>
  <dcterms:created xsi:type="dcterms:W3CDTF">2021-02-10T03:50:41Z</dcterms:created>
  <dcterms:modified xsi:type="dcterms:W3CDTF">2021-02-24T04:52:09Z</dcterms:modified>
</cp:coreProperties>
</file>