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nva Sans"/>
      <p:regular r:id="rId7"/>
    </p:embeddedFont>
    <p:embeddedFont>
      <p:font typeface="Canva Sans Bold"/>
      <p:regular r:id="rId8"/>
    </p:embeddedFont>
    <p:embeddedFont>
      <p:font typeface="Copperplate Gothic 29 BC"/>
      <p:regular r:id="rId9"/>
    </p:embeddedFont>
    <p:embeddedFont>
      <p:font typeface="Eastman Grotesque Bold"/>
      <p:regular r:id="rId10"/>
    </p:embeddedFont>
    <p:embeddedFont>
      <p:font typeface="Eras Demi ITC" panose="020B0805030504020804" pitchFamily="34" charset="0"/>
      <p:regular r:id="rId11"/>
    </p:embeddedFont>
    <p:embeddedFont>
      <p:font typeface="Freckle Face"/>
      <p:regular r:id="rId12"/>
    </p:embeddedFont>
    <p:embeddedFont>
      <p:font typeface="HK Modular"/>
      <p:regular r:id="rId13"/>
    </p:embeddedFont>
    <p:embeddedFont>
      <p:font typeface="Horizon"/>
      <p:regular r:id="rId14"/>
    </p:embeddedFont>
    <p:embeddedFont>
      <p:font typeface="Montserrat Bold"/>
      <p:regular r:id="rId15"/>
    </p:embeddedFont>
    <p:embeddedFont>
      <p:font typeface="Sriracha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2027BA-D001-4A3B-8779-8555C363AFF9}" v="13" dt="2025-01-21T09:13:19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6" d="100"/>
          <a:sy n="46" d="100"/>
        </p:scale>
        <p:origin x="54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." userId="03064727f59f817d" providerId="LiveId" clId="{FD2027BA-D001-4A3B-8779-8555C363AFF9}"/>
    <pc:docChg chg="modSld">
      <pc:chgData name="Ayush ." userId="03064727f59f817d" providerId="LiveId" clId="{FD2027BA-D001-4A3B-8779-8555C363AFF9}" dt="2025-01-21T09:14:56.678" v="36" actId="1076"/>
      <pc:docMkLst>
        <pc:docMk/>
      </pc:docMkLst>
      <pc:sldChg chg="addSp delSp modSp mod">
        <pc:chgData name="Ayush ." userId="03064727f59f817d" providerId="LiveId" clId="{FD2027BA-D001-4A3B-8779-8555C363AFF9}" dt="2025-01-21T09:14:56.678" v="36" actId="1076"/>
        <pc:sldMkLst>
          <pc:docMk/>
          <pc:sldMk cId="0" sldId="257"/>
        </pc:sldMkLst>
        <pc:spChg chg="mod">
          <ac:chgData name="Ayush ." userId="03064727f59f817d" providerId="LiveId" clId="{FD2027BA-D001-4A3B-8779-8555C363AFF9}" dt="2025-01-21T09:12:05.167" v="12" actId="34902"/>
          <ac:spMkLst>
            <pc:docMk/>
            <pc:sldMk cId="0" sldId="257"/>
            <ac:spMk id="4" creationId="{00000000-0000-0000-0000-000000000000}"/>
          </ac:spMkLst>
        </pc:spChg>
        <pc:spChg chg="add mod">
          <ac:chgData name="Ayush ." userId="03064727f59f817d" providerId="LiveId" clId="{FD2027BA-D001-4A3B-8779-8555C363AFF9}" dt="2025-01-21T09:12:22.140" v="14" actId="34902"/>
          <ac:spMkLst>
            <pc:docMk/>
            <pc:sldMk cId="0" sldId="257"/>
            <ac:spMk id="28" creationId="{A3BE2F1C-BF0E-9789-6D77-C594BF21B3C1}"/>
          </ac:spMkLst>
        </pc:spChg>
        <pc:spChg chg="add mod">
          <ac:chgData name="Ayush ." userId="03064727f59f817d" providerId="LiveId" clId="{FD2027BA-D001-4A3B-8779-8555C363AFF9}" dt="2025-01-21T09:14:56.678" v="36" actId="1076"/>
          <ac:spMkLst>
            <pc:docMk/>
            <pc:sldMk cId="0" sldId="257"/>
            <ac:spMk id="29" creationId="{1F1AA7F3-50FD-8F6F-3C94-E451D3D5EE35}"/>
          </ac:spMkLst>
        </pc:spChg>
        <pc:grpChg chg="del mod">
          <ac:chgData name="Ayush ." userId="03064727f59f817d" providerId="LiveId" clId="{FD2027BA-D001-4A3B-8779-8555C363AFF9}" dt="2025-01-21T09:11:48.198" v="11"/>
          <ac:grpSpMkLst>
            <pc:docMk/>
            <pc:sldMk cId="0" sldId="257"/>
            <ac:grpSpMk id="23" creationId="{AE35E4E5-520A-08EE-1C48-BB6103A5F60D}"/>
          </ac:grpSpMkLst>
        </pc:grpChg>
        <pc:grpChg chg="add del mod">
          <ac:chgData name="Ayush ." userId="03064727f59f817d" providerId="LiveId" clId="{FD2027BA-D001-4A3B-8779-8555C363AFF9}" dt="2025-01-21T09:13:04.129" v="23"/>
          <ac:grpSpMkLst>
            <pc:docMk/>
            <pc:sldMk cId="0" sldId="257"/>
            <ac:grpSpMk id="27" creationId="{40C8F6E2-609C-DB2D-4C16-988F6504A54F}"/>
          </ac:grpSpMkLst>
        </pc:grpChg>
        <pc:inkChg chg="add">
          <ac:chgData name="Ayush ." userId="03064727f59f817d" providerId="LiveId" clId="{FD2027BA-D001-4A3B-8779-8555C363AFF9}" dt="2025-01-21T09:10:07.716" v="0" actId="9405"/>
          <ac:inkMkLst>
            <pc:docMk/>
            <pc:sldMk cId="0" sldId="257"/>
            <ac:inkMk id="17" creationId="{96B2D6B4-90AA-00FE-54EA-43C18137FB53}"/>
          </ac:inkMkLst>
        </pc:inkChg>
        <pc:inkChg chg="add del">
          <ac:chgData name="Ayush ." userId="03064727f59f817d" providerId="LiveId" clId="{FD2027BA-D001-4A3B-8779-8555C363AFF9}" dt="2025-01-21T09:12:27.395" v="15"/>
          <ac:inkMkLst>
            <pc:docMk/>
            <pc:sldMk cId="0" sldId="257"/>
            <ac:inkMk id="18" creationId="{D5A70F2C-DF2D-38C6-94E2-7E35E69FE552}"/>
          </ac:inkMkLst>
        </pc:inkChg>
        <pc:inkChg chg="add del mod">
          <ac:chgData name="Ayush ." userId="03064727f59f817d" providerId="LiveId" clId="{FD2027BA-D001-4A3B-8779-8555C363AFF9}" dt="2025-01-21T09:13:04.129" v="23"/>
          <ac:inkMkLst>
            <pc:docMk/>
            <pc:sldMk cId="0" sldId="257"/>
            <ac:inkMk id="19" creationId="{ADF83E8D-2F83-8BC8-30F9-4E384ABDDC34}"/>
          </ac:inkMkLst>
        </pc:inkChg>
        <pc:inkChg chg="add del mod">
          <ac:chgData name="Ayush ." userId="03064727f59f817d" providerId="LiveId" clId="{FD2027BA-D001-4A3B-8779-8555C363AFF9}" dt="2025-01-21T09:13:04.129" v="23"/>
          <ac:inkMkLst>
            <pc:docMk/>
            <pc:sldMk cId="0" sldId="257"/>
            <ac:inkMk id="20" creationId="{639FA21E-D8C1-D11E-EB29-414BBA9FA908}"/>
          </ac:inkMkLst>
        </pc:inkChg>
        <pc:inkChg chg="add del mod">
          <ac:chgData name="Ayush ." userId="03064727f59f817d" providerId="LiveId" clId="{FD2027BA-D001-4A3B-8779-8555C363AFF9}" dt="2025-01-21T09:13:04.129" v="23"/>
          <ac:inkMkLst>
            <pc:docMk/>
            <pc:sldMk cId="0" sldId="257"/>
            <ac:inkMk id="21" creationId="{EEF07B36-1D44-DC08-FFA4-86381417E52D}"/>
          </ac:inkMkLst>
        </pc:inkChg>
        <pc:inkChg chg="add del mod">
          <ac:chgData name="Ayush ." userId="03064727f59f817d" providerId="LiveId" clId="{FD2027BA-D001-4A3B-8779-8555C363AFF9}" dt="2025-01-21T09:13:04.129" v="23"/>
          <ac:inkMkLst>
            <pc:docMk/>
            <pc:sldMk cId="0" sldId="257"/>
            <ac:inkMk id="22" creationId="{41B6F739-2C9D-BB1E-AA63-2DA1B45DCB7C}"/>
          </ac:inkMkLst>
        </pc:inkChg>
        <pc:inkChg chg="add del mod">
          <ac:chgData name="Ayush ." userId="03064727f59f817d" providerId="LiveId" clId="{FD2027BA-D001-4A3B-8779-8555C363AFF9}" dt="2025-01-21T09:13:04.129" v="23"/>
          <ac:inkMkLst>
            <pc:docMk/>
            <pc:sldMk cId="0" sldId="257"/>
            <ac:inkMk id="24" creationId="{373E77F7-11D3-EBF5-6F28-EEB68045C74C}"/>
          </ac:inkMkLst>
        </pc:inkChg>
        <pc:inkChg chg="add del mod">
          <ac:chgData name="Ayush ." userId="03064727f59f817d" providerId="LiveId" clId="{FD2027BA-D001-4A3B-8779-8555C363AFF9}" dt="2025-01-21T09:13:04.129" v="23"/>
          <ac:inkMkLst>
            <pc:docMk/>
            <pc:sldMk cId="0" sldId="257"/>
            <ac:inkMk id="25" creationId="{5D1F3103-6A07-7E84-B095-3DB2BEFC20C7}"/>
          </ac:inkMkLst>
        </pc:inkChg>
        <pc:inkChg chg="add del mod">
          <ac:chgData name="Ayush ." userId="03064727f59f817d" providerId="LiveId" clId="{FD2027BA-D001-4A3B-8779-8555C363AFF9}" dt="2025-01-21T09:13:04.129" v="23"/>
          <ac:inkMkLst>
            <pc:docMk/>
            <pc:sldMk cId="0" sldId="257"/>
            <ac:inkMk id="26" creationId="{B4999087-2887-3583-C79D-E39C513CC70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1T09:10:07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3000 0 0,'0'0'2664'0'0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1T09:10:31.48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445 604 3616 0 0,'-3'-1'-128'0'0,"-9"-5"-101"0"0,12 6 221 0 0,0 0 0 0 0,0-1 0 0 0,0 1-1 0 0,0 0 1 0 0,0 0 0 0 0,0 0 0 0 0,0 0 0 0 0,0 0-1 0 0,0-1 1 0 0,0 1 0 0 0,0 0 0 0 0,0 0-1 0 0,0 0 1 0 0,0 0 0 0 0,0 0 0 0 0,0-1 0 0 0,0 1-1 0 0,0 0 1 0 0,0 0 0 0 0,0 0 0 0 0,0 0 0 0 0,0 0-1 0 0,0 0 1 0 0,0-1 0 0 0,0 1 0 0 0,0 0 0 0 0,0 0-1 0 0,0 0 1 0 0,0 0 0 0 0,0 0 0 0 0,1 0 0 0 0,-1 0-1 0 0,0-1 1 0 0,0 1 0 0 0,0 0 0 0 0,0 0-1 0 0,0 0 1 0 0,0 0 0 0 0,0 0 0 0 0,1 0 0 0 0,-1 0-1 0 0,0 0 1 0 0,0 0 0 0 0,27-7-534 0 0,-12 3 643 0 0,42-13-86 0 0,-1-4-1 0 0,83-42 1 0 0,-28 12 199 0 0,-7 6 360 0 0,-104 45-564 0 0,0 0 0 0 0,0 0 0 0 0,0 0-1 0 0,0 0 1 0 0,0 0 0 0 0,0 0 0 0 0,0 1 0 0 0,0-1-1 0 0,0 0 1 0 0,0 0 0 0 0,0 0 0 0 0,0 0-1 0 0,0 0 1 0 0,0 0 0 0 0,0 0 0 0 0,0 0 0 0 0,0 0-1 0 0,0 0 1 0 0,0 0 0 0 0,0 1 0 0 0,0-1 0 0 0,0 0-1 0 0,0 0 1 0 0,1 0 0 0 0,-1 0 0 0 0,0 0-1 0 0,0 0 1 0 0,0 0 0 0 0,0 0 0 0 0,0 0 0 0 0,0 0-1 0 0,0 0 1 0 0,0 0 0 0 0,0 0 0 0 0,0 0-1 0 0,0 0 1 0 0,0 0 0 0 0,0 0 0 0 0,1 0 0 0 0,-1 0-1 0 0,0 0 1 0 0,0 0 0 0 0,0 0 0 0 0,0 0 0 0 0,0 0-1 0 0,0 0 1 0 0,0 0 0 0 0,0 0 0 0 0,0 0-1 0 0,0 0 1 0 0,1 0 0 0 0,-1 0 0 0 0,0 0 0 0 0,0 0-1 0 0,0 0 1 0 0,0 0 0 0 0,0 0 0 0 0,0 0 0 0 0,0 0-1 0 0,0 0 1 0 0,0 0 0 0 0,-7 10 193 0 0,-13 12 18 0 0,-4-4 2 0 0,0-1 0 0 0,-1 0-1 0 0,-43 19 1 0 0,-87 32 191 0 0,103-47-159 0 0,-304 112 969 0 0,328-127-918 0 0,28-7-272 0 0,0 0-1 0 0,0 0 0 0 0,1 0 1 0 0,-1 0-1 0 0,1 0 0 0 0,-1 0 1 0 0,1 0-1 0 0,-1 0 0 0 0,1 0 1 0 0,0 1-1 0 0,-1-1 0 0 0,1 0 1 0 0,0 0-1 0 0,-1 1 0 0 0,3-2 1 0 0,32-24 187 0 0,2 3 1 0 0,1 1 0 0 0,70-30-1 0 0,-60 30-139 0 0,127-72 299 0 0,41-19 136 0 0,-195 104-442 0 0,-5 2 62 0 0,-1 0 0 0 0,19-4 0 0 0,-33 11-75 0 0,-1 1-45 0 0,-1 1-1 0 0,1-1 0 0 0,0 0 0 0 0,-1 1 1 0 0,1-1-1 0 0,0 0 0 0 0,-1 0 0 0 0,0 0 1 0 0,1 1-1 0 0,-1-1 0 0 0,0 0 0 0 0,1 0 1 0 0,-1 0-1 0 0,0 0 0 0 0,0 0 0 0 0,0 0 1 0 0,-1 1-1 0 0,-22 14 49 0 0,15-10-39 0 0,-102 71 161 0 0,43-28-35 0 0,-76 40 0 0 0,-125 85 321 0 0,266-172-469 0 0,-15 11 43 0 0,7-7 39 0 0,2 1 0 0 0,-15 12 1 0 0,24-18-19 0 0,8-3 25 0 0,9-5-41 0 0,0 0 0 0 0,-1-2 0 0 0,0 0 0 0 0,26-19 0 0 0,1-1 17 0 0,76-43 42 0 0,226-149-34 0 0,-171 106-98 0 0,-161 103 9 0 0,-12 12-9 0 0,-3 0 14 0 0,-1 0 1 0 0,1 1 0 0 0,0-1 0 0 0,0 1 0 0 0,0 0 0 0 0,0 0-1 0 0,0 0 1 0 0,0 0 0 0 0,0 0 0 0 0,0 0 0 0 0,-1 2-1 0 0,-4 1-5 0 0,-211 125-87 0 0,73-39 67 0 0,-231 136-24 0 0,277-165 50 0 0,98-58 6 0 0,5-3 0 0 0,8-1 0 0 0,7-8 2 0 0,0 0 0 0 0,0 0 0 0 0,-1-2 0 0 0,18-13 0 0 0,10-6 2 0 0,488-294 22 0 0,-465 281-22 0 0,145-68 0 0 0,-203 108-4 0 0,-11 4 0 0 0,-5 5 0 0 0,-7 5 0 0 0,-153 94-7 0 0,-149 97-3 0 0,214-140 11 0 0,-46 38-1 0 0,-72 42 0 0 0,266-153 0 0 0,0-11 0 0 0,-1-2 0 0 0,-1-2 0 0 0,49-36 0 0 0,5-2 0 0 0,340-203 0 0 0,-334 211-4 0 0,-7 5-10 0 0,-670 379-144 0 0,393-219 111 0 0,-79 42-36 0 0,189-112 11 0 0,67-38 51 0 0,12-2-19 0 0,21-8 19 0 0,-1-2 0 0 0,0-1 0 0 0,-1-1 1 0 0,42-26-1 0 0,-68 37 20 0 0,170-102-55 0 0,-36 20 29 0 0,131-81-40 0 0,60-34-62 0 0,-317 192 119 0 0,-5 3-2 0 0,-1 0-1 0 0,2 0 1 0 0,-1 1 0 0 0,0-1 0 0 0,1 2 0 0 0,-1-1-1 0 0,1 1 1 0 0,12-2 0 0 0,-35 21-68 0 0,-4-4 58 0 0,0 0-1 0 0,0-1 1 0 0,-26 11 0 0 0,-4 3 6 0 0,-289 168-66 0 0,39-17 10 0 0,72-40-14 0 0,143-93 51 0 0,44-23 15 0 0,-61 40 0 0 0,123-74 13 0 0,28-12 0 0 0,3-2 8 0 0,488-304-1 0 0,-143 81 0 0 0,-336 213-2 0 0,246-154-12 0 0,-284 175-30 0 0,-16 13 11 0 0,-17 13 14 0 0,-17 11-17 0 0,-1-1 0 0 0,-1-1 1 0 0,0-2-1 0 0,-47 22 0 0 0,46-25 8 0 0,-84 44-48 0 0,-172 90-45 0 0,93-45 92 0 0,-162 90-4 0 0,12-17 11 0 0,298-156 26 0 0,43-19 14 0 0,9-7 17 0 0,75-42 35 0 0,-6 6-40 0 0,176-132 170 0 0,-74 57-114 0 0,204-126 85 0 0,-51 42 7 0 0,-322 195-160 0 0,0 0 0 0 0,1 1 0 0 0,20-7 0 0 0,-25 13 9 0 0,-9 6-11 0 0,-9 7-3 0 0,-37 27 7 0 0,-85 54 0 0 0,-63 22 0 0 0,46-28-10 0 0,-334 203 8 0 0,204-126-2 0 0,268-160-16 0 0,68-32 0 0 0,80-51 0 0 0,56-51 0 0 0,-93 60 0 0 0,-71 50 0 0 0,383-252-10 0 0,-247 165 5 0 0,165-95-76 0 0,-325 199 76 0 0,0-1 1 0 0,0 1-1 0 0,-1 0 1 0 0,1 0-1 0 0,0 0 0 0 0,0 0 1 0 0,0 0-1 0 0,0 1 1 0 0,4-1-1 0 0,-19 19-60 0 0,-1-6 52 0 0,-2-1 0 0 0,0 0-1 0 0,-21 11 1 0 0,-2 3-5 0 0,-306 191-7 0 0,176-113 17 0 0,18-11 6 0 0,-168 109 3 0 0,92-59 4 0 0,99-63-1 0 0,97-58 3 0 0,69-35 23 0 0,29-20-13 0 0,92-60 0 0 0,361-251 31 0 0,-130 122-33 0 0,-345 198-14 0 0,-32 17-1 0 0,4-2 0 0 0,0 0 0 0 0,1 2 0 0 0,0 0 0 0 0,29-8 0 0 0,-48 16 0 0 0,1-1 0 0 0,-1 1 0 0 0,1 0 0 0 0,0 0 0 0 0,-1-1 0 0 0,1 1 0 0 0,-1 0 0 0 0,1 0 0 0 0,0 0 0 0 0,-1 0 0 0 0,1 0 0 0 0,-1 0 0 0 0,1 0 0 0 0,0 0 0 0 0,-1 0 0 0 0,1 0 0 0 0,-1 0 0 0 0,1 1 0 0 0,0-1 0 0 0,-1 0 0 0 0,1 0 0 0 0,-1 1 0 0 0,1-1 0 0 0,-1 0 0 0 0,1 1 0 0 0,-1-1 0 0 0,1 0 0 0 0,0 1 0 0 0,-1 0 0 0 0,0 0 0 0 0,0 0 0 0 0,0 0 0 0 0,0 0 0 0 0,0 0 0 0 0,0 0 0 0 0,-1 0 0 0 0,1 0 0 0 0,0-1 0 0 0,-1 1 0 0 0,1 0 0 0 0,0 0 0 0 0,-1 0 0 0 0,1-1 0 0 0,-1 1 0 0 0,0 1 0 0 0,-29 30 0 0 0,-20 7 0 0 0,-98 58 0 0 0,71-49 0 0 0,-501 317 0 0 0,272-182 0 0 0,285-171 0 0 0,0 1 0 0 0,0 0 0 0 0,1 2 0 0 0,-19 18 0 0 0,54-44 2 0 0,1 1 0 0 0,28-13 0 0 0,-10 4 0 0 0,421-272 5 0 0,-350 219-6 0 0,457-274-1 0 0,-327 208-15 0 0,-230 135 13 0 0,-1 1 0 0 0,1 0 1 0 0,-1 0-1 0 0,1 1 0 0 0,9-3 0 0 0,-14 6 1 0 0,0-1-1 0 0,0 0 0 0 0,1 0 0 0 0,-1 1 1 0 0,-1-1-1 0 0,1 0 0 0 0,0 0 0 0 0,0 1 1 0 0,0-1-1 0 0,-1 0 0 0 0,1 0 0 0 0,-1 1 1 0 0,1-1-1 0 0,-1 0 0 0 0,0 2 0 0 0,-6 7-2 0 0,0-1-1 0 0,-1 0 1 0 0,0 0 0 0 0,-1-1-1 0 0,1 0 1 0 0,-2 0-1 0 0,-10 7 1 0 0,-76 42-18 0 0,76-47 19 0 0,-452 263-89 0 0,181-108 48 0 0,-91 49-49 0 0,188-94 32 0 0,135-80 33 0 0,44-32 12 0 0,21-17-2 0 0,25-21-10 0 0,-29 28 27 0 0,40-32-14 0 0,2 1 0 0 0,58-33 0 0 0,-6 4-1 0 0,632-409-262 0 0,-690 448 251 0 0,113-61-68 0 0,-123 70 56 0 0,1 2 0 0 0,0 1 0 0 0,45-11 0 0 0,-73 21 35 0 0,0 1 1 0 0,1 0-1 0 0,-1-1 0 0 0,1 1 1 0 0,-1 0-1 0 0,1 0 1 0 0,0 0-1 0 0,-1 0 1 0 0,1 0-1 0 0,-1 0 0 0 0,1 0 1 0 0,-1 1-1 0 0,1-1 1 0 0,1 1-1 0 0,-3-1 2 0 0,0 0 0 0 0,1 1 0 0 0,-1-1 0 0 0,0 0 1 0 0,1 1-1 0 0,-1-1 0 0 0,0 0 0 0 0,0 1 0 0 0,0-1 0 0 0,0 1 0 0 0,1-1 0 0 0,-1 0 0 0 0,0 1 0 0 0,0-1 1 0 0,0 1-1 0 0,0-1 0 0 0,0 0 0 0 0,0 1 0 0 0,0-1 0 0 0,0 1 0 0 0,0-1 0 0 0,0 0 0 0 0,0 1 0 0 0,0-1 0 0 0,0 1 1 0 0,0-1-1 0 0,-1 0 0 0 0,1 1 0 0 0,0-1 0 0 0,0 0 0 0 0,-1 1 0 0 0,-1 3-8 0 0,-1 0-1 0 0,1 0 1 0 0,-1 0-1 0 0,0 0 1 0 0,-1-1-1 0 0,1 0 1 0 0,-6 5-1 0 0,-145 95-112 0 0,55-40 86 0 0,-171 107-2 0 0,39-25 13 0 0,132-84 26 0 0,-49 36 0 0 0,126-79 0 0 0,46-28 0 0 0,360-226-4 0 0,-239 142 0 0 0,-27 17-16 0 0,-23 14-50 0 0,171-86 0 0 0,-233 136-9 0 0,-39 25-76 0 0,-7-1 112 0 0,-1 0-1 0 0,-1-1 0 0 0,1-1 1 0 0,-18 8-1 0 0,-14 10-8 0 0,-275 165-143 0 0,188-113 148 0 0,4-1 1 0 0,-94 55-16 0 0,169-104 52 0 0,-6 5-26 0 0,-73 51 1 0 0,272-168 23 0 0,-34 24 7 0 0,287-194-3 0 0,-262 169 4 0 0,55-34-10 0 0,-135 90 8 0 0,94-40 0 0 0,-135 65 4 0 0,-5 1 1 0 0,1 0 0 0 0,0 0 1 0 0,0 1-1 0 0,0-1 0 0 0,0 1 0 0 0,0 0 0 0 0,0 0 0 0 0,0 1 1 0 0,6 0-1 0 0,-11 0 0 0 0,1 0 1 0 0,-1 0 0 0 0,0 0-1 0 0,0 0 1 0 0,1 0 0 0 0,-1 0-1 0 0,0 0 1 0 0,0 0-1 0 0,1 0 1 0 0,-1 0 0 0 0,0 0-1 0 0,0 0 1 0 0,0 0 0 0 0,1 1-1 0 0,-1-1 1 0 0,0 0-1 0 0,0 0 1 0 0,0 0 0 0 0,1 0-1 0 0,-1 0 1 0 0,0 1 0 0 0,0-1-1 0 0,0 0 1 0 0,0 0 0 0 0,1 0-1 0 0,-1 1 1 0 0,0-1-1 0 0,0 0 1 0 0,0 0 0 0 0,0 1-1 0 0,0-1 1 0 0,0 0 0 0 0,0 0-1 0 0,0 1 1 0 0,0-1 0 0 0,0 0-1 0 0,0 0 1 0 0,0 1-1 0 0,-6 10-5 0 0,-13 8-5 0 0,-69 53-10 0 0,-137 83 0 0 0,-69 31 0 0 0,16-10-15 0 0,268-170 25 0 0,75-39 4 0 0,-1-3-1 0 0,77-56 1 0 0,14-9-4 0 0,-44 34 7 0 0,405-223-64 0 0,-498 279 65 0 0,-14 8-2 0 0,0 1 1 0 0,0-1-1 0 0,1 1 0 0 0,-1 0 1 0 0,1 0-1 0 0,-1 0 1 0 0,1 1-1 0 0,0 0 0 0 0,6-1 1 0 0,-35 18-20 0 0,-82 35 15 0 0,32-18 3 0 0,-61 35 5 0 0,-98 48 9 0 0,-109 59 13 0 0,41-20 46 0 0,240-127 23 0 0,1 4 1 0 0,-77 54 0 0 0,147-93-36 0 0,-1 2-1 0 0,18-8 1 0 0,-2 1-22 0 0,492-281 435 0 0,-72 44-444 0 0,-343 193-41 0 0,212-81 1 0 0,-305 134 2 0 0,-5 2-1 0 0,0-1-1 0 0,0 1 1 0 0,0-1 0 0 0,1 1-1 0 0,-1 0 1 0 0,0 1 0 0 0,1-1 0 0 0,-1 1-1 0 0,7 0 1 0 0,-28 17-80 0 0,-23 9 33 0 0,-73 34 1 0 0,38-22 31 0 0,-318 166-59 0 0,121-55 41 0 0,-29 14-7 0 0,203-105 33 0 0,48-27-37 0 0,385-233-21 0 0,-255 146 71 0 0,414-276-77 0 0,-371 262 63 0 0,7-6-35 0 0,-164 96 54 0 0,-50 23 1 0 0,7-6 2 0 0,-409 236 1 0 0,287-149 36 0 0,13-7 0 0 0,133-85 42 0 0,52-31-50 0 0,11-3-11 0 0,0 0 0 0 0,-1 0 0 0 0,1-1 0 0 0,0 0 0 0 0,-1 0-1 0 0,0-1 1 0 0,12-7 0 0 0,-6 4 0 0 0,53-29 51 0 0,97-67 0 0 0,-28 14-10 0 0,216-122-29 0 0,-330 197-25 0 0,-16 8-5 0 0,0 1 0 0 0,1 1 0 0 0,0-1 0 0 0,0 1 1 0 0,0 1-1 0 0,0-1 0 0 0,10-1 0 0 0,-18 5 1 0 0,0 0 0 0 0,0 0 0 0 0,0 0 0 0 0,1 0 0 0 0,-1 0 0 0 0,0 0 0 0 0,0 0-1 0 0,0 0 1 0 0,0 0 0 0 0,1 0 0 0 0,-1 0 0 0 0,0 0 0 0 0,0 0 0 0 0,0 0 0 0 0,0 0 0 0 0,0 1-1 0 0,1-1 1 0 0,-1 0 0 0 0,0 0 0 0 0,0 0 0 0 0,0 0 0 0 0,0 0 0 0 0,0 0 0 0 0,0 1 0 0 0,0-1-1 0 0,0 0 1 0 0,0 0 0 0 0,1 0 0 0 0,-1 0 0 0 0,0 0 0 0 0,0 1 0 0 0,0-1 0 0 0,0 0 0 0 0,0 0-1 0 0,0 0 1 0 0,0 0 0 0 0,0 1 0 0 0,0-1 0 0 0,0 0 0 0 0,0 0 0 0 0,0 0 0 0 0,0 0-1 0 0,0 1 1 0 0,0-1 0 0 0,0 0 0 0 0,-1 0 0 0 0,1 0 0 0 0,0 0 0 0 0,0 1 0 0 0,0-1 0 0 0,0 0-1 0 0,0 0 1 0 0,0 0 0 0 0,0 0 0 0 0,0 0 0 0 0,0 0 0 0 0,-1 0 0 0 0,1 1 0 0 0,0-1 0 0 0,0 0-1 0 0,0 0 1 0 0,-1 0 0 0 0,-5 9-2 0 0,-5 4-6 0 0,-1 0 0 0 0,-1-1 0 0 0,0-1-1 0 0,-19 14 1 0 0,-64 34-15 0 0,66-42 18 0 0,-368 238-299 0 0,366-233 240 0 0,2-1-8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1T09:10:25.98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0 547 96 0 0,'52'-52'0'0'0,"-31"30"0"0"0,0 1 0 0 0,1 1 0 0 0,36-26 0 0 0,312-183 0 0 0,-301 187 0 0 0,130-58 0 0 0,-165 86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1T09:10:26.85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970 228 96 0 0,'-223'78'0'0'0,"126"-47"0"0"0,-94 46 0 0 0,20-10 0 0 0,46-20 0 0 0,-18 18 0 0 0,124-58 0 0 0,46-8 0 0 0,36-21 0 0 0,-1-3 0 0 0,88-49 0 0 0,-67 32 0 0 0,292-115 0 0 0,-265 114 0 0 0,166-79 0 0 0,-79 33 0 0 0,-164 74 0 0 0,-13 6 0 0 0,-41 19 0 0 0,-264 140 0 0 0,16-7 0 0 0,16-4 0 0 0,-36 17 0 0 0,215-118 0 0 0,-92 61 0 0 0,157-94 0 0 0,83-50 0 0 0,53-28 0 0 0,100-41 0 0 0,-41 19 0 0 0,148-35 0 0 0,-182 77 0 0 0,-110 32 0 0 0,-42 21 0 0 0,0 0 0 0 0,0 0 0 0 0,0 0 0 0 0,0 0 0 0 0,-1 0 0 0 0,1 0 0 0 0,0 0 0 0 0,0 0 0 0 0,0 0 0 0 0,0 0 0 0 0,0 0 0 0 0,0 0 0 0 0,0 0 0 0 0,0-1 0 0 0,0 1 0 0 0,0 0 0 0 0,0 0 0 0 0,-1 0 0 0 0,1 0 0 0 0,0 0 0 0 0,0 0 0 0 0,0 0 0 0 0,0 0 0 0 0,0 0 0 0 0,0 0 0 0 0,0-1 0 0 0,0 1 0 0 0,0 0 0 0 0,0 0 0 0 0,0 0 0 0 0,0 0 0 0 0,0 0 0 0 0,0 0 0 0 0,0 0 0 0 0,0 0 0 0 0,0-1 0 0 0,0 1 0 0 0,0 0 0 0 0,0 0 0 0 0,0 0 0 0 0,0 0 0 0 0,0 0 0 0 0,0 0 0 0 0,0 0 0 0 0,1 0 0 0 0,-1 0 0 0 0,0-1 0 0 0,0 1 0 0 0,0 0 0 0 0,0 0 0 0 0,0 0 0 0 0,-11 0 0 0 0,-28 10 0 0 0,1 3 0 0 0,-56 25 0 0 0,-3 2 0 0 0,-3 1 0 0 0,-113 65 0 0 0,-30 13 0 0 0,200-101 0 0 0,-145 65 0 0 0,167-73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1T09:10:27.32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1 480 96 0 0,'52'-28'0'0'0,"56"-39"0"0"0,40-21 0 0 0,121-37 0 0 0,-197 90 0 0 0,118-79 0 0 0,-160 96 0 0 0,-30 18 0 0 0,0 0 0 0 0,0 0 0 0 0,0 0 0 0 0,0 0 0 0 0,0 0 0 0 0,0 0 0 0 0,0 0 0 0 0,0 0 0 0 0,-1 0 0 0 0,1 0 0 0 0,0 0 0 0 0,0-1 0 0 0,0 1 0 0 0,0 0 0 0 0,0 0 0 0 0,0 0 0 0 0,0 0 0 0 0,0 0 0 0 0,0 0 0 0 0,0 0 0 0 0,0 0 0 0 0,-1 0 0 0 0,1 0 0 0 0,0-1 0 0 0,0 1 0 0 0,0 0 0 0 0,0 0 0 0 0,0 0 0 0 0,0 0 0 0 0,0 0 0 0 0,0 0 0 0 0,0 0 0 0 0,0 0 0 0 0,0-1 0 0 0,0 1 0 0 0,0 0 0 0 0,0 0 0 0 0,0 0 0 0 0,0 0 0 0 0,0 0 0 0 0,0 0 0 0 0,0 0 0 0 0,0 0 0 0 0,1-1 0 0 0,-1 1 0 0 0,0 0 0 0 0,0 0 0 0 0,0 0 0 0 0,0 0 0 0 0,0 0 0 0 0,-9 1 0 0 0,-2 3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1T09:11:07.74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405 515 96 0 0,'37'-30'0'0'0,"19"-12"0"0"0,-18 16 0 0 0,74-39 0 0 0,-47 29 0 0 0,90-66 0 0 0,0-2 0 0 0,-117 83 0 0 0,-15 9 0 0 0,-2-1 0 0 0,41-30 0 0 0,-60 41 0 0 0,4-9 0 0 0,-6 11 0 0 0,0 0 0 0 0,0-1 0 0 0,0 1 0 0 0,0 0 0 0 0,0-1 0 0 0,0 1 0 0 0,0 0 0 0 0,0 0 0 0 0,0-1 0 0 0,0 1 0 0 0,0 0 0 0 0,0 0 0 0 0,-1-1 0 0 0,1 1 0 0 0,0 0 0 0 0,0 0 0 0 0,0-1 0 0 0,0 1 0 0 0,-1 0 0 0 0,1 0 0 0 0,0-1 0 0 0,0 1 0 0 0,-1 0 0 0 0,1 0 0 0 0,0 0 0 0 0,0 0 0 0 0,-1-1 0 0 0,1 1 0 0 0,0 0 0 0 0,0 0 0 0 0,-1 0 0 0 0,1 0 0 0 0,0 0 0 0 0,-1 0 0 0 0,1 0 0 0 0,0 0 0 0 0,0 0 0 0 0,-1 0 0 0 0,1 0 0 0 0,0 0 0 0 0,-1 0 0 0 0,1 0 0 0 0,0 0 0 0 0,0 0 0 0 0,-1 0 0 0 0,1 0 0 0 0,-16 1 0 0 0,16-1 0 0 0,-18 4 0 0 0,0 0 0 0 0,1 1 0 0 0,-26 11 0 0 0,-11 4 0 0 0,-63 21 0 0 0,-166 83 0 0 0,199-83 0 0 0,-33 10 0 0 0,-45 21 0 0 0,132-56 0 0 0,1 0 0 0 0,1 2 0 0 0,-32 27 0 0 0,-10 11 0 0 0,51-41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1T09:11:08.12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460 589 96 0 0,'122'-68'0'0'0,"241"-123"0"0"0,-96 53 0 0 0,3-1 0 0 0,-256 133 0 0 0,-7 3 0 0 0,-1 0 0 0 0,1 0 0 0 0,-1 0 0 0 0,0-1 0 0 0,0 1 0 0 0,0-1 0 0 0,10-10 0 0 0,-16 14 0 0 0,0 0 0 0 0,0 0 0 0 0,0 0 0 0 0,1 0 0 0 0,-1-1 0 0 0,0 1 0 0 0,0 0 0 0 0,0 0 0 0 0,0 0 0 0 0,0 0 0 0 0,0-1 0 0 0,0 1 0 0 0,1 0 0 0 0,-1 0 0 0 0,0 0 0 0 0,0 0 0 0 0,0-1 0 0 0,0 1 0 0 0,0 0 0 0 0,0 0 0 0 0,0 0 0 0 0,0-1 0 0 0,0 1 0 0 0,0 0 0 0 0,0 0 0 0 0,0 0 0 0 0,0-1 0 0 0,0 1 0 0 0,-1 0 0 0 0,1 0 0 0 0,0 0 0 0 0,0 0 0 0 0,0-1 0 0 0,0 1 0 0 0,0 0 0 0 0,0 0 0 0 0,0 0 0 0 0,0 0 0 0 0,-1-1 0 0 0,1 1 0 0 0,0 0 0 0 0,0 0 0 0 0,0 0 0 0 0,0 0 0 0 0,0 0 0 0 0,-1 0 0 0 0,1 0 0 0 0,0 0 0 0 0,0-1 0 0 0,0 1 0 0 0,0 0 0 0 0,-1 0 0 0 0,1 0 0 0 0,0 0 0 0 0,-1 0 0 0 0,-7-1 0 0 0,-15 1 0 0 0,-1 0 1 0 0,0 2-1 0 0,0 1 1 0 0,1 1-1 0 0,0 0 1 0 0,-28 11-1 0 0,-11 0 40 0 0,-46 13 136 0 0,-145 56 0 0 0,-95 63 517 0 0,270-112-526 0 0,12-4 92 0 0,-119 77 1 0 0,-47 63 433 0 0,211-154-592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1T09:11:47.57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416 1180 96 0 0,'81'-38'0'0'0,"37"-29"0"0"0,-74 41 0 0 0,381-196 0 0 0,-243 130 0 0 0,-70 34 0 0 0,156-58 0 0 0,-134 67 0 0 0,91-30 0 0 0,-218 77 0 0 0,0 0 0 0 0,-1 1 0 0 0,1-1 0 0 0,8 1 0 0 0,-15 1 0 0 0,0 0 0 0 0,0-1 0 0 0,0 1 0 0 0,1 0 0 0 0,-1 0 0 0 0,0 0 0 0 0,0 0 0 0 0,0 0 0 0 0,1 0 0 0 0,-1 0 0 0 0,0 0 0 0 0,0 0 0 0 0,1 0 0 0 0,-1 0 0 0 0,0 0 0 0 0,0 0 0 0 0,1 0 0 0 0,-1 0 0 0 0,0 0 0 0 0,0 0 0 0 0,0 0 0 0 0,1 0 0 0 0,-1 0 0 0 0,0 0 0 0 0,0 0 0 0 0,1 0 0 0 0,-1 1 0 0 0,0-1 0 0 0,0 0 0 0 0,0 0 0 0 0,0 0 0 0 0,1 0 0 0 0,-1 1 0 0 0,0-1 0 0 0,0 0 0 0 0,0 0 0 0 0,0 0 0 0 0,0 0 0 0 0,1 1 0 0 0,-1-1 0 0 0,0 0 0 0 0,0 0 0 0 0,0 1 0 0 0,0-1 0 0 0,0 0 0 0 0,0 0 0 0 0,0 0 0 0 0,0 1 0 0 0,0-1 0 0 0,0 0 0 0 0,0 0 0 0 0,0 1 0 0 0,0-1 0 0 0,0 0 0 0 0,0 0 0 0 0,0 1 0 0 0,0-1 0 0 0,0 0 0 0 0,0 0 0 0 0,0 0 0 0 0,0 1 0 0 0,-1-1 0 0 0,1 0 0 0 0,0 0 0 0 0,0 1 0 0 0,-8 8 0 0 0,-21 10 6 0 0,0 0 1 0 0,-2-2-1 0 0,-62 26 1 0 0,37-18 23 0 0,-204 105 107 0 0,-18 9 255 0 0,-19 14 57 0 0,-56 24 260 0 0,310-157-594 0 0,22-10-33 0 0,0-1 0 0 0,-24 7 0 0 0,44-16-81 0 0,1 1 1 0 0,-1-1-1 0 0,1 0 0 0 0,-1 0 1 0 0,1 1-1 0 0,-1-1 0 0 0,1 0 1 0 0,-1 0-1 0 0,1 0 0 0 0,-1 0 1 0 0,0 0-1 0 0,1 0 0 0 0,-1 0 1 0 0,1 0-1 0 0,-1 0 0 0 0,1 0 1 0 0,-1 0-1 0 0,1 0 0 0 0,-1 0 1 0 0,1 0-1 0 0,-1 0 1 0 0,0-1-1 0 0,1 1 0 0 0,-1 0 1 0 0,1 0-1 0 0,-1-1 0 0 0,7-11 26 0 0,21-11-3 0 0,156-89-20 0 0,-61 39-36 0 0,256-117-114 0 0,-201 108 24 0 0,-46 22-1 0 0,2 6 1 0 0,197-52 0 0 0,-225 76 98 0 0,-101 30 36 0 0,-3 0 48 0 0,-9 5 85 0 0,-31 14 97 0 0,-76 26 0 0 0,26-12 210 0 0,-157 82 178 0 0,23-10 115 0 0,-198 97 143 0 0,246-112-371 0 0,-31 17-85 0 0,157-78-279 0 0,1 2 1 0 0,-44 38-1 0 0,87-65-133 0 0,-13 15 23 0 0,40-24-34 0 0,12-13-22 0 0,55-40 0 0 0,-13 7-10 0 0,174-82-335 0 0,-96 54 146 0 0,203-89-239 0 0,-18 9 95 0 0,-104 54 144 0 0,-134 64 128 0 0,-189 75 86 0 0,46-19 37 0 0,-75 39 1 0 0,-347 180 397 0 0,449-227-429 0 0,-216 109 223 0 0,-26 13 69 0 0,-36 34 31 0 0,127-64-125 0 0,156-94-196 0 0,-46 23 60 0 0,55-27-49 0 0,4-4-18 0 0,-1 1-1 0 0,1 0 0 0 0,-1 0 1 0 0,1 0-1 0 0,0 0 0 0 0,5-2 0 0 0,-4 2 0 0 0,56-38 4 0 0,261-153-238 0 0,-299 182 215 0 0,704-322-738 0 0,-538 258 490 0 0,-47 17 30 0 0,152-40 0 0 0,-234 82 171 0 0,-25 5-3 0 0,66-10 0 0 0,-94 21 31 0 0,-7 1 15 0 0,-13 6 11 0 0,-24 7 9 0 0,-57 20 18 0 0,-126 64 0 0 0,18-6 25 0 0,-290 121 284 0 0,346-144-171 0 0,-76 37 132 0 0,152-68-169 0 0,-68 49 0 0 0,-71 48 119 0 0,190-123-213 0 0,9-5-7 0 0,0 0-1 0 0,0 1 1 0 0,0 0 0 0 0,-13 13-1 0 0,24-20 9 0 0,13-7-3 0 0,367-205-157 0 0,-64 49-133 0 0,-129 71 58 0 0,364-159-454 0 0,-297 141 468 0 0,-188 81 161 0 0,2 3 1 0 0,75-16 0 0 0,-133 39 34 0 0,-3 3 2 0 0,-9 2 8 0 0,-8 4 14 0 0,9-7-21 0 0,-232 107 166 0 0,-34 13 47 0 0,-240 97 281 0 0,251-102-281 0 0,-141 82 198 0 0,176-82-156 0 0,168-87-146 0 0,2 1 0 0 0,-55 43 0 0 0,105-71-72 0 0,11-16-17 0 0,3 0-24 0 0,2 2 1 0 0,-1 0 0 0 0,2 0-1 0 0,0 2 1 0 0,0 0 0 0 0,20-10-1 0 0,9-4-11 0 0,187-110-45 0 0,116-43-47 0 0,-144 80 40 0 0,252-107-92 0 0,-124 61 22 0 0,-95 44 9 0 0,-223 93 118 0 0,-12 6 6 0 0,1-1-1 0 0,0 1 1 0 0,-1 0-1 0 0,1 0 0 0 0,0 0 1 0 0,0 0-1 0 0,0 0 1 0 0,0 0-1 0 0,0 1 1 0 0,0 0-1 0 0,4-1 1 0 0,-36 12-6 0 0,16-5 6 0 0,-291 124 19 0 0,62-24-2 0 0,-188 94 64 0 0,333-152-60 0 0,-268 149 102 0 0,142-63-40 0 0,99-60-52 0 0,26-4-13 0 0,73-49-15 0 0,-2-1-1 0 0,-46 25 1 0 0,59-39-19 0 0,33-29-211 0 0,16-11 84 0 0,1 2 0 0 0,2 1 0 0 0,1 3 0 0 0,1 0 0 0 0,45-21 0 0 0,73-43-106 0 0,171-91-252 0 0,-136 85 335 0 0,135-64 68 0 0,121-38 61 0 0,-358 160 174 0 0,175-52 0 0 0,-252 90-59 0 0,-10 5 128 0 0,-5-2-193 0 0,0 0 0 0 0,1 0-1 0 0,-1-1 1 0 0,0 1 0 0 0,1 0-1 0 0,-1 0 1 0 0,0-1 0 0 0,0 1-1 0 0,0-1 1 0 0,0 1 0 0 0,0-1-1 0 0,1 1 1 0 0,-1-1 0 0 0,0 1-1 0 0,0-1 1 0 0,0 0 0 0 0,0 0 0 0 0,-2 1-1 0 0,-47 16 165 0 0,0 3-1 0 0,1 2 0 0 0,-48 29 1 0 0,42-22-103 0 0,-246 107 403 0 0,30-15-207 0 0,-164 89 186 0 0,94-18-88 0 0,198-107-213 0 0,109-65-111 0 0,1 0 1 0 0,1 3-1 0 0,1 1 0 0 0,-29 29 0 0 0,49-43-28 0 0,-5 6 28 0 0,-24 30 0 0 0,63-59-11 0 0,86-59-30 0 0,11-8-2 0 0,230-123-71 0 0,-43 41 1 0 0,-111 61-13 0 0,374-161-159 0 0,-553 255 233 0 0,88-45-46 0 0,-74 34 34 0 0,2 2 0 0 0,-1 2-1 0 0,56-17 1 0 0,-78 29 20 0 0,-10 2 1 0 0,0 0 0 0 0,0 0 0 0 0,0 0 0 0 0,0 1 0 0 0,0-1 0 0 0,0 0 0 0 0,0 0 0 0 0,0 0 0 0 0,0 1 0 0 0,0-1 0 0 0,0 0 0 0 0,0 0 0 0 0,0 0 0 0 0,0 0 0 0 0,0 1 0 0 0,0-1 0 0 0,0 0 0 0 0,0 0 0 0 0,0 0 0 0 0,0 1 0 0 0,0-1 0 0 0,0 0 0 0 0,0 0 0 0 0,0 0 0 0 0,0 1 0 0 0,0-1 0 0 0,0 0 0 0 0,0 0 0 0 0,1 0 0 0 0,-1 0 0 0 0,0 0 0 0 0,0 1 0 0 0,0-1 0 0 0,0 0 0 0 0,0 0 0 0 0,0 0 0 0 0,1 0 0 0 0,-1 0 0 0 0,0 0 0 0 0,0 0 0 0 0,0 0 0 0 0,1 1 0 0 0,-1-1 0 0 0,0 0 0 0 0,0 0 0 0 0,0 0 0 0 0,0 0 0 0 0,1 0 0 0 0,-1 0 0 0 0,0 0 0 0 0,0 0 0 0 0,0 0 0 0 0,1 0 0 0 0,-1 0 0 0 0,0 0 0 0 0,0 0 0 0 0,0 0 0 0 0,1-1 0 0 0,-11 11 0 0 0,-81 44 6 0 0,-194 84 0 0 0,153-78 12 0 0,-356 177 64 0 0,46-3 38 0 0,264-135-40 0 0,-44 41 51 0 0,188-116-104 0 0,20-18 3 0 0,16-14 22 0 0,18-17-12 0 0,4 2-24 0 0,1 2 1 0 0,50-33-1 0 0,64-27 15 0 0,-33 20-9 0 0,264-144 52 0 0,-191 116-18 0 0,267-122 110 0 0,-330 163-109 0 0,147-63 300 0 0,-245 104-207 0 0,-23 12 97 0 0,-29 16 25 0 0,-245 104 248 0 0,-37 17-153 0 0,-78 50 1 0 0,160-60-158 0 0,67-35-42 0 0,68-41 12 0 0,-134 101-1 0 0,192-130-152 0 0,125-90-156 0 0,3 4 0 0 0,121-62 0 0 0,-60 35 15 0 0,52-27-167 0 0,315-152-485 0 0,-258 148 310 0 0,30-15 153 0 0,-260 118 274 0 0,0 0 0 0 0,1 2 0 0 0,0 1 0 0 0,54-13 0 0 0,-82 24 29 0 0,0 0 0 0 0,0 0-1 0 0,0 0 1 0 0,0 0 0 0 0,-1 0 0 0 0,1 0 0 0 0,0 0 0 0 0,0 1 0 0 0,0-1 0 0 0,0 0 0 0 0,0 0 0 0 0,0 0-1 0 0,0 0 1 0 0,0 0 0 0 0,0 0 0 0 0,0 0 0 0 0,0 0 0 0 0,0 0 0 0 0,0 0 0 0 0,0 0 0 0 0,0 0-1 0 0,0 0 1 0 0,0 0 0 0 0,0 0 0 0 0,0 0 0 0 0,0 1 0 0 0,0-1 0 0 0,0 0 0 0 0,0 0 0 0 0,0 0 0 0 0,0 0-1 0 0,0 0 1 0 0,0 0 0 0 0,0 0 0 0 0,0 0 0 0 0,0 0 0 0 0,0 0 0 0 0,0 0 0 0 0,0 0 0 0 0,0 0 0 0 0,0 1-1 0 0,0-1 1 0 0,0 0 0 0 0,0 0 0 0 0,0 0 0 0 0,0 0 0 0 0,0 0 0 0 0,0 0 0 0 0,0 0 0 0 0,0 0 0 0 0,0 0-1 0 0,0 0 1 0 0,1 0 0 0 0,-1 0 0 0 0,0 0 0 0 0,0 0 0 0 0,0 0 0 0 0,0 0 0 0 0,-9 9-8 0 0,-14 8-2 0 0,-29 15 10 0 0,-18 11 4 0 0,-96 44 0 0 0,-271 119 42 0 0,165-76-22 0 0,-86 57 7 0 0,129-63-28 0 0,162-86-8 0 0,-63 49-1 0 0,-23 13-169 0 0,133-91 4 0 0,28-19-169 0 0,27-22 5 0 0,48-29-5 0 0,1 3-1 0 0,104-53 1 0 0,-148 89 217 0 0,61-36-64 0 0,161-86-186 0 0,-202 115 243 0 0,293-145-412 0 0,218-74 31 0 0,-556 243 510 0 0,6 0 5 0 0,-17 8 3 0 0,-12 7 5 0 0,-12 5 47 0 0,0-1 0 0 0,-1-1 1 0 0,-1 0-1 0 0,-41 16 1 0 0,12-5 1 0 0,-304 154 428 0 0,165-85-262 0 0,-51 29 37 0 0,-168 95 127 0 0,185-88-213 0 0,5-3-44 0 0,194-112-136 0 0,260-153-62 0 0,56-18 0 0 0,-92 55 34 0 0,148-73-27 0 0,-31 17 2 0 0,41-14 17 0 0,-189 95 28 0 0,-163 76 11 0 0,-5 1 6 0 0,-26 15 18 0 0,-204 101 195 0 0,43-23-75 0 0,-77 40 164 0 0,-79 44-7 0 0,-53 33 139 0 0,224-105-226 0 0,3-1 16 0 0,118-76-155 0 0,-63 33 16 0 0,98-54-74 0 0,16-9-9 0 0,8-3-4 0 0,101-60-52 0 0,89-56-82 0 0,122-59-170 0 0,-124 75 164 0 0,203-103-205 0 0,-129 70 122 0 0,217-74-262 0 0,-467 203 456 0 0,-15 6 13 0 0,0 1 1 0 0,1-1 0 0 0,0 1 0 0 0,-1 0 0 0 0,1 1 0 0 0,10-2 0 0 0,-31 15-22 0 0,-224 94 36 0 0,53-27 56 0 0,-321 164 132 0 0,228-96-30 0 0,88-45-61 0 0,-189 119 166 0 0,176-99-110 0 0,151-88-102 0 0,-23 12 58 0 0,75-45-75 0 0,24-14-12 0 0,330-205-52 0 0,-8 26-32 0 0,-160 95-18 0 0,174-77-62 0 0,-46 24-22 0 0,-226 105 77 0 0,2 4 0 0 0,2 4-1 0 0,111-29 1 0 0,-197 64 75 0 0,7-1-16 0 0,-1 0-1 0 0,1 1 0 0 0,16-1 0 0 0,-26 3 4 0 0,-3 1 17 0 0,1 0-1 0 0,0 0 1 0 0,-1 0-1 0 0,1 0 1 0 0,-1 0 0 0 0,0 0-1 0 0,1 0 1 0 0,-1-1-1 0 0,0 1 1 0 0,1 0 0 0 0,-1 0-1 0 0,-2 1 1 0 0,-163 68-36 0 0,55-26 24 0 0,49-17 17 0 0,-358 149 30 0 0,-94 61 183 0 0,418-190-152 0 0,-63 35 107 0 0,134-67-125 0 0,1 1 0 0 0,0 1 0 0 0,1 1 0 0 0,-22 24 0 0 0,9-4 119 0 0,35-37-15 0 0,4-2-141 0 0,-1 0 0 0 0,1 0 0 0 0,-1 0 0 0 0,1-1 0 0 0,-1 1 1 0 0,0 0-1 0 0,1-1 0 0 0,-1 0 0 0 0,0 1 0 0 0,3-4 0 0 0,3-2 3 0 0,88-54 29 0 0,142-66-1 0 0,-24 14-3 0 0,153-71-32 0 0,-72 40-4 0 0,92-34-27 0 0,-333 158 20 0 0,-66 25 7 0 0,0 0-1 0 0,-21 5 0 0 0,-10 4 1 0 0,-306 145 143 0 0,113-41 28 0 0,-77 43 36 0 0,124-55-48 0 0,-166 103 198 0 0,52-19 156 0 0,225-138-375 0 0,21-13-34 0 0,56-38-66 0 0,11-12-20 0 0,18-12-15 0 0,0 2 0 0 0,1 0-1 0 0,1 3 1 0 0,39-19 0 0 0,13-8-8 0 0,319-174-35 0 0,-133 88 0 0 0,60-27-53 0 0,127-58-109 0 0,-429 203 181 0 0,41-25-66 0 0,-65 38 72 0 0,-15 5-56 0 0,-211 101 39 0 0,32-13 10 0 0,-186 89 23 0 0,178-80 0 0 0,-161 92 0 0 0,43-4 8 0 0,291-174 3 0 0,-46 36 0 0 0,108-77-13 0 0,0 2-1 0 0,2 2 0 0 0,41-18 0 0 0,3-2-10 0 0,63-39 3 0 0,171-86-66 0 0,-66 45 8 0 0,132-60-90 0 0,60-28-191 0 0,-436 207 340 0 0,4-3-32 0 0,0 0 0 0 0,19-7 0 0 0,-27 12 13 0 0,-19 7-61 0 0,-144 71-36 0 0,25-10 67 0 0,-13-3 19 0 0,-129 61-2 0 0,-150 81 8 0 0,111-31 27 0 0,175-92 4 0 0,101-61-1 0 0,1 2 0 0 0,1 1 0 0 0,1 3 0 0 0,-58 55 0 0 0,84-68-6 0 0,20-19-23 0 0,26-20-2 0 0,14-13-110 0 0,94-53 0 0 0,69-26-187 0 0,247-125-542 0 0,-159 88 207 0 0,-72 48 218 0 0,-151 74 264 0 0,-2-4-1 0 0,73-45 1 0 0,-146 79 183 0 0,-1 0 1 0 0,1 0 0 0 0,0 0 0 0 0,0-1-1 0 0,0 1 1 0 0,0 0 0 0 0,0 0 0 0 0,0 0-1 0 0,0 0 1 0 0,0 0 0 0 0,0 0 0 0 0,0 0 0 0 0,0 0-1 0 0,0 0 1 0 0,0 0 0 0 0,0 0 0 0 0,0 0-1 0 0,0 0 1 0 0,0 0 0 0 0,0 0 0 0 0,0 0-1 0 0,0 0 1 0 0,0 0 0 0 0,0 0 0 0 0,0 0 0 0 0,0-1-1 0 0,0 1 1 0 0,0 0 0 0 0,0 0 0 0 0,0 0-1 0 0,0 0 1 0 0,0 0 0 0 0,0 0 0 0 0,0 0 0 0 0,0 0-1 0 0,0 0 1 0 0,0 0 0 0 0,0 0 0 0 0,0 0-1 0 0,0 0 1 0 0,0 0 0 0 0,0 0 0 0 0,0-1-1 0 0,0 1 1 0 0,0 0 0 0 0,0 0 0 0 0,0 0 0 0 0,0 0-1 0 0,0 0 1 0 0,0 0 0 0 0,0 0 0 0 0,0 0-1 0 0,0 0 1 0 0,0 0 0 0 0,0 0 0 0 0,0 0-1 0 0,0 0 1 0 0,0 0 0 0 0,0 0 0 0 0,1 0 0 0 0,-1 0-1 0 0,-10 0-17 0 0,-13 4-4 0 0,-115 48 27 0 0,35-12-2 0 0,-320 142 121 0 0,227-88-69 0 0,-211 111 438 0 0,269-127-357 0 0,-3 1 308 0 0,-162 119 0 0 0,300-196-432 0 0,-1 1 24 0 0,-1 0 0 0 0,1 1 0 0 0,-1 0 0 0 0,1 0 0 0 0,1 0 0 0 0,-5 5 0 0 0,7-8 61 0 0,14-7 14 0 0,140-98 49 0 0,13-9-138 0 0,7 13-19 0 0,200-108-11 0 0,-159 96-13 0 0,174-81-214 0 0,-129 73 39 0 0,89-36-160 0 0,-408 184 338 0 0,19-8 19 0 0,-104 49 7 0 0,-104 46 8 0 0,-154 66 57 0 0,326-144-48 0 0,-67 29 51 0 0,-210 112 92 0 0,35 12 48 0 0,271-156-157 0 0,46-32-38 0 0,1 1-5 0 0,29-11 11 0 0,286-144 4 0 0,125-73-92 0 0,-162 88 11 0 0,20-1-108 0 0,-8 4-111 0 0,70-29-238 0 0,-323 148 454 0 0,-6 1 4 0 0,23-8-67 0 0,-52 22 100 0 0,-28 9-33 0 0,-605 222 81 0 0,405-142 13 0 0,-105 46 87 0 0,-88 51 131 0 0,294-127 65 0 0,-197 125 1 0 0,395-217-84 0 0,-32 9-229 0 0,279-152 18 0 0,-65 51-38 0 0,97-43-40 0 0,-73 39-8 0 0,-161 73-2 0 0,267-108-130 0 0,-183 82-16 0 0,-180 74 92 0 0,-16 6 45 0 0,-16 6 36 0 0,-217 83 66 0 0,-299 127 130 0 0,297-114-51 0 0,-65 31 66 0 0,107-39-44 0 0,-256 140 232 0 0,379-188-303 0 0,29-20 13 0 0,-60 31 1 0 0,119-68-73 0 0,0-2 1 0 0,20-18 0 0 0,33-21-35 0 0,221-112-124 0 0,-125 74 2 0 0,290-137-176 0 0,-206 107 168 0 0,105-34-51 0 0,-165 64 110 0 0,-131 59 59 0 0,-109 46 30 0 0,-208 90 10 0 0,-108 49 6 0 0,198-74 4 0 0,-288 154 38 0 0,317-155-36 0 0,50-31 12 0 0,-105 77 0 0 0,156-99-7 0 0,1 2 0 0 0,-43 47 1 0 0,75-72-22 0 0,5-3-2 0 0,6-4-3 0 0,36-27-6 0 0,22-16-25 0 0,82-42 0 0 0,70-28-58 0 0,158-78-108 0 0,-186 105 114 0 0,240-101-56 0 0,-384 174 127 0 0,329-136-76 0 0,-333 133 89 0 0,75-24 0 0 0,-299 126 233 0 0,-259 84 42 0 0,-92 67 10 0 0,367-155-193 0 0,-79 55 14 0 0,40-20-33 0 0,-64 33 49 0 0,256-139-116 0 0,9-5-2 0 0,0 0 0 0 0,0-1 0 0 0,1 1 0 0 0,-1 0 0 0 0,0 0 0 0 0,0 0 0 0 0,0 0 0 0 0,0 0 0 0 0,0 0 0 0 0,0 0 0 0 0,0-1 0 0 0,0 1 0 0 0,0 0 0 0 0,0 0 0 0 0,0 0 0 0 0,0 0 0 0 0,0 0 0 0 0,-1 0 0 0 0,1 0 0 0 0,0 0 0 0 0,0-1 0 0 0,0 1 0 0 0,0 0 0 0 0,0 0 0 0 0,0 0 0 0 0,0 0 0 0 0,0 0 0 0 0,0 0 0 0 0,0 0 0 0 0,0 0 0 0 0,0 0 0 0 0,0 0 0 0 0,0-1 0 0 0,-1 1 0 0 0,1 0 0 0 0,0 0 0 0 0,0 0 0 0 0,0 0 0 0 0,0 0 0 0 0,0 0 0 0 0,0 0 0 0 0,0 0 0 0 0,-1 0 0 0 0,1 0 0 0 0,0 0 0 0 0,0 0 0 0 0,0 0 0 0 0,0 0 0 0 0,0 0 0 0 0,0 0 0 0 0,0 0 0 0 0,0 0 0 0 0,-1 0 0 0 0,1 0 0 0 0,0 0 0 0 0,0 0 0 0 0,0 0 0 0 0,0 0 0 0 0,0 0 0 0 0,0 1 0 0 0,4-8 0 0 0,21-13-16 0 0,1 1 0 0 0,1 1 0 0 0,1 1 0 0 0,56-24 0 0 0,-33 16-2 0 0,162-91-82 0 0,30-15 23 0 0,-24 22-14 0 0,198-92-46 0 0,-79 24 19 0 0,-162 79 76 0 0,10-14 17 0 0,-184 109 25 0 0,1 1 0 0 0,0-1 0 0 0,0 1 0 0 0,-1-1 0 0 0,1 0 0 0 0,-1 0 0 0 0,2-3 0 0 0,-4 5 0 0 0,0 1 0 0 0,1 0 0 0 0,-1-1 0 0 0,0 1 0 0 0,0 0 0 0 0,0-1 0 0 0,0 1 0 0 0,0 0 0 0 0,0-1 0 0 0,1 1 0 0 0,-1 0 0 0 0,0-1 0 0 0,0 1 0 0 0,0 0 0 0 0,0-1 0 0 0,0 1 0 0 0,0 0 0 0 0,-1-1 0 0 0,1 1 0 0 0,0-1 0 0 0,0 1 0 0 0,0 0 0 0 0,0-1 0 0 0,0 1 0 0 0,0 0 0 0 0,-1-1 0 0 0,1 1 0 0 0,0 0 0 0 0,0 0 0 0 0,0-1 0 0 0,-1 1 0 0 0,1 0 0 0 0,0-1 0 0 0,-1 1 0 0 0,1 0 0 0 0,0 0 0 0 0,0 0 1 0 0,-1-1-1 0 0,1 1 0 0 0,0 0 0 0 0,-1 0 0 0 0,1 0 0 0 0,0 0 0 0 0,-1 0 0 0 0,1 0 0 0 0,-1 0 0 0 0,1 0 0 0 0,0-1 0 0 0,-1 1 0 0 0,1 0 0 0 0,-1 1 0 0 0,-17-3 11 0 0,18 2-10 0 0,-31 2 9 0 0,0 2-1 0 0,0 1 1 0 0,0 2 0 0 0,-43 14-1 0 0,24-6 10 0 0,-55 14 8 0 0,-203 59 128 0 0,7 19 25 0 0,41-13 89 0 0,192-71-187 0 0,17-7 29 0 0,50-16-90 0 0,19-11-1 0 0,69-33-15 0 0,79-46 5 0 0,-78 42-36 0 0,154-60 0 0 0,-12 8-10 0 0,-99 34-124 0 0,247-83 0 0 0,-348 139 110 0 0,-29 9 37 0 0,-17 4-28 0 0,-58 21 53 0 0,-88 43 1 0 0,-6 14 23 0 0,-23 11 77 0 0,78-44-14 0 0,-258 119 334 0 0,208-91-101 0 0,163-75-297 0 0,15-11-12 0 0,10-5-24 0 0,111-71-8 0 0,-88 55 2 0 0,1 2 0 0 0,2 2 0 0 0,57-22-1 0 0,4-2 5 0 0,6-9-5 0 0,208-91-22 0 0,-267 128 27 0 0,-12 4-4 0 0,59-16 1 0 0,-104 36 6 0 0,-6 3 2 0 0,-4 4 2 0 0,-128 62 30 0 0,81-43-10 0 0,-82 52 0 0 0,-16 34 81 0 0,152-112-98 0 0,5-2-7 0 0,0-1 1 0 0,0 1 0 0 0,0-1-1 0 0,0 0 1 0 0,0 0 0 0 0,-1 0 0 0 0,1-1-1 0 0,-1 1 1 0 0,0-1 0 0 0,5-4-1 0 0,3-2 1 0 0,21-15-8 0 0,23-18-50 0 0,89-52-1 0 0,-94 65 20 0 0,-30 16 6 0 0,0 2 0 0 0,0 0 0 0 0,27-9 0 0 0,-47 20 31 0 0,1-1 0 0 0,0 1 1 0 0,-1 0-1 0 0,1-1 0 0 0,0 1 1 0 0,-1 0-1 0 0,1 0 0 0 0,0 0 1 0 0,0 0-1 0 0,-1-1 0 0 0,1 1 1 0 0,0 0-1 0 0,0 0 0 0 0,-1 1 1 0 0,1-1-1 0 0,0 0 0 0 0,0 0 1 0 0,-1 0-1 0 0,1 0 0 0 0,0 1 1 0 0,0-1-1 0 0,-1 0 0 0 0,1 0 1 0 0,0 1-1 0 0,0 0 0 0 0,-1 0-1 0 0,0-1 1 0 0,0 1-1 0 0,1 0 1 0 0,-1 0 0 0 0,0-1-1 0 0,0 1 1 0 0,0 0 0 0 0,0-1-1 0 0,0 1 1 0 0,0 0-1 0 0,0 0 1 0 0,0-1 0 0 0,0 1-1 0 0,0 0 1 0 0,-1 0-1 0 0,1-1 1 0 0,0 1 0 0 0,-1 1-1 0 0,-19 36-41 0 0,18-36 43 0 0,-59 108 74 0 0,44-75-34 0 0,-1-2 1 0 0,-2 0-1 0 0,-26 32 1 0 0,46-64 339 0 0,6-26-270 0 0,74-247 202 0 0,-71 236-102 0 0,-9 36-209 0 0,0 0 1 0 0,1 0-1 0 0,-1 0 1 0 0,0-1 0 0 0,0 1-1 0 0,0 0 1 0 0,0 0-1 0 0,0 0 1 0 0,0 0 0 0 0,0 0-1 0 0,0 0 1 0 0,0 0-1 0 0,1 0 1 0 0,-1 0-1 0 0,0 0 1 0 0,0 0 0 0 0,0 0-1 0 0,0 0 1 0 0,0 0-1 0 0,0 0 1 0 0,0 0 0 0 0,1 0-1 0 0,-1 0 1 0 0,0 0-1 0 0,0 0 1 0 0,0 0-1 0 0,0 0 1 0 0,0 0 0 0 0,0 0-1 0 0,0 0 1 0 0,1 0-1 0 0,-1 0 1 0 0,0 0 0 0 0,0 0-1 0 0,0 0 1 0 0,0 0-1 0 0,0 0 1 0 0,0 0-1 0 0,0 0 1 0 0,0 0 0 0 0,1 0-1 0 0,-1 0 1 0 0,0 0-1 0 0,0 0 1 0 0,0 1 0 0 0,0-1-1 0 0,0 0 1 0 0,0 0-1 0 0,0 0 1 0 0,0 0-1 0 0,0 0 1 0 0,0 0 0 0 0,0 0-1 0 0,0 1 1 0 0,0-1-1 0 0,0 0 1 0 0,0 0 0 0 0,0 0-1 0 0,0 0 1 0 0,0 0-1 0 0,0 0 1 0 0,0 0 0 0 0,0 1-1 0 0,0-1 1 0 0,0 0-1 0 0,6 7 35 0 0,-2 7-13 0 0,-1 0-1 0 0,0 1 1 0 0,0-1 0 0 0,-1 0 0 0 0,-1 1 0 0 0,-1-1-1 0 0,0 1 1 0 0,-2 14 0 0 0,0 6 24 0 0,0 5 1 0 0,0-30-30 0 0,1 0 0 0 0,1 0 0 0 0,0-1-1 0 0,0 1 1 0 0,1 0 0 0 0,0 0 0 0 0,4 17-1 0 0,-5-27-16 0 0,1 0 0 0 0,-1 1-1 0 0,0-1 1 0 0,0 0-1 0 0,0 1 1 0 0,0-1 0 0 0,0 0-1 0 0,0 1 1 0 0,1-1-1 0 0,-1 0 1 0 0,0 0 0 0 0,0 1-1 0 0,0-1 1 0 0,1 0-1 0 0,-1 0 1 0 0,0 1-1 0 0,0-1 1 0 0,1 0 0 0 0,-1 0-1 0 0,0 0 1 0 0,1 0-1 0 0,-1 1 1 0 0,0-1 0 0 0,0 0-1 0 0,1 0 1 0 0,-1 0-1 0 0,0 0 1 0 0,1 0 0 0 0,-1 0-1 0 0,0 0 1 0 0,1 0-1 0 0,0 0 1 0 0,9-7 30 0 0,7-15 15 0 0,-16 21-45 0 0,13-26-3 0 0,0-1 1 0 0,-2 0-1 0 0,14-49 1 0 0,0 0-3 0 0,-22 68 0 0 0,0-1 0 0 0,-1 1-1 0 0,0-1 1 0 0,-1 0 0 0 0,0 0-1 0 0,-1 0 1 0 0,0-1-1 0 0,0 1 1 0 0,-1 0 0 0 0,-2-15-1 0 0,1 21 0 0 0,0 4 5 0 0,0-1 0 0 0,1 1 0 0 0,-1 0 0 0 0,1 0 0 0 0,-1 0 0 0 0,0 0 0 0 0,1 0 0 0 0,-1 0 0 0 0,1 0 0 0 0,-1 0 0 0 0,0 0 0 0 0,1 0-1 0 0,-1 0 1 0 0,1 0 0 0 0,-1 0 0 0 0,1 1 0 0 0,-1-1 0 0 0,0 0 0 0 0,1 0 0 0 0,-1 1 0 0 0,1-1 0 0 0,-1 0 0 0 0,1 1 0 0 0,-1-1 0 0 0,1 0 0 0 0,-1 1 0 0 0,1-1 0 0 0,0 1 0 0 0,-1-1 0 0 0,1 1 0 0 0,-5 4 0 0 0,0 0 0 0 0,0 1 1 0 0,1-1-1 0 0,0 1 1 0 0,1 0-1 0 0,-1 0 0 0 0,1 0 1 0 0,-5 13-1 0 0,-14 57 4 0 0,17-56-3 0 0,-42 221 112 0 0,43-214-34 0 0,1 28 1 0 0,3-54 72 0 0,4-17-96 0 0,5-43 3 0 0,-3-1 0 0 0,0-67 1 0 0,-5 72-21 0 0,0 44-24 0 0,-1 0-1 0 0,0 0 1 0 0,0 0 0 0 0,-2 0-1 0 0,1 0 1 0 0,-1 1 0 0 0,-1-1-1 0 0,-3-11 1 0 0,5 22 12 0 0,-1 1-20 0 0,0 1 1 0 0,0 0-1 0 0,0 0 0 0 0,0 0 1 0 0,0 0-1 0 0,1 0 1 0 0,-1 1-1 0 0,0-1 1 0 0,1 0-1 0 0,0 1 1 0 0,0-1-1 0 0,0 1 0 0 0,0 0 1 0 0,0-1-1 0 0,0 1 1 0 0,0 4-1 0 0,-9 56 14 0 0,7-37-7 0 0,-6 33 28 0 0,3 1 0 0 0,2 108 1 0 0,4-158-37 0 0,0-4-4 0 0,0-1-1 0 0,1 0 1 0 0,-1 0-1 0 0,1 1 1 0 0,1-1-1 0 0,1 8 1 0 0,-1-13 3 0 0,-2 0-4 0 0,1-1-1 0 0,0 1 0 0 0,0-1 0 0 0,-1 0 0 0 0,1 1 1 0 0,0-1-1 0 0,-1 0 0 0 0,1 1 0 0 0,-1-1 0 0 0,1 0 1 0 0,-1 0-1 0 0,1 0 0 0 0,-1 0 0 0 0,0 1 0 0 0,1-1 1 0 0,-1 0-1 0 0,0 0 0 0 0,0 0 0 0 0,1 0 0 0 0,-1 0 1 0 0,0-1-1 0 0,0-2-2 0 0,14-41-9 0 0,-3 0 0 0 0,8-66 0 0 0,-1-95-88 0 0,-17 189 86 0 0,0 5-9 0 0,-1-1 0 0 0,0 1 1 0 0,-2-21-1 0 0,1 32 13 0 0,-7 20-55 0 0,-1 32 42 0 0,-5 70-1 0 0,6-43 12 0 0,3-41 11 0 0,1 0 0 0 0,2 0 0 0 0,2 1 0 0 0,1-1 0 0 0,11 62 0 0 0,-9-91 0 0 0,-3-8 0 0 0,0 1 0 0 0,0-1 0 0 0,0 0 0 0 0,0 0 0 0 0,1 0 0 0 0,-1 1 0 0 0,0-1 0 0 0,0 0 0 0 0,1 0 0 0 0,-1 0 0 0 0,0 0 0 0 0,0 1 0 0 0,1-1 0 0 0,-1 0 0 0 0,0 0 0 0 0,0 0 0 0 0,1 0 0 0 0,-1 0 0 0 0,0 0 0 0 0,0 0 0 0 0,1 0 0 0 0,-1 0 0 0 0,0 0 0 0 0,1 0 0 0 0,-1 0 0 0 0,0 0 0 0 0,0 0 0 0 0,1 0 0 0 0,-1 0 0 0 0,0 0 0 0 0,0 0 0 0 0,1 0 0 0 0,-1 0 0 0 0,0 0 0 0 0,0-1 0 0 0,1 1 0 0 0,-1 0 0 0 0,0 0 0 0 0,0 0 0 0 0,1 0 0 0 0,-1-1 0 0 0,0 1 0 0 0,0 0 0 0 0,0 0 0 0 0,1 0 0 0 0,-1-1 0 0 0,0 1 0 0 0,6-9 0 0 0,-1 0 0 0 0,0-1 0 0 0,-1 0 0 0 0,-1 1 0 0 0,1-2 0 0 0,-1 1 0 0 0,-1 0 0 0 0,1-11 0 0 0,6-17 0 0 0,0-3 0 0 0,-2-1 0 0 0,-2 1 0 0 0,-1-1 1 0 0,-3 0-1 0 0,-5-70 0 0 0,-12 20 40 0 0,16 91 21 0 0,-4 16-17 0 0,-7 320 171 0 0,12-301-193 0 0,-1 14 7 0 0,2-1 0 0 0,8 48 0 0 0,-9-90-26 0 0,-2-12-1 0 0,0 0 0 0 0,1 0 0 0 0,0 0 0 0 0,0 0 0 0 0,1-8 0 0 0,1-6 1 0 0,2-127-14 0 0,0-129-18 0 0,-4 244 29 0 0,11 135 0 0 0,-9-58-2 0 0,6 59-7 0 0,-6-88 6 0 0,0 0 1 0 0,1 0 0 0 0,1-1-1 0 0,9 24 1 0 0,-12-36-3 0 0,0 1 1 0 0,0-1-1 0 0,0 1 1 0 0,1-1-1 0 0,-1 0 0 0 0,1 0 1 0 0,-1 0-1 0 0,1 0 1 0 0,-1 0-1 0 0,1 0 1 0 0,0 0-1 0 0,0 0 0 0 0,0 0 1 0 0,0-1-1 0 0,3 2 1 0 0,-4-3-10 0 0,9-13-123 0 0,-8-2 106 0 0,0 0 0 0 0,-1 0-1 0 0,0 0 1 0 0,-2 0 0 0 0,0 0 0 0 0,-3-17-1 0 0,2 12 8 0 0,0-6 2 0 0,-1 0 0 0 0,-1 0 0 0 0,-2 0 0 0 0,0 0 0 0 0,-2 1 0 0 0,-1 0 0 0 0,-19-39 0 0 0,24 59 17 0 0,-1 3 4 0 0,4 2 1 0 0,0 1 0 0 0,-1-1 0 0 0,1 1 0 0 0,0-1 0 0 0,0 1 0 0 0,0-1 0 0 0,0 1 0 0 0,0 0 0 0 0,0 0 0 0 0,0-1 0 0 0,1 1 0 0 0,-1 0 0 0 0,0 0 0 0 0,0 0 0 0 0,1 0 0 0 0,-1 0 0 0 0,0 0 0 0 0,1 0 0 0 0,-1 0 0 0 0,1 0 0 0 0,-1 0 0 0 0,1 0 0 0 0,-1 3 0 0 0,0-3 0 0 0,-9 23 5 0 0,1 1-1 0 0,1 0 1 0 0,-7 37 0 0 0,-6 79 16 0 0,20-134-21 0 0,1-5 0 0 0,-1 24 0 0 0,1-25 0 0 0,0 0 0 0 0,0 1 0 0 0,0-1 0 0 0,0 0 0 0 0,0 0 0 0 0,1 0 0 0 0,-1 0 0 0 0,0 0 0 0 0,1 0 0 0 0,-1 0 0 0 0,1 0 0 0 0,-1 0 0 0 0,1 0 0 0 0,0 0 0 0 0,-1-1 0 0 0,1 1 0 0 0,0 0 0 0 0,0 0 0 0 0,-1 0 0 0 0,1-1 0 0 0,0 1 0 0 0,0-1 0 0 0,2 2 0 0 0,-2-2 0 0 0,0 0 0 0 0,0 0 0 0 0,1 0 0 0 0,-1 0 0 0 0,0 0 0 0 0,0 0 0 0 0,0 0 0 0 0,1-1 0 0 0,-1 1 0 0 0,0 0 0 0 0,0-1 0 0 0,0 1 0 0 0,0-1 0 0 0,0 1 0 0 0,1-1 0 0 0,-1 0 0 0 0,0 1 0 0 0,0-1 0 0 0,-1 0 0 0 0,1 0 0 0 0,0 0 0 0 0,1-1 0 0 0,22-24 0 0 0,-19 19 0 0 0,20-27 0 0 0,-1-1 0 0 0,-2-1 0 0 0,19-42 0 0 0,-12 23 0 0 0,-6 6 0 0 0,-2 0 0 0 0,17-61 0 0 0,-25 70 0 0 0,-3 12 0 0 0,-15 74 8 0 0,-111 358 137 0 0,106-364-99 0 0,-2 0 0 0 0,-1 0 0 0 0,-33 66 0 0 0,46-105-44 0 0,-1-1 0 0 0,1 1 0 0 0,0-1 0 0 0,0 0 0 0 0,0 1 0 0 0,0-1 0 0 0,-1 1 1 0 0,1-1-1 0 0,0 0 0 0 0,0 1 0 0 0,-1-1 0 0 0,1 0 0 0 0,0 1 0 0 0,-1-1 0 0 0,1 0 0 0 0,0 0 0 0 0,-1 1 0 0 0,1-1 0 0 0,0 0 0 0 0,-1 0 0 0 0,1 0 0 0 0,-1 1 0 0 0,1-1 1 0 0,0 0-1 0 0,-1 0 0 0 0,1 0 0 0 0,-1 0 0 0 0,1 0 0 0 0,0 0 0 0 0,-1 0 0 0 0,1 0 0 0 0,-2 0 0 0 0,-6-13 31 0 0,1-25-3 0 0,7 37-28 0 0,-21-199 79 0 0,10 76-55 0 0,11 118-24 0 0,-8-46 8 0 0,7 49-9 0 0,1 0 0 0 0,-1 0-1 0 0,0-1 1 0 0,0 1 0 0 0,-1 0 0 0 0,1 0 0 0 0,-1 0 0 0 0,1 0-1 0 0,-1 1 1 0 0,0-1 0 0 0,0 0 0 0 0,-4-3 0 0 0,6 5 0 0 0,0 1 0 0 0,-1 0 0 0 0,1-1 0 0 0,-1 1 0 0 0,1 0 0 0 0,-1-1 0 0 0,1 1 0 0 0,-1 0 0 0 0,1 0 0 0 0,-1 0 0 0 0,1 0 1 0 0,-1-1-1 0 0,1 1 0 0 0,-1 0 0 0 0,1 0 0 0 0,-1 0 0 0 0,1 0 0 0 0,-1 0 0 0 0,0 0 0 0 0,1 0 0 0 0,-1 0 0 0 0,1 0 0 0 0,-1 1 0 0 0,1-1 0 0 0,-1 0 1 0 0,1 0-1 0 0,-1 0 0 0 0,1 1 0 0 0,-1-1 0 0 0,1 0 0 0 0,-1 0 0 0 0,1 1 0 0 0,0-1 0 0 0,-2 1 0 0 0,-7 14 34 0 0,8-13-37 0 0,-16 38 40 0 0,2 1 0 0 0,1 0 0 0 0,2 1-1 0 0,2 1 1 0 0,-5 47 0 0 0,12-69 4 0 0,1 0-1 0 0,1 28 1 0 0,1-39-23 0 0,1 0 0 0 0,0 0 0 0 0,1 0 0 0 0,0-1 0 0 0,0 1 0 0 0,1-1 0 0 0,5 12 0 0 0,-8-20-13 0 0,1 1 0 0 0,-1-1-1 0 0,1 0 1 0 0,0 1-1 0 0,-1-1 1 0 0,1 0 0 0 0,0 0-1 0 0,0 0 1 0 0,0 0 0 0 0,0 0-1 0 0,0 0 1 0 0,0 0-1 0 0,0 0 1 0 0,0 0 0 0 0,0 0-1 0 0,0-1 1 0 0,1 1 0 0 0,0 0-1 0 0,-1-1-1 0 0,0 0 0 0 0,0 0 0 0 0,-1 0 0 0 0,1 0 0 0 0,0 0 0 0 0,0 0 0 0 0,0 0 0 0 0,-1 0 0 0 0,1-1-1 0 0,0 1 1 0 0,0 0 0 0 0,-1-1 0 0 0,1 1 0 0 0,0-1 0 0 0,-1 1 0 0 0,1-1 0 0 0,0 1 0 0 0,-1-1 0 0 0,1 1 0 0 0,-1-1 0 0 0,1 1 0 0 0,0-2-1 0 0,4-5 19 0 0,0-1 0 0 0,-1 0-1 0 0,0 1 1 0 0,4-14 0 0 0,-4 11-14 0 0,12-30 26 0 0,-2-1 0 0 0,-2 0 0 0 0,-1-1 0 0 0,-3 0 0 0 0,-1-1 1 0 0,-2 0-1 0 0,-1-44 0 0 0,-3 83-28 0 0,-1 0 1 0 0,0 0-1 0 0,0 0 1 0 0,0 0-1 0 0,-1 1 0 0 0,0-1 1 0 0,1 0-1 0 0,-1 0 1 0 0,0 0-1 0 0,-1 1 0 0 0,1-1 1 0 0,-1 1-1 0 0,0-1 1 0 0,-3-5-1 0 0,4 8 7 0 0,0 2-9 0 0,-1-1-1 0 0,1 1 0 0 0,0 0 1 0 0,0-1-1 0 0,0 1 0 0 0,0 0 1 0 0,0 0-1 0 0,0 0 0 0 0,0 0 1 0 0,0 0-1 0 0,0 0 0 0 0,0 0 1 0 0,0 0-1 0 0,1 0 0 0 0,-1 1 1 0 0,0-1-1 0 0,1 0 0 0 0,-2 3 1 0 0,-9 26 16 0 0,-4 15 14 0 0,-8 48-1 0 0,20-74-12 0 0,0 0-1 0 0,1 0 0 0 0,1 0 1 0 0,0 1-1 0 0,4 28 1 0 0,-2-41-6 0 0,1 0 1 0 0,-1-1 0 0 0,1 1 0 0 0,3 8-1 0 0,-5-14-4 0 0,13-12 69 0 0,-9 2-71 0 0,-1-1 0 0 0,0-1 0 0 0,0 1 0 0 0,-1 0 0 0 0,0-1 0 0 0,-1 1 0 0 0,0-1 0 0 0,-1-15 0 0 0,0 11-2 0 0,2-13 9 0 0,-1 4-2 0 0,-1-32 0 0 0,-1 50-8 0 0,1 0 0 0 0,-1 1 0 0 0,0-1 1 0 0,0 1-1 0 0,-1-1 0 0 0,0 1 0 0 0,0 0 1 0 0,0 0-1 0 0,0-1 0 0 0,-1 2 0 0 0,-4-8 1 0 0,6 11-5 0 0,0 1-1 0 0,1-1 1 0 0,-1 1 0 0 0,0-1 0 0 0,1 1 0 0 0,-1-1 0 0 0,0 1 0 0 0,0 0 0 0 0,0 0 0 0 0,1-1 0 0 0,-1 1-1 0 0,0 0 1 0 0,0 0 0 0 0,0 0 0 0 0,1 0 0 0 0,-1 0 0 0 0,0 0 0 0 0,0 0 0 0 0,0 0 0 0 0,0 0 0 0 0,1 0-1 0 0,-1 0 1 0 0,0 1 0 0 0,0-1 0 0 0,0 0 0 0 0,1 1 0 0 0,-1-1 0 0 0,0 0 0 0 0,0 1 0 0 0,1-1 0 0 0,-1 1 0 0 0,0-1-1 0 0,1 1 1 0 0,-1 0 0 0 0,1-1 0 0 0,-1 1 0 0 0,1-1 0 0 0,-2 2 0 0 0,-22 27 22 0 0,11-7-7 0 0,0 0-1 0 0,1 1 1 0 0,1 0 0 0 0,1 1-1 0 0,1 0 1 0 0,-8 35-1 0 0,16-54-9 0 0,1 0-1 0 0,0 0 1 0 0,0 0 0 0 0,0-1-1 0 0,0 1 1 0 0,1 0-1 0 0,-1 0 1 0 0,1 0-1 0 0,1 0 1 0 0,-1 0 0 0 0,1-1-1 0 0,3 9 1 0 0,-4-11-6 0 0,0-1 1 0 0,0 1 0 0 0,0 0 0 0 0,0-1-1 0 0,0 1 1 0 0,1-1 0 0 0,-1 1 0 0 0,0-1-1 0 0,1 1 1 0 0,-1-1 0 0 0,1 0 0 0 0,-1 0-1 0 0,1 0 1 0 0,0 0 0 0 0,-1 0 0 0 0,1 0-1 0 0,0 0 1 0 0,0-1 0 0 0,-1 1 0 0 0,1-1-1 0 0,0 1 1 0 0,0-1 0 0 0,0 0 0 0 0,0 1-1 0 0,0-1 1 0 0,0 0 0 0 0,0 0 0 0 0,0-1-1 0 0,0 1 1 0 0,0 0 0 0 0,-1 0 0 0 0,1-1-1 0 0,0 0 1 0 0,3-1 0 0 0,-1 0 0 0 0,0 0-1 0 0,0-1 1 0 0,0 0-1 0 0,-1 0 1 0 0,1 0-1 0 0,-1 0 1 0 0,0 0 0 0 0,0-1-1 0 0,0 1 1 0 0,0-1-1 0 0,3-6 1 0 0,2-3 3 0 0,-1-1 0 0 0,6-16-1 0 0,-6 9 1 0 0,-1 0 1 0 0,-1 0-1 0 0,0-1 0 0 0,-2 0 0 0 0,-1 0 0 0 0,0 0 1 0 0,-2 0-1 0 0,-3-32 0 0 0,2 48 1 0 0,0-1 1 0 0,-1 1-1 0 0,1-1 1 0 0,-1 1-1 0 0,-1-1 0 0 0,-4-9 1 0 0,6 15-4 0 0,1 0 0 0 0,-1 0 0 0 0,1 0 0 0 0,-1 0 0 0 0,0 1 0 0 0,1-1 0 0 0,-1 0 0 0 0,0 0 0 0 0,0 0 1 0 0,0 0-1 0 0,1 1 0 0 0,-1-1 0 0 0,0 0 0 0 0,0 1 0 0 0,0-1 0 0 0,0 1 0 0 0,0-1 0 0 0,0 1 0 0 0,0-1 0 0 0,0 1 0 0 0,-1 0 0 0 0,1 0 1 0 0,0-1-1 0 0,0 1 0 0 0,0 0 0 0 0,0 0 0 0 0,0 0 0 0 0,0 0 0 0 0,0 0 0 0 0,-1 1 0 0 0,1-1 0 0 0,0 0 0 0 0,0 0 0 0 0,0 1 0 0 0,0-1 0 0 0,0 1 1 0 0,0-1-1 0 0,0 1 0 0 0,0-1 0 0 0,0 1 0 0 0,0-1 0 0 0,0 1 0 0 0,0 0 0 0 0,1 0 0 0 0,-1-1 0 0 0,-1 3 0 0 0,-7 6 17 0 0,0 1 0 0 0,1-1 0 0 0,0 2 0 0 0,1-1-1 0 0,0 1 1 0 0,1 0 0 0 0,-9 22 0 0 0,-27 91 123 0 0,25-65-89 0 0,9-35 15 0 0,2 0-1 0 0,-7 43 0 0 0,12-60-53 0 0,0 1 0 0 0,1-1 0 0 0,0 1 0 0 0,0 0 0 0 0,1-1-1 0 0,0 1 1 0 0,0-1 0 0 0,1 1 0 0 0,-1-1 0 0 0,2 0 0 0 0,-1 1 0 0 0,1-1 0 0 0,5 8 0 0 0,-8-14-13 0 0,1 0 1 0 0,-1 0-1 0 0,1 0 1 0 0,-1-1-1 0 0,1 1 1 0 0,-1 0-1 0 0,1 0 1 0 0,-1-1-1 0 0,1 1 1 0 0,0-1 0 0 0,-1 1-1 0 0,1-1 1 0 0,0 1-1 0 0,0-1 1 0 0,0 1-1 0 0,-1-1 1 0 0,1 1-1 0 0,0-1 1 0 0,0 0-1 0 0,0 1 1 0 0,0-1 0 0 0,0 0-1 0 0,-1 0 1 0 0,1 0-1 0 0,0 0 1 0 0,2 0-1 0 0,-2 0 1 0 0,1-1 0 0 0,-1 0-1 0 0,1 1 1 0 0,-1-1 0 0 0,1 0 0 0 0,-1 0-1 0 0,0 0 1 0 0,1 0 0 0 0,-1 0 0 0 0,0 0-1 0 0,0 0 1 0 0,0 0 0 0 0,2-3 0 0 0,3-5 3 0 0,0 0 1 0 0,-1-1 0 0 0,6-14-1 0 0,-10 22-5 0 0,11-25 3 0 0,-2 0-1 0 0,-1-1 0 0 0,9-53 1 0 0,-15 67-3 0 0,-1-1 0 0 0,-1 0 0 0 0,0 0 1 0 0,-1 0-1 0 0,-1 0 0 0 0,0 0 0 0 0,-2 0 0 0 0,1 1 0 0 0,-7-21 1 0 0,8 32-2 0 0,0 0 0 0 0,-1-1 0 0 0,1 1 0 0 0,-1 0 0 0 0,0 0 0 0 0,0 0 0 0 0,0 0 0 0 0,0 0 0 0 0,0 1 0 0 0,-1-1 0 0 0,1 1 0 0 0,-1-1 0 0 0,1 1 0 0 0,-1 0 0 0 0,0 0 0 0 0,0 0 0 0 0,0 0 0 0 0,0 1 0 0 0,-1-1 0 0 0,1 1 0 0 0,0 0 0 0 0,-1 0 0 0 0,1 0 0 0 0,-5-1 0 0 0,2 2 0 0 0,1 0 0 0 0,0 0 0 0 0,0 0 0 0 0,0 1 0 0 0,0 0 0 0 0,0 0 0 0 0,0 0 0 0 0,0 1 0 0 0,0-1 0 0 0,0 1 0 0 0,0 0 0 0 0,1 1 0 0 0,-1-1 0 0 0,1 1 0 0 0,0 0 0 0 0,-6 4 0 0 0,-5 7 0 0 0,1 1 0 0 0,1 0 0 0 0,0 1 0 0 0,1 0 0 0 0,1 1 0 0 0,1 1 0 0 0,0-1 0 0 0,1 2 0 0 0,1-1 0 0 0,0 1 0 0 0,-7 32 0 0 0,13-41-1 0 0,0 1 1 0 0,1-1-1 0 0,0 1 1 0 0,1 0-1 0 0,0-1 1 0 0,0 1-1 0 0,1 0 1 0 0,1-1-1 0 0,-1 1 1 0 0,2-1-1 0 0,0 0 1 0 0,0 0-1 0 0,1 0 1 0 0,0 0-1 0 0,9 15 1 0 0,-12-23 0 0 0,0-1 0 0 0,0 1 0 0 0,0 0 0 0 0,0-1 0 0 0,0 0 0 0 0,1 1 0 0 0,-1-1 0 0 0,0 0 0 0 0,1 0 0 0 0,-1 1 0 0 0,1-1 0 0 0,0 0 0 0 0,-1-1 0 0 0,1 1 0 0 0,0 0 0 0 0,0 0 0 0 0,-1-1 0 0 0,1 1 0 0 0,3 0 0 0 0,-1-1-2 0 0,-1 0-1 0 0,0 0 1 0 0,1-1 0 0 0,-1 1 0 0 0,0-1 0 0 0,0 1 0 0 0,1-1-1 0 0,-1 0 1 0 0,0 0 0 0 0,5-3 0 0 0,0 0-10 0 0,1-1 1 0 0,-1-1-1 0 0,0 1 0 0 0,0-1 1 0 0,-1-1-1 0 0,13-12 0 0 0,-2-3-15 0 0,0 0-1 0 0,-2-1 1 0 0,0-1-1 0 0,-2 0 1 0 0,15-34-1 0 0,-24 48 20 0 0,-1-1 0 0 0,0-1 0 0 0,-1 1 0 0 0,0 0 0 0 0,-1-1 0 0 0,0 0-1 0 0,-1 0 1 0 0,0 1 0 0 0,-1-1 0 0 0,0 0 0 0 0,-1 0 0 0 0,0 1 0 0 0,-1-1 0 0 0,-1 0 0 0 0,-4-14 0 0 0,6 23 6 0 0,0 0 1 0 0,0 1 0 0 0,0-1 0 0 0,-1 1 0 0 0,1 0-1 0 0,0-1 1 0 0,-1 1 0 0 0,0 0 0 0 0,0 0 0 0 0,0 0 0 0 0,0 0-1 0 0,0 0 1 0 0,0 0 0 0 0,0 0 0 0 0,0 1 0 0 0,-1-1 0 0 0,1 1-1 0 0,-5-2 1 0 0,3 2 1 0 0,0 0 0 0 0,0 0-1 0 0,0 0 1 0 0,0 1 0 0 0,0 0-1 0 0,0 0 1 0 0,0 0 0 0 0,0 0-1 0 0,0 0 1 0 0,0 1 0 0 0,-6 1-1 0 0,0 1 2 0 0,1 0-1 0 0,0 1 1 0 0,0 0-1 0 0,0 0 1 0 0,0 1-1 0 0,1 0 1 0 0,0 1-1 0 0,0 0 1 0 0,-13 12-1 0 0,8-3 4 0 0,0 1-1 0 0,1 0 1 0 0,0 1-1 0 0,1 1 1 0 0,1-1 0 0 0,1 2-1 0 0,1-1 1 0 0,-8 24-1 0 0,11-26 0 0 0,1 0 0 0 0,0 1-1 0 0,2-1 1 0 0,-1 1 0 0 0,2 0-1 0 0,0-1 1 0 0,1 1 0 0 0,1 0-1 0 0,1-1 1 0 0,4 24 0 0 0,-5-36-3 0 0,0 0 0 0 0,1 1 0 0 0,-1-1 0 0 0,1 0 0 0 0,0 0 0 0 0,0 0 0 0 0,0 0 0 0 0,0 0 0 0 0,1-1 0 0 0,0 1 1 0 0,-1 0-1 0 0,8 5 0 0 0,-8-8-2 0 0,0 1 0 0 0,0-1 0 0 0,0 0 0 0 0,0 0 0 0 0,0 0 0 0 0,0 0 0 0 0,1 0 0 0 0,-1-1 0 0 0,0 1 0 0 0,0-1 0 0 0,1 0 0 0 0,-1 1 0 0 0,0-1 1 0 0,1 0-1 0 0,-1 0 0 0 0,1 0 0 0 0,-1-1 0 0 0,0 1 0 0 0,1 0 0 0 0,-1-1 0 0 0,0 0 0 0 0,0 1 0 0 0,1-1 0 0 0,-1 0 0 0 0,4-3 0 0 0,6-3-11 0 0,-1 0 0 0 0,1-1 1 0 0,-1-1-1 0 0,-1 0 0 0 0,1-1 0 0 0,-2 0 0 0 0,11-13 0 0 0,5-9-79 0 0,23-42 1 0 0,-35 53 30 0 0,-2 0 0 0 0,-1 0 0 0 0,15-42 0 0 0,-22 53 33 0 0,-1 1 0 0 0,1-1 1 0 0,-2 0-1 0 0,1 1 0 0 0,-1-1 0 0 0,-1 0 0 0 0,0 0 0 0 0,0 0 1 0 0,-1 0-1 0 0,0 0 0 0 0,-6-18 0 0 0,7 26 23 0 0,0 1 0 0 0,-1 0 0 0 0,1 0 0 0 0,-1-1-1 0 0,0 1 1 0 0,1 0 0 0 0,-1 0 0 0 0,0 0 0 0 0,0 0 0 0 0,0 0-1 0 0,0 0 1 0 0,0 0 0 0 0,0 0 0 0 0,0 0 0 0 0,0 1 0 0 0,0-1-1 0 0,0 0 1 0 0,0 1 0 0 0,-1-1 0 0 0,1 0 0 0 0,0 1 0 0 0,-2-1-1 0 0,0 1 0 0 0,-1-1-1 0 0,1 1 0 0 0,0 0 0 0 0,0 0 0 0 0,0 0 0 0 0,0 0 0 0 0,0 1 0 0 0,-1-1 0 0 0,-3 2 0 0 0,-2 1-1 0 0,1 0 1 0 0,0 1-1 0 0,-1 0 1 0 0,2 0-1 0 0,-1 1 0 0 0,-9 6 1 0 0,-7 10-2 0 0,0 2 0 0 0,2 1 0 0 0,0 0 0 0 0,-23 35 0 0 0,37-46 9 0 0,0 1 1 0 0,0 0-1 0 0,1 0 1 0 0,1 1-1 0 0,0 0 1 0 0,-6 27-1 0 0,10-33 1 0 0,0 0-1 0 0,1 1 1 0 0,0-1-1 0 0,0 1 0 0 0,1 0 1 0 0,1-1-1 0 0,-1 1 1 0 0,1-1-1 0 0,1 1 1 0 0,0-1-1 0 0,0 0 1 0 0,6 14-1 0 0,-7-21 1 0 0,0 0 0 0 0,0 0 0 0 0,0 1 0 0 0,0-1 0 0 0,1 0 0 0 0,-1 0 0 0 0,1-1 0 0 0,-1 1-1 0 0,1 0 1 0 0,0 0 0 0 0,0-1 0 0 0,0 1 0 0 0,0-1 0 0 0,0 1 0 0 0,0-1 0 0 0,0 0 0 0 0,0 0 0 0 0,0 0 0 0 0,5 1 0 0 0,-3-1 0 0 0,0-1 1 0 0,-1 1-1 0 0,1-1 1 0 0,0 0 0 0 0,0-1-1 0 0,-1 1 1 0 0,1-1-1 0 0,0 1 1 0 0,0-1-1 0 0,-1 0 1 0 0,7-3-1 0 0,1-1 0 0 0,-1-1 1 0 0,0 1-1 0 0,0-2 0 0 0,0 1 0 0 0,-1-2 0 0 0,0 1 0 0 0,11-13 1 0 0,2-5-2 0 0,21-31 0 0 0,-35 44 0 0 0,-1 0 0 0 0,0 0 0 0 0,-1-1 0 0 0,0 0 0 0 0,6-18 0 0 0,-12 28 0 0 0,1 1 0 0 0,0-1 0 0 0,-1 0 0 0 0,0 1 0 0 0,1-1 0 0 0,-1 0 0 0 0,0 0 0 0 0,0 1 0 0 0,-1-1 0 0 0,1 0 0 0 0,0 1 0 0 0,-1-1 0 0 0,0 0 0 0 0,0 1 0 0 0,0-1 0 0 0,0 1 0 0 0,0-1 0 0 0,-2-3 0 0 0,1 4 0 0 0,1 1 0 0 0,-1-1-1 0 0,1 1 1 0 0,-1-1-1 0 0,1 1 1 0 0,-1 0-1 0 0,0 0 1 0 0,0-1 0 0 0,0 1-1 0 0,0 1 1 0 0,0-1-1 0 0,0 0 1 0 0,0 0-1 0 0,0 1 1 0 0,0-1 0 0 0,0 1-1 0 0,-1-1 1 0 0,1 1-1 0 0,0 0 1 0 0,0 0 0 0 0,0 0-1 0 0,0 0 1 0 0,-3 1-1 0 0,-18 3-2 0 0,1 2-1 0 0,0 0 0 0 0,0 1 1 0 0,1 1-1 0 0,0 1 1 0 0,1 1-1 0 0,-1 1 1 0 0,2 1-1 0 0,0 1 0 0 0,0 0 1 0 0,1 1-1 0 0,-16 17 1 0 0,28-24 3 0 0,0-1 1 0 0,1 1-1 0 0,0 0 0 0 0,0 0 1 0 0,1 0-1 0 0,0 1 1 0 0,-5 11-1 0 0,8-15 1 0 0,-1 1-1 0 0,0 0 0 0 0,1-1 1 0 0,0 1-1 0 0,0 0 1 0 0,0 0-1 0 0,1 0 0 0 0,-1 0 1 0 0,1 0-1 0 0,1 0 0 0 0,-1 0 1 0 0,1 0-1 0 0,-1 0 1 0 0,3 5-1 0 0,-3-9 0 0 0,1 0 0 0 0,-1 0-1 0 0,1 1 1 0 0,-1-1 0 0 0,1 0 0 0 0,-1 0 0 0 0,1 0 0 0 0,0 0 0 0 0,0 0-1 0 0,-1 0 1 0 0,1-1 0 0 0,0 1 0 0 0,0 0 0 0 0,0 0 0 0 0,0-1-1 0 0,0 1 1 0 0,0 0 0 0 0,0-1 0 0 0,0 1 0 0 0,0-1 0 0 0,0 1 0 0 0,3 0-1 0 0,-2-1 1 0 0,1 0 0 0 0,-1 0 0 0 0,1 0 0 0 0,-1 0-1 0 0,1 0 1 0 0,-1-1 0 0 0,0 1 0 0 0,1-1 0 0 0,-1 1-1 0 0,4-2 1 0 0,2-2-3 0 0,0 0-1 0 0,-1 0 1 0 0,0 0-1 0 0,0-1 1 0 0,11-9-1 0 0,21-25-87 0 0,65-86 0 0 0,-88 105 29 0 0,-11 12 37 0 0,1 0 1 0 0,-1 0-1 0 0,0-1 0 0 0,4-10 0 0 0,-8 17 19 0 0,0 0 0 0 0,0 0 0 0 0,0 0 0 0 0,-1 1 1 0 0,1-1-1 0 0,-1 0 0 0 0,1 0 0 0 0,-1 0 0 0 0,0 0 0 0 0,1 0 1 0 0,-1 0-1 0 0,0 0 0 0 0,0 0 0 0 0,-1 0 0 0 0,1 0 0 0 0,0 0 1 0 0,-1 0-1 0 0,1 1 0 0 0,-1-1 0 0 0,1 0 0 0 0,-1 0 0 0 0,0 0 1 0 0,0 0-1 0 0,0 1 0 0 0,0-1 0 0 0,0 1 0 0 0,-3-4 0 0 0,2 4 2 0 0,0 0 0 0 0,0 0 0 0 0,-1 0 0 0 0,1 0 0 0 0,0 0 0 0 0,-1 0 0 0 0,1 0 0 0 0,-1 1 0 0 0,1 0 0 0 0,-1-1 0 0 0,1 1 0 0 0,-1 0 0 0 0,1 0 0 0 0,-1 0 0 0 0,1 0 0 0 0,-1 1 0 0 0,1-1 0 0 0,-1 1 0 0 0,1 0 0 0 0,-1-1 0 0 0,-3 3 0 0 0,-6 2-3 0 0,0 1 0 0 0,-20 12 0 0 0,24-13 2 0 0,-91 58-1 0 0,83-51 5 0 0,0 0 1 0 0,1 2-1 0 0,-26 27 1 0 0,35-33 2 0 0,0 1 0 0 0,0 0-1 0 0,1 0 1 0 0,0 1 0 0 0,-6 15 0 0 0,9-19 0 0 0,0 0-1 0 0,0 0 0 0 0,0 1 0 0 0,1-1 1 0 0,0 0-1 0 0,1 1 0 0 0,-1-1 0 0 0,1 1 0 0 0,0-1 1 0 0,2 10-1 0 0,-2-15 0 0 0,0 1 0 0 0,1 0 0 0 0,-1-1 0 0 0,1 1 0 0 0,-1-1 0 0 0,1 1 0 0 0,0-1 0 0 0,-1 1 0 0 0,1-1 0 0 0,0 0 0 0 0,0 1 0 0 0,0-1 0 0 0,0 0 0 0 0,0 1 0 0 0,1-1 0 0 0,-1 0 0 0 0,0 0 0 0 0,0 0 0 0 0,1 0 0 0 0,-1 0 0 0 0,1-1 0 0 0,1 2 0 0 0,0-1 0 0 0,0-1 1 0 0,0 1 0 0 0,0-1-1 0 0,0 1 1 0 0,-1-1-1 0 0,1 0 1 0 0,0 0-1 0 0,0-1 1 0 0,0 1 0 0 0,0 0-1 0 0,5-2 1 0 0,1-1 0 0 0,1-1 1 0 0,-1 0 0 0 0,1 0 0 0 0,-1-1 0 0 0,0 0-1 0 0,9-7 1 0 0,-4 1 1 0 0,-1-1-1 0 0,0-1 1 0 0,0 0-1 0 0,14-21 1 0 0,38-64 10 0 0,-63 93-13 0 0,0 1 0 0 0,1 0 1 0 0,-1-1-1 0 0,-1 0 0 0 0,1 1 0 0 0,-1-1 0 0 0,0 0 0 0 0,0 0 0 0 0,0 0 0 0 0,-1 0 0 0 0,1-6 1 0 0,-1 10-2 0 0,0-1 0 0 0,-1 0 0 0 0,1 1 0 0 0,0-1 0 0 0,-1 1 0 0 0,1-1 0 0 0,-1 1 0 0 0,1-1 0 0 0,-1 1 1 0 0,0 0-1 0 0,0-1 0 0 0,0 1 0 0 0,1 0 0 0 0,-1-1 0 0 0,0 1 0 0 0,-1 0 0 0 0,1 0 0 0 0,0 0 1 0 0,0 0-1 0 0,0 0 0 0 0,-1 0 0 0 0,1 0 0 0 0,0 1 0 0 0,-1-1 0 0 0,1 0 0 0 0,-1 1 0 0 0,1-1 0 0 0,-1 1 1 0 0,1-1-1 0 0,-1 1 0 0 0,1 0 0 0 0,-1 0 0 0 0,1-1 0 0 0,-1 1 0 0 0,0 0 0 0 0,1 0 0 0 0,-1 1 1 0 0,-2-1-1 0 0,-13 3 2 0 0,1 1 1 0 0,-1 0-1 0 0,1 1 1 0 0,0 1-1 0 0,0 1 1 0 0,1 0-1 0 0,-23 14 1 0 0,10-6 9 0 0,16-9-5 0 0,0 1 1 0 0,1 0 0 0 0,0 1 0 0 0,1 1 0 0 0,-1-1-1 0 0,-15 19 1 0 0,21-21 2 0 0,0 0 0 0 0,0 1 0 0 0,1 0 0 0 0,0 0 0 0 0,0 0-1 0 0,1 0 1 0 0,-1 0 0 0 0,2 1 0 0 0,-1-1 0 0 0,1 1 0 0 0,0 0-1 0 0,-1 13 1 0 0,3-20-7 0 0,-1 0 1 0 0,1-1-1 0 0,0 1 0 0 0,0 0 0 0 0,0 0 0 0 0,0 0 0 0 0,0-1 0 0 0,0 1 0 0 0,0 0 1 0 0,0 0-1 0 0,0 0 0 0 0,0 0 0 0 0,1-1 0 0 0,-1 1 0 0 0,0 0 0 0 0,1 0 0 0 0,-1-1 1 0 0,0 1-1 0 0,1 0 0 0 0,-1 0 0 0 0,1-1 0 0 0,-1 1 0 0 0,1 0 0 0 0,-1-1 1 0 0,1 1-1 0 0,-1-1 0 0 0,1 1 0 0 0,0-1 0 0 0,-1 1 0 0 0,1-1 0 0 0,0 1 0 0 0,0-1 1 0 0,-1 0-1 0 0,1 1 0 0 0,0-1 0 0 0,0 0 0 0 0,0 0 0 0 0,-1 1 0 0 0,1-1 0 0 0,0 0 1 0 0,0 0-1 0 0,0 0 0 0 0,-1 0 0 0 0,1 0 0 0 0,0 0 0 0 0,0 0 0 0 0,0 0 1 0 0,0-1-1 0 0,-1 1 0 0 0,1 0 0 0 0,0 0 0 0 0,0-1 0 0 0,-1 1 0 0 0,3-1 0 0 0,5-3 22 0 0,1 1 0 0 0,-1-2 0 0 0,14-8 0 0 0,-20 12-26 0 0,40-29 30 0 0,72-68-1 0 0,-37 30-10 0 0,-27 17-34 0 0,-49 50 8 0 0,-57 58-72 0 0,43-43 80 0 0,1 1 0 0 0,1 1 0 0 0,-13 23 0 0 0,20-34 0 0 0,2 1 0 0 0,-1-1 0 0 0,1 1 0 0 0,-1 0 0 0 0,2 0 0 0 0,-1 0 0 0 0,1 0 0 0 0,0 0 0 0 0,0 0 0 0 0,0 1 0 0 0,1-1 0 0 0,0 0 0 0 0,0 0 0 0 0,2 9 0 0 0,-2-14 0 0 0,0 0 0 0 0,0-1 0 0 0,0 1 0 0 0,1 0 0 0 0,-1-1 0 0 0,0 1 0 0 0,0-1 0 0 0,1 1 0 0 0,-1 0 0 0 0,0-1 0 0 0,1 1 0 0 0,-1-1 0 0 0,0 1 0 0 0,1-1 0 0 0,-1 1 0 0 0,1-1 0 0 0,-1 1 0 0 0,1-1 0 0 0,-1 1 0 0 0,1-1 0 0 0,-1 0 0 0 0,1 1 1 0 0,-1-1-1 0 0,1 0 0 0 0,0 1 0 0 0,-1-1 0 0 0,2 0 0 0 0,-1 0 0 0 0,0 0 0 0 0,0 0 0 0 0,1 0 0 0 0,-1 0 1 0 0,0-1-1 0 0,0 1 0 0 0,0-1 0 0 0,0 1 0 0 0,1 0 1 0 0,-1-1-1 0 0,0 0 0 0 0,0 1 0 0 0,1-2 0 0 0,25-25 6 0 0,-19 18-6 0 0,0-2 0 0 0,-1 1 0 0 0,0-1 0 0 0,-1 0 0 0 0,0-1 0 0 0,-1 1 0 0 0,0-1 0 0 0,5-20 0 0 0,-10 31-1 0 0,1-1 1 0 0,-1 1-1 0 0,0 0 1 0 0,0 0-1 0 0,0-1 0 0 0,0 1 1 0 0,-1 0-1 0 0,1 0 1 0 0,0-1-1 0 0,0 1 0 0 0,-1 0 1 0 0,1 0-1 0 0,-1 0 1 0 0,1 0-1 0 0,-1-1 0 0 0,0 1 1 0 0,1 0-1 0 0,-1 0 1 0 0,0 0-1 0 0,0 0 0 0 0,1 1 1 0 0,-1-1-1 0 0,0 0 1 0 0,0 0-1 0 0,0 0 0 0 0,0 1 1 0 0,0-1-1 0 0,0 0 1 0 0,0 1-1 0 0,-1-1 0 0 0,1 1 1 0 0,0-1-1 0 0,0 1 1 0 0,0 0-1 0 0,-2-1 0 0 0,-3 0-5 0 0,1 0 0 0 0,-1 0 1 0 0,0 0-1 0 0,1 1 0 0 0,-12 1 0 0 0,-3 1 3 0 0,-1 2 1 0 0,2 0-1 0 0,-1 1 1 0 0,0 2-1 0 0,1-1 1 0 0,0 2-1 0 0,1 1 1 0 0,0 0-1 0 0,0 1 1 0 0,1 1-1 0 0,0 1 1 0 0,1 0-1 0 0,0 1 1 0 0,1 1-1 0 0,-25 30 1 0 0,38-42 2 0 0,1 0 0 0 0,0 0 0 0 0,-1 0 1 0 0,1 0-1 0 0,0 0 0 0 0,0 0 1 0 0,1 0-1 0 0,-1 0 0 0 0,0 1 0 0 0,1-1 1 0 0,-1 0-1 0 0,1 0 0 0 0,-1 1 1 0 0,1-1-1 0 0,0 0 0 0 0,0 1 1 0 0,0-1-1 0 0,1 0 0 0 0,-1 1 0 0 0,0-1 1 0 0,2 3-1 0 0,-1-3 0 0 0,0-1 0 0 0,-1 0 1 0 0,1 0-1 0 0,0 0 0 0 0,0 0 0 0 0,0 0 1 0 0,0 0-1 0 0,1 0 0 0 0,-1 0 0 0 0,0 0 1 0 0,0-1-1 0 0,0 1 0 0 0,1 0 0 0 0,-1-1 1 0 0,0 1-1 0 0,1-1 0 0 0,-1 1 0 0 0,1-1 0 0 0,-1 0 1 0 0,0 1-1 0 0,1-1 0 0 0,-1 0 0 0 0,1 0 1 0 0,-1 0-1 0 0,1 0 0 0 0,-1-1 0 0 0,0 1 1 0 0,1 0-1 0 0,-1 0 0 0 0,1-1 0 0 0,-1 1 1 0 0,0-1-1 0 0,1 1 0 0 0,1-2 0 0 0,17-6 2 0 0,-1-1 0 0 0,0 0 0 0 0,-1-2 0 0 0,0 0-1 0 0,-1-1 1 0 0,32-28 0 0 0,81-99-22 0 0,-113 119 13 0 0,-10 12-5 0 0,0-1 0 0 0,-1 0 0 0 0,8-14 0 0 0,-13 21 8 0 0,0 0 0 0 0,1-1 1 0 0,-1 1-1 0 0,0-1 0 0 0,0 1 0 0 0,-1-1 0 0 0,1 0 1 0 0,0 1-1 0 0,-1-1 0 0 0,0 0 0 0 0,1 1 0 0 0,-1-1 0 0 0,0 0 1 0 0,-1 1-1 0 0,1-1 0 0 0,0 0 0 0 0,-1 0 0 0 0,-1-4 1 0 0,1 5 0 0 0,0 0 0 0 0,0 1 1 0 0,-1 0-1 0 0,1-1 0 0 0,0 1 0 0 0,-1 0 1 0 0,1-1-1 0 0,-1 1 0 0 0,0 0 1 0 0,1 0-1 0 0,-1 0 0 0 0,0 1 1 0 0,1-1-1 0 0,-1 0 0 0 0,0 1 0 0 0,0-1 1 0 0,0 1-1 0 0,0-1 0 0 0,0 1 1 0 0,1 0-1 0 0,-1 0 0 0 0,0 0 1 0 0,0 0-1 0 0,0 0 0 0 0,0 0 1 0 0,0 0-1 0 0,0 1 0 0 0,0-1 0 0 0,0 1 1 0 0,-2 1-1 0 0,-9 2 2 0 0,1 0 0 0 0,0 2 0 0 0,-15 8-1 0 0,21-11 1 0 0,-23 12-1 0 0,1 1 1 0 0,1 2-1 0 0,1 0 0 0 0,-40 36 0 0 0,58-45 3 0 0,0 0-1 0 0,0 0 1 0 0,0 1 0 0 0,1 0-1 0 0,1 0 1 0 0,-9 18-1 0 0,12-20 2 0 0,0 0 0 0 0,1 0 0 0 0,-1 0 0 0 0,2 0 0 0 0,-1 0 0 0 0,1 1 0 0 0,0-1 0 0 0,1 0-1 0 0,0 1 1 0 0,2 13 0 0 0,-2-20-1 0 0,0-1 0 0 0,0 1 0 0 0,0-1 0 0 0,1 1 1 0 0,-1-1-1 0 0,1 1 0 0 0,-1-1 0 0 0,1 1 0 0 0,0-1 0 0 0,-1 0 0 0 0,1 1 0 0 0,0-1 0 0 0,0 0 0 0 0,0 0 0 0 0,0 1 0 0 0,0-1 0 0 0,0 0 0 0 0,0 0 0 0 0,0 0 0 0 0,1 0 0 0 0,1 1 0 0 0,-1-1 1 0 0,0-1 0 0 0,0 1-1 0 0,1 0 1 0 0,-1-1 0 0 0,0 0 0 0 0,1 1-1 0 0,-1-1 1 0 0,0 0 0 0 0,1 0 0 0 0,-1 0-1 0 0,1-1 1 0 0,3 0 0 0 0,5-2 3 0 0,-1 0 0 0 0,1-1 1 0 0,0 0-1 0 0,16-10 0 0 0,11-10-12 0 0,-1-1-1 0 0,0-2 1 0 0,-2-1-1 0 0,-2-2 0 0 0,51-57 1 0 0,-80 81-9 0 0,1 1 1 0 0,-1-1-1 0 0,0 0 1 0 0,-1-1-1 0 0,0 1 0 0 0,0-1 1 0 0,0 1-1 0 0,3-12 1 0 0,-6 16 7 0 0,1 1 0 0 0,-1 0 1 0 0,1-1-1 0 0,-1 1 1 0 0,0-1-1 0 0,0 1 0 0 0,0-1 1 0 0,0 1-1 0 0,0-1 0 0 0,0 1 1 0 0,0-1-1 0 0,0 1 1 0 0,-1-1-1 0 0,1 1 0 0 0,-1-1 1 0 0,1 1-1 0 0,-1-1 0 0 0,1 1 1 0 0,-1 0-1 0 0,0-1 1 0 0,0 1-1 0 0,0 0 0 0 0,0 0 1 0 0,1-1-1 0 0,-2 1 0 0 0,1 0 1 0 0,0 0-1 0 0,0 0 1 0 0,0 0-1 0 0,0 0 0 0 0,-1 1 1 0 0,1-1-1 0 0,0 0 0 0 0,-1 1 1 0 0,1-1-1 0 0,0 0 1 0 0,-1 1-1 0 0,1 0 0 0 0,-1-1 1 0 0,1 1-1 0 0,-1 0 0 0 0,1 0 1 0 0,-1 0-1 0 0,1 0 1 0 0,-1 0-1 0 0,-1 0 0 0 0,-7 0-18 0 0,0 1-1 0 0,-1 0 0 0 0,1 1 1 0 0,0 0-1 0 0,1 0 1 0 0,-1 1-1 0 0,-12 5 0 0 0,-67 36-41 0 0,51-24 40 0 0,12-7 12 0 0,-67 37-33 0 0,83-44 46 0 0,0 1-1 0 0,1 1 0 0 0,-1-1 1 0 0,2 2-1 0 0,-1-1 0 0 0,-12 18 0 0 0,19-24 5 0 0,0 1 0 0 0,1 0 0 0 0,-1 1 0 0 0,1-1 0 0 0,0 0 0 0 0,0 0 0 0 0,0 1 0 0 0,0-1 0 0 0,0 0 0 0 0,1 1 0 0 0,-1-1 0 0 0,1 1 0 0 0,0 4 0 0 0,0-7 1 0 0,1 0-1 0 0,-1 1 0 0 0,0-1 1 0 0,0 0-1 0 0,1 0 0 0 0,-1 0 1 0 0,0 0-1 0 0,1 0 0 0 0,-1 0 1 0 0,1 0-1 0 0,-1 0 0 0 0,1-1 1 0 0,0 1-1 0 0,-1 0 0 0 0,1 0 0 0 0,0 0 1 0 0,0-1-1 0 0,-1 1 0 0 0,1 0 1 0 0,0-1-1 0 0,0 1 0 0 0,0 0 1 0 0,0-1-1 0 0,0 1 0 0 0,0-1 1 0 0,0 0-1 0 0,0 1 0 0 0,0-1 1 0 0,0 0-1 0 0,0 0 0 0 0,0 1 1 0 0,0-1-1 0 0,0 0 0 0 0,1 0 0 0 0,-1 0 1 0 0,0 0-1 0 0,0 0 0 0 0,0-1 1 0 0,0 1-1 0 0,0 0 0 0 0,0 0 1 0 0,0-1-1 0 0,0 1 0 0 0,1-1 1 0 0,14-5 8 0 0,-1-1 1 0 0,0-1 0 0 0,-1 0-1 0 0,1 0 1 0 0,13-12 0 0 0,-4 3-3 0 0,45-26 1 0 0,76-54 29 0 0,-129 84-34 0 0,-1 0-1 0 0,0-1 1 0 0,-1 0-1 0 0,0-2 1 0 0,-1 1-1 0 0,15-26 1 0 0,-27 39-5 0 0,0 0 0 0 0,0-1 0 0 0,0 1 0 0 0,0-1 0 0 0,0 1 0 0 0,0-1 0 0 0,-1 1 1 0 0,1-4-1 0 0,-1 6 0 0 0,0-1 1 0 0,0 1 0 0 0,0-1 0 0 0,0 1 0 0 0,0-1 0 0 0,0 1 0 0 0,0-1-1 0 0,-1 1 1 0 0,1-1 0 0 0,0 1 0 0 0,0-1 0 0 0,0 1 0 0 0,-1-1-1 0 0,1 1 1 0 0,0-1 0 0 0,0 1 0 0 0,-1-1 0 0 0,1 1 0 0 0,0-1-1 0 0,-1 1 1 0 0,1 0 0 0 0,-1-1 0 0 0,1 1 0 0 0,0 0 0 0 0,-1-1-1 0 0,1 1 1 0 0,-1 0 0 0 0,1-1 0 0 0,-1 1 0 0 0,1 0 0 0 0,-1 0 0 0 0,1 0-1 0 0,-1 0 1 0 0,1-1 0 0 0,-1 1 0 0 0,1 0 0 0 0,-1 0 0 0 0,0 0-1 0 0,1 0 1 0 0,-1 0 0 0 0,1 0 0 0 0,-1 0 0 0 0,1 1 0 0 0,-1-1-1 0 0,1 0 1 0 0,-1 0 0 0 0,1 0 0 0 0,-1 0 0 0 0,0 1 0 0 0,-18 6-9 0 0,0 0 1 0 0,1 1-1 0 0,0 1 1 0 0,0 1-1 0 0,1 0 1 0 0,-22 18-1 0 0,-4 2-3 0 0,-52 25-5 0 0,-17 13-2 0 0,94-56 19 0 0,1 1-1 0 0,0 1 1 0 0,-29 30-1 0 0,25-12 13 0 0,20-30-11 0 0,0 0 1 0 0,0-1 0 0 0,0 1-1 0 0,0 0 1 0 0,1 0 0 0 0,-1 1-1 0 0,0-1 1 0 0,1 0-1 0 0,0 0 1 0 0,0 0 0 0 0,-1 0-1 0 0,1 0 1 0 0,0 0-1 0 0,1 1 1 0 0,-1 2 0 0 0,1-4 0 0 0,-1-1 0 0 0,1 1 0 0 0,-1-1 0 0 0,1 1 0 0 0,-1 0 0 0 0,1-1 0 0 0,-1 1 0 0 0,1-1 0 0 0,-1 1 0 0 0,1-1 0 0 0,0 0 0 0 0,-1 1 1 0 0,1-1-1 0 0,0 0 0 0 0,-1 1 0 0 0,1-1 0 0 0,0 0 0 0 0,0 0 0 0 0,-1 1 0 0 0,1-1 0 0 0,0 0 0 0 0,0 0 0 0 0,-1 0 0 0 0,1 0 0 0 0,0 0 0 0 0,0 0 1 0 0,-1 0-1 0 0,1 0 0 0 0,0-1 0 0 0,0 1 0 0 0,-1 0 0 0 0,1 0 0 0 0,0-1 0 0 0,-1 1 0 0 0,1 0 0 0 0,1-1 0 0 0,29-15 30 0 0,-28 13-24 0 0,59-36 85 0 0,39-23 19 0 0,-96 59-105 0 0,184-108 235 0 0,-170 99-200 0 0,-1-2 0 0 0,-1-1 0 0 0,0 0-1 0 0,-1-1 1 0 0,0 0 0 0 0,-2-1 0 0 0,21-32 0 0 0,-34 48-38 0 0,-1 1 0 0 0,1-1 1 0 0,-1 1-1 0 0,1-1 0 0 0,-1 0 0 0 0,1 1 0 0 0,-1-1 1 0 0,0 0-1 0 0,1 0 0 0 0,-1 1 0 0 0,0-1 1 0 0,0 0-1 0 0,1 0 0 0 0,-1 1 0 0 0,0-1 0 0 0,0 0 1 0 0,0 0-1 0 0,0 0 0 0 0,0 1 0 0 0,0-1 0 0 0,0 0 1 0 0,0 0-1 0 0,0 0 0 0 0,-1 1 0 0 0,1-1 1 0 0,0 0-1 0 0,0 0 0 0 0,-1 1 0 0 0,1-1 0 0 0,-1 0 1 0 0,1 1-1 0 0,0-1 0 0 0,-1 0 0 0 0,0 0 0 0 0,-1 0 2 0 0,0 0 0 0 0,0 0 0 0 0,0 0 0 0 0,-1 1 0 0 0,1-1 0 0 0,0 1 0 0 0,0-1 0 0 0,0 1 0 0 0,0 0 0 0 0,-1 0 0 0 0,1 0 0 0 0,-4 1 0 0 0,-11 1 13 0 0,1 1 0 0 0,-1 0-1 0 0,1 1 1 0 0,0 1 0 0 0,0 1 0 0 0,-22 11-1 0 0,-91 56 61 0 0,80-42-37 0 0,-5-1 0 0 0,-37 23 31 0 0,78-44-53 0 0,0 0 0 0 0,1 1-1 0 0,0 1 1 0 0,-15 16 0 0 0,26-25-17 0 0,-1-1 1 0 0,1 1-1 0 0,0-1 1 0 0,0 1 0 0 0,0 0-1 0 0,0-1 1 0 0,0 1-1 0 0,0 0 1 0 0,0 0 0 0 0,0 0-1 0 0,1-1 1 0 0,-1 1-1 0 0,0 4 1 0 0,2-6-2 0 0,-1 1-1 0 0,0 0 1 0 0,1-1-1 0 0,-1 1 1 0 0,0 0-1 0 0,1-1 1 0 0,-1 1 0 0 0,1 0-1 0 0,-1-1 1 0 0,1 1-1 0 0,-1-1 1 0 0,1 1-1 0 0,0-1 1 0 0,-1 1-1 0 0,1-1 1 0 0,0 1 0 0 0,-1-1-1 0 0,1 0 1 0 0,0 1-1 0 0,-1-1 1 0 0,1 0-1 0 0,0 0 1 0 0,0 0 0 0 0,-1 1-1 0 0,1-1 1 0 0,0 0-1 0 0,0 0 1 0 0,0 0-1 0 0,-1 0 1 0 0,1 0-1 0 0,0 0 1 0 0,0 0 0 0 0,-1-1-1 0 0,1 1 1 0 0,1 0-1 0 0,12-2 6 0 0,0-1 0 0 0,-1 0-1 0 0,1-1 1 0 0,-1-1 0 0 0,0 0 0 0 0,23-12-1 0 0,9-3-2 0 0,3 0-1 0 0,-1-3 0 0 0,48-31 0 0 0,82-67-13 0 0,-149 101 4 0 0,-16 13-11 0 0,0-1 0 0 0,18-17 1 0 0,-29 24 6 0 0,-11 2-60 0 0,-6 1 64 0 0,1 1 1 0 0,0 0 0 0 0,0 2-1 0 0,0-1 1 0 0,-21 11 0 0 0,-69 42-35 0 0,49-26 32 0 0,-86 38 29 0 0,83-42-2 0 0,1 2 0 0 0,-67 45 0 0 0,123-73-14 0 0,1 0-1 0 0,-1 1 0 0 0,1-1 1 0 0,-1 0-1 0 0,1 0 1 0 0,-1 1-1 0 0,1-1 1 0 0,0 1-1 0 0,0-1 0 0 0,0 1 1 0 0,0-1-1 0 0,-2 4 1 0 0,3-4 19 0 0,16-3-3 0 0,0 0 1 0 0,0-1-1 0 0,0-1 1 0 0,-1 0-1 0 0,1-1 1 0 0,-1-1-1 0 0,24-13 1 0 0,7-1-4 0 0,58-23-6 0 0,146-85 0 0 0,-49 7-137 0 0,-176 100-243 0 0,-37 21 291 0 0,-1 2 1 0 0,1-1-1 0 0,0 2 1 0 0,0 0-1 0 0,-20 7 1 0 0,-58 28-61 0 0,73-30 100 0 0,-165 90-150 0 0,25-11 83 0 0,133-76 80 0 0,-9 5-1 0 0,0 1-1 0 0,-50 35 1 0 0,102-59-56 0 0,16-10 39 0 0,81-45-124 0 0,-59 34 42 0 0,55-39 0 0 0,-55 29-41 0 0,1 3 0 0 0,96-43 0 0 0,-110 58 22 0 0,-43 20 123 0 0,-23 6-96 0 0,-30 10 108 0 0,0 3-1 0 0,1 1 0 0 0,-56 33 1 0 0,-95 49 7 0 0,55-29 11 0 0,262-130-3 0 0,51-43-21 0 0,-54 31 5 0 0,-78 51 1 0 0,57-21 0 0 0,-58 26-27 0 0,-1-1 0 0 0,35-21 0 0 0,-66 35 25 0 0,-23 11-114 0 0,-96 42 87 0 0,-104 53 0 0 0,179-81 37 0 0,-240 125 0 0 0,278-147 2 0 0,4-3 10 0 0,98-44 30 0 0,184-105 22 0 0,-224 120-59 0 0,69-24-1 0 0,13-6 3 0 0,-134 57-11 0 0,-5 1 3 0 0,2 0 0 0 0,-1 0-1 0 0,0 0 1 0 0,0 1 0 0 0,0-1 0 0 0,0 0-1 0 0,0 1 1 0 0,1-1 0 0 0,-1 1-1 0 0,0 0 1 0 0,0-1 0 0 0,1 1 0 0 0,-1 0-1 0 0,0 0 1 0 0,3 0 0 0 0,-18 1-7 0 0,-212 79 134 0 0,184-61-88 0 0,0 2 0 0 0,1 2 0 0 0,-42 32 0 0 0,68-45 1 0 0,5-3 2 0 0,0 1 0 0 0,0-1 0 0 0,1 2-1 0 0,0-1 1 0 0,-9 11 0 0 0,18-19-34 0 0,0 0-1 0 0,0 1 0 0 0,0-1 0 0 0,0 0 0 0 0,-1 0 0 0 0,1 0 1 0 0,0 0-1 0 0,0 0 0 0 0,0 0 0 0 0,0 1 0 0 0,0-1 0 0 0,0 0 1 0 0,0 0-1 0 0,0 0 0 0 0,0 0 0 0 0,0 0 0 0 0,0 1 1 0 0,0-1-1 0 0,0 0 0 0 0,0 0 0 0 0,0 0 0 0 0,0 0 0 0 0,0 1 1 0 0,0-1-1 0 0,0 0 0 0 0,0 0 0 0 0,0 0 0 0 0,0 0 0 0 0,0 0 1 0 0,0 1-1 0 0,0-1 0 0 0,0 0 0 0 0,0 0 0 0 0,0 0 1 0 0,0 0-1 0 0,1 0 0 0 0,-1 1 0 0 0,0-1 0 0 0,0 0 0 0 0,0 0 1 0 0,0 0-1 0 0,0 0 0 0 0,0 0 0 0 0,0 0 0 0 0,1 0 0 0 0,-1 0 1 0 0,0 0-1 0 0,0 0 0 0 0,0 0 0 0 0,0 1 0 0 0,0-1 1 0 0,1 0-1 0 0,13 0 101 0 0,15-4-31 0 0,1-8-31 0 0,0-1 1 0 0,0-1 0 0 0,-2-2-1 0 0,45-31 1 0 0,19-11 13 0 0,-26 23-44 0 0,-38 22-3 0 0,0-2 0 0 0,-1-1 1 0 0,42-33-1 0 0,-65 45-11 0 0,-3 3 6 0 0,-5 2-7 0 0,-1 0 1 0 0,1 0 0 0 0,0 0 0 0 0,0 0 0 0 0,-1 1-1 0 0,1 0 1 0 0,0 0 0 0 0,1 0 0 0 0,-5 3-1 0 0,-9 4 3 0 0,-51 22 19 0 0,1 3-1 0 0,2 2 0 0 0,-65 50 1 0 0,56-32 24 0 0,29-22 94 0 0,-69 64 0 0 0,110-91-8 0 0,6-3-43 0 0,14-6-6 0 0,19-11-29 0 0,186-117 74 0 0,-112 62-86 0 0,-38 30-4 0 0,127-52-1 0 0,-105 62-22 0 0,-136 52-14 0 0,11-4 11 0 0,-65 28-8 0 0,-126 68 64 0 0,55-19-13 0 0,15-9 113 0 0,134-75-120 0 0,0 0 1 0 0,1 1 0 0 0,1 1-1 0 0,0 1 1 0 0,1 0 0 0 0,0 2-1 0 0,-21 26 1 0 0,37-42-46 0 0,-1 0 1 0 0,1 1-1 0 0,0-1 1 0 0,0 0 0 0 0,0 0-1 0 0,-1 0 1 0 0,1 0-1 0 0,0 0 1 0 0,0 0-1 0 0,0 0 1 0 0,0 1-1 0 0,-1-1 1 0 0,1 0-1 0 0,0 0 1 0 0,0 0-1 0 0,0 0 1 0 0,0 1-1 0 0,0-1 1 0 0,0 0-1 0 0,0 0 1 0 0,-1 0-1 0 0,1 1 1 0 0,0-1-1 0 0,0 0 1 0 0,0 0 0 0 0,0 0-1 0 0,0 1 1 0 0,0-1-1 0 0,0 0 1 0 0,0 0-1 0 0,0 0 1 0 0,0 1-1 0 0,0-1 1 0 0,0 0-1 0 0,0 0 1 0 0,0 1-1 0 0,0-1 1 0 0,1 0-1 0 0,-1 0 1 0 0,0 0-1 0 0,0 0 1 0 0,0 1-1 0 0,0-1 1 0 0,0 0 0 0 0,0 0-1 0 0,0 0 1 0 0,1 0-1 0 0,-1 1 1 0 0,13-6 65 0 0,16-13-26 0 0,37-25 30 0 0,135-66 0 0 0,-100 56-57 0 0,101-69 0 0 0,-183 113-16 0 0,-15 12 0 0 0,-7 3 0 0 0,-7 6 0 0 0,-34 24 9 0 0,-1-1 1 0 0,-2-3 0 0 0,-79 42 0 0 0,-52 34 16 0 0,101-54 41 0 0,-2-3-1 0 0,-96 44 1 0 0,153-86-15 0 0,22-9-11 0 0,10-5-7 0 0,72-32-18 0 0,-2-3 0 0 0,100-67 0 0 0,-88 53-40 0 0,-415 230-56 0 0,97-63 80 0 0,167-79 0 0 0,-93 70 0 0 0,142-97 0 0 0,50-22 0 0 0,63-44-17 0 0,133-66-46 0 0,173-71-207 0 0,-405 194 266 0 0,21-9-59 0 0,2 0 0 0 0,29-7 0 0 0,-55 18 38 0 0,-7 5-81 0 0,-43 25 81 0 0,-1-3 0 0 0,-75 30 0 0 0,110-51 20 0 0,-215 83-11 0 0,124-51 25 0 0,-181 93 0 0 0,275-124-8 0 0,1 0 10 0 0,0-1 0 0 0,0-1 1 0 0,-17 7-1 0 0,27-12 8 0 0,9-16 13 0 0,7 0-17 0 0,1 1-1 0 0,0 1 1 0 0,1 0 0 0 0,1 1-1 0 0,24-14 1 0 0,174-95 59 0 0,-44 25-21 0 0,-119 67-34 0 0,0 2 0 0 0,2 3 1 0 0,1 1-1 0 0,82-21 1 0 0,-119 40-12 0 0,-19 5-8 0 0,0 0 0 0 0,0 0 0 0 0,0 0 0 0 0,0 0 0 0 0,0 0 1 0 0,-1 0-1 0 0,1 0 0 0 0,0 0 0 0 0,0 0 0 0 0,0 1 0 0 0,0-1 0 0 0,0 0 0 0 0,0 0 0 0 0,0 0 0 0 0,0 0 1 0 0,0 0-1 0 0,0 0 0 0 0,0 0 0 0 0,0 1 0 0 0,0-1 0 0 0,0 0 0 0 0,0 0 0 0 0,0 0 0 0 0,0 0 1 0 0,0 0-1 0 0,0 0 0 0 0,0 1 0 0 0,0-1 0 0 0,0 0 0 0 0,0 0 0 0 0,0 0 0 0 0,0 0 0 0 0,0 0 0 0 0,0 0 1 0 0,0 0-1 0 0,0 1 0 0 0,0-1 0 0 0,0 0 0 0 0,0 0 0 0 0,0 0 0 0 0,0 0 0 0 0,1 0 0 0 0,-1 0 0 0 0,0 0 1 0 0,0 0-1 0 0,0 0 0 0 0,0 0 0 0 0,0 1 0 0 0,0-1 0 0 0,0 0 0 0 0,0 0 0 0 0,1 0 0 0 0,-1 0 1 0 0,0 0-1 0 0,0 0 0 0 0,0 0 0 0 0,0 0 0 0 0,0 0 0 0 0,0 0 0 0 0,1 0 0 0 0,-1 0 0 0 0,0 0 0 0 0,0 0 1 0 0,0 0-1 0 0,0 0 0 0 0,0 0 0 0 0,0 0 0 0 0,1 0 0 0 0,-1 0 0 0 0,-6 7 7 0 0,5-7-6 0 0,-8 5 2 0 0,0 0 0 0 0,-1 0 0 0 0,-15 5 0 0 0,4-2 1 0 0,-205 97 5 0 0,-84 33 6 0 0,243-114-11 0 0,1 2 0 0 0,2 4 0 0 0,-81 49 0 0 0,127-64-4 0 0,55-25 0 0 0,55-35 0 0 0,21-8 0 0 0,2 7 0 0 0,153-67-2 0 0,-154 56-16 0 0,118-52-50 0 0,-134 71-12 0 0,-195 76-56 0 0,-182 83 88 0 0,58-21 30 0 0,133-68 16 0 0,49-20 1 0 0,1 2 0 0 0,0 2 0 0 0,-46 26 0 0 0,63-26 1 0 0,20-13 0 0 0,6-2 0 0 0,8-4 0 0 0,114-50 0 0 0,-70 27 0 0 0,281-140 0 0 0,-277 134 0 0 0,260-105 0 0 0,-311 134 0 0 0,177-63 0 0 0,-178 63 0 0 0,-8 5 0 0 0,-5 2 0 0 0,-9 5 0 0 0,-131 50 10 0 0,-205 96 36 0 0,162-66-4 0 0,113-57 6 0 0,2 4-1 0 0,-85 55 1 0 0,120-61 44 0 0,37-29-73 0 0,9-2-8 0 0,1-1 0 0 0,-1 0 1 0 0,0-1-1 0 0,0 0 1 0 0,0-1-1 0 0,0 1 1 0 0,16-11-1 0 0,1 1 2 0 0,136-57 20 0 0,68-33-26 0 0,-182 79-7 0 0,134-62-3 0 0,-136 67-29 0 0,95-27 1 0 0,-102 40-47 0 0,-38 6 60 0 0,-15 8-147 0 0,-282 122-75 0 0,81-31 199 0 0,-226 108 9 0 0,372-170 32 0 0,-208 114 0 0 0,277-151 0 0 0,0 0 0 0 0,0 0 0 0 0,1 0 0 0 0,-1 0 0 0 0,0 0 0 0 0,0 0 0 0 0,0 0 1 0 0,0 0-1 0 0,0 0 0 0 0,0 0 0 0 0,0 0 0 0 0,0 0 0 0 0,0 1 0 0 0,0-1 0 0 0,0 0 1 0 0,0 0-1 0 0,0 0 0 0 0,0 0 0 0 0,0 0 0 0 0,0 0 0 0 0,0 0 0 0 0,0 0 0 0 0,1 0 0 0 0,-1 0 1 0 0,0 0-1 0 0,0 0 0 0 0,0 0 0 0 0,0 0 0 0 0,0 0 0 0 0,0 0 0 0 0,0 0 0 0 0,0 0 1 0 0,0 0-1 0 0,0 1 0 0 0,0-1 0 0 0,0 0 0 0 0,0 0 0 0 0,0 0 0 0 0,0 0 0 0 0,13-2 11 0 0,19-6 7 0 0,81-35 5 0 0,121-66-1 0 0,126-53 18 0 0,-305 142-38 0 0,-10 2 3 0 0,0 3 0 0 0,55-11 1 0 0,-83 24-5 0 0,-15 4 1 0 0,-8 3 0 0 0,-6 2 1 0 0,-11 2-3 0 0,-381 161 0 0 0,114-46 5 0 0,131-58-1 0 0,-210 119 13 0 0,303-146-2 0 0,58-32-2 0 0,12-4-10 0 0,9-2-4 0 0,-2-4 2 0 0,1 0 0 0 0,-1 0 0 0 0,0-1 0 0 0,0 0 0 0 0,13-8 1 0 0,-4 3-1 0 0,123-65 5 0 0,-1-1 2 0 0,342-145 8 0 0,-366 168-16 0 0,2 6 0 0 0,214-54 0 0 0,-333 101-3 0 0,-4 3-2 0 0,-7 3-1 0 0,-124 46 2 0 0,-6 2 0 0 0,-19 20 4 0 0,-98 44 0 0 0,-95 43 17 0 0,225-102-9 0 0,6-5 17 0 0,-50 23 42 0 0,169-77-64 0 0,0 0 0 0 0,0 0 0 0 0,1 0 1 0 0,-1 1-1 0 0,0-1 0 0 0,0 1 0 0 0,1-1 0 0 0,-1 1 0 0 0,0-1 0 0 0,-1 3 1 0 0,3-3 14 0 0,8 0 25 0 0,9 0-15 0 0,49-21 7 0 0,0-2 0 0 0,104-51 0 0 0,-143 61-31 0 0,18-8-3 0 0,460-190 24 0 0,106-16-80 0 0,-597 220 48 0 0,-7 3 1 0 0,0 0 1 0 0,0 0 0 0 0,0 1 0 0 0,10-2 0 0 0,-16 4-3 0 0,-38 12-39 0 0,-67 20 38 0 0,-126 59 1 0 0,11-4 8 0 0,-337 140 0 0 0,391-159 0 0 0,-34 15 0 0 0,168-68 0 0 0,-32 20 0 0 0,53-29 0 0 0,1 0 0 0 0,0 1 0 0 0,0 1 0 0 0,0-1 0 0 0,1 1 0 0 0,1 0 0 0 0,-10 12 0 0 0,10-3 0 0 0,7-17 0 0 0,0 0 0 0 0,0 0 0 0 0,0 1 0 0 0,0-1 0 0 0,0 0 0 0 0,0 0 0 0 0,0 0 0 0 0,0 1 0 0 0,0-1 0 0 0,0 0 0 0 0,0 0 0 0 0,0 0 0 0 0,0 1 0 0 0,0-1 0 0 0,0 0 0 0 0,0 0 0 0 0,0 0 0 0 0,0 1 0 0 0,1-1 0 0 0,-1 0 0 0 0,0 0 0 0 0,0 0 0 0 0,0 0 0 0 0,0 0 0 0 0,0 1 0 0 0,1-1 0 0 0,-1 0 0 0 0,0 0 0 0 0,0 0 0 0 0,0 0 0 0 0,1 0 0 0 0,-1 0 0 0 0,0 0 0 0 0,0 0 0 0 0,0 1 0 0 0,1-1 0 0 0,-1 0 0 0 0,0 0 0 0 0,0 0 0 0 0,0 0 0 0 0,1 0 0 0 0,-1 0 0 0 0,0 0 0 0 0,0 0 0 0 0,1 0 0 0 0,7-2 0 0 0,-8 2 0 0 0,11-4 0 0 0,1 0 0 0 0,-1-1 0 0 0,0-1 0 0 0,-1 0 0 0 0,1 0 0 0 0,10-10 0 0 0,22-11 0 0 0,243-108 0 0 0,-53 28 0 0 0,234-84-40 0 0,-172 79-82 0 0,-104 38-118 0 0,-188 72 161 0 0,-5 3 29 0 0,-13 6 13 0 0,-22 10 29 0 0,-108 45-4 0 0,-129 49-8 0 0,-120 54 84 0 0,110-41-15 0 0,206-95-15 0 0,-69 30 50 0 0,126-49-53 0 0,1 0 0 0 0,0 2-1 0 0,1 0 1 0 0,-31 27 0 0 0,49-38-28 0 0,-1 0 5 0 0,1 0 0 0 0,-1 0 0 0 0,1 1-1 0 0,-1-1 1 0 0,1 0 0 0 0,0 1 0 0 0,0-1 0 0 0,-1 1 0 0 0,1-1-1 0 0,0 1 1 0 0,0-1 0 0 0,0 1 0 0 0,1 0 0 0 0,-1-1 0 0 0,0 1 0 0 0,1 0-1 0 0,-1 0 1 0 0,1 0 0 0 0,-1 3 0 0 0,1-5-6 0 0,1 0 1 0 0,-1 1-1 0 0,1-1 1 0 0,-1 0-1 0 0,0 0 1 0 0,1 1-1 0 0,-1-1 1 0 0,1 0-1 0 0,-1 0 1 0 0,1 0-1 0 0,-1 1 1 0 0,0-1-1 0 0,1 0 1 0 0,-1 0-1 0 0,1 0 0 0 0,-1 0 1 0 0,1 0-1 0 0,-1 0 1 0 0,1 0-1 0 0,-1 0 1 0 0,1 0-1 0 0,-1 0 1 0 0,1 0-1 0 0,-1 0 1 0 0,1 0-1 0 0,-1 0 1 0 0,1-1-1 0 0,14-3 24 0 0,-15 4-25 0 0,27-12 47 0 0,47-25 0 0 0,0-1-9 0 0,122-48 8 0 0,149-67 42 0 0,94-16-102 0 0,-265 108 10 0 0,-131 43-35 0 0,22-6-43 0 0,-64 23 65 0 0,-18 4-82 0 0,0 0 55 0 0,1 1 0 0 0,0 1 0 0 0,-26 10 0 0 0,1 0 9 0 0,-113 33-34 0 0,-304 112-11 0 0,60-10 65 0 0,235-87 14 0 0,155-59 0 0 0,8-4 0 0 0,1 0 0 0 0,-1 0 0 0 0,0 0 0 0 0,0 0 0 0 0,0 0 0 0 0,0 0 0 0 0,0 0 0 0 0,1 0 0 0 0,-1 0 0 0 0,0 1 0 0 0,0-1 0 0 0,0 0 0 0 0,0 0 0 0 0,0 0 0 0 0,0 0 0 0 0,1 0 0 0 0,-1 0 0 0 0,0 0 0 0 0,0 0 0 0 0,0 0 0 0 0,0 0 0 0 0,0 0 0 0 0,0 1 0 0 0,0-1 0 0 0,1 0 0 0 0,-1 0 0 0 0,0 0 0 0 0,0 0 0 0 0,0 0 0 0 0,0 0 0 0 0,0 1 0 0 0,0-1 0 0 0,0 0 0 0 0,0 0 0 0 0,0 0 0 0 0,0 0 0 0 0,0 0 0 0 0,0 1 0 0 0,0-1 0 0 0,0 0 0 0 0,0 0 0 0 0,0 0 0 0 0,0 0 0 0 0,0 0 0 0 0,0 1 0 0 0,0-1 0 0 0,0 0 0 0 0,0 0 0 0 0,0 0 0 0 0,0 0 0 0 0,0 0 0 0 0,0 0 0 0 0,0 1 0 0 0,0-1 0 0 0,-1 0 0 0 0,1 0 0 0 0,0 0 0 0 0,0 0 0 0 0,0 0 0 0 0,0 0 0 0 0,0 0 0 0 0,0 1 0 0 0,0-1 0 0 0,-1 0 0 0 0,1 0 0 0 0,0 0 0 0 0,12 1 0 0 0,-12-1 0 0 0,18-4 0 0 0,0 0 0 0 0,0-1 0 0 0,0-1 0 0 0,-1-1 0 0 0,31-16 0 0 0,-3 2-2 0 0,252-126-20 0 0,29 7-39 0 0,-17 9-16 0 0,-238 95-2 0 0,-26 16-30 0 0,-1-3 1 0 0,70-49-1 0 0,-114 72 104 0 0,1 0 1 0 0,-1 0-1 0 0,1 0 1 0 0,-1-1-1 0 0,1 1 1 0 0,-1 0-1 0 0,1-1 1 0 0,-1 1-1 0 0,0 0 1 0 0,1-1-1 0 0,-1 1 1 0 0,0 0-1 0 0,1-1 1 0 0,-1 1-1 0 0,0-1 0 0 0,0 1 1 0 0,1 0-1 0 0,-1-1 1 0 0,0 1-1 0 0,0-1 1 0 0,0 1-1 0 0,1-1 1 0 0,-1 1-1 0 0,0-1 1 0 0,0 1-1 0 0,0-1 1 0 0,0 1-1 0 0,0-1 1 0 0,0 1-1 0 0,0-1 1 0 0,0 1-1 0 0,0-2 0 0 0,-1 1 0 0 0,0 1-1 0 0,0-1 0 0 0,0 1 0 0 0,0-1 0 0 0,0 0 0 0 0,0 1 0 0 0,0-1 0 0 0,0 1 1 0 0,0 0-1 0 0,0-1 0 0 0,0 1 0 0 0,0 0 0 0 0,0 0 0 0 0,-1-1 0 0 0,-41 0-61 0 0,-66 17 33 0 0,1 4 0 0 0,2 5 1 0 0,-184 68-1 0 0,96-24 33 0 0,-121 46 0 0 0,10 19 3 0 0,191-79 13 0 0,-78 43 47 0 0,179-87-30 0 0,12-6-6 0 0,9-5-10 0 0,17-7 6 0 0,0-1 0 0 0,-1-1 1 0 0,27-15-1 0 0,68-41 13 0 0,-118 65-34 0 0,38-23 1 0 0,211-114 24 0 0,-33 30-6 0 0,315-139-64 0 0,-488 229 9 0 0,59-23-140 0 0,189-103 0 0 0,-214 100-172 0 0,-77 43 286 0 0,-7 0-30 0 0,1 0 65 0 0,0 1 0 0 0,0-1 0 0 0,0 1 0 0 0,0 0 0 0 0,0 0-1 0 0,0 1 1 0 0,0 0 0 0 0,-5 2 0 0 0,-2 0 2 0 0,-235 94-93 0 0,93-33 73 0 0,133-57 42 0 0,-338 139-20 0 0,106-37 20 0 0,-90 42 3 0 0,242-102 42 0 0,-113 77 0 0 0,188-104 7 0 0,25-22 27 0 0,11-3-61 0 0,1 1 0 0 0,-1-2 0 0 0,0 1 0 0 0,0-1 0 0 0,0-1 0 0 0,-1 0-1 0 0,1 0 1 0 0,11-8 0 0 0,1 1 5 0 0,91-52 51 0 0,3-1-12 0 0,460-206 120 0 0,-284 150-141 0 0,-179 77-25 0 0,-35 11-5 0 0,130-73 0 0 0,-206 105-9 0 0,-1 0 0 0 0,0-1 0 0 0,0 1 0 0 0,-1 0 0 0 0,1-1 0 0 0,0 1 0 0 0,0 0 0 0 0,0-1 0 0 0,-1 1 0 0 0,1-1 0 0 0,0 1 0 0 0,0-1 0 0 0,-1 0 0 0 0,1 1 0 0 0,-1-1 0 0 0,1 0 0 0 0,0 1 0 0 0,-1-1 0 0 0,1 0 0 0 0,-1 1 0 0 0,0-1 0 0 0,1 0 0 0 0,-1 0 0 0 0,1-1 0 0 0,-1 1 0 0 0,-1 1 0 0 0,1-1 0 0 0,-1 1 0 0 0,1-1 0 0 0,0 1 0 0 0,-1-1 0 0 0,1 1 0 0 0,-1-1 0 0 0,1 1 0 0 0,-1 0 0 0 0,1-1 0 0 0,-1 1 0 0 0,1 0 0 0 0,-1-1 0 0 0,0 1 0 0 0,1 0 0 0 0,-1 0 0 0 0,1-1 0 0 0,-1 1 0 0 0,0 0 0 0 0,1 0 0 0 0,-1 0 0 0 0,0 0 0 0 0,1 0 0 0 0,-1 0 0 0 0,0 0 0 0 0,0 0 0 0 0,-22 0 0 0 0,-29 7 0 0 0,0 2 0 0 0,0 3 0 0 0,-80 29 0 0 0,69-21 0 0 0,-139 40 0 0 0,-91 29 0 0 0,8 24 0 0 0,238-91 2 0 0,6-4 2 0 0,1 3 1 0 0,-41 27 0 0 0,80-48-5 0 0,1 0 0 0 0,-1 1 0 0 0,0-1 0 0 0,0 1 0 0 0,0-1 0 0 0,1 0 0 0 0,-1 1 0 0 0,0 0 0 0 0,1-1 0 0 0,-1 1 0 0 0,0-1 0 0 0,1 1 0 0 0,-1 0 0 0 0,1-1 0 0 0,-1 1 0 0 0,1 0 0 0 0,-1 0 0 0 0,1-1 0 0 0,-1 1 0 0 0,1 0 0 0 0,0 0 0 0 0,0 0 0 0 0,-1-1 0 0 0,1 2 0 0 0,1-1 0 0 0,-1-1 0 0 0,1 1 0 0 0,0-1 0 0 0,0 1 0 0 0,-1-1 0 0 0,1 0 0 0 0,0 1 0 0 0,0-1 0 0 0,0 0 0 0 0,-1 0 0 0 0,1 0 0 0 0,0 0 0 0 0,0 0 0 0 0,0 0 0 0 0,0 0 0 0 0,0 0 0 0 0,-1 0 0 0 0,1 0 0 0 0,0 0 0 0 0,1-1 0 0 0,21-3 0 0 0,-22 3 0 0 0,50-15-7 0 0,-1-2 0 0 0,0-3 1 0 0,60-34-1 0 0,25-11-6 0 0,156-51-40 0 0,35-15-14 0 0,-312 126 62 0 0,280-112-241 0 0,-325 126 53 0 0,-123 38 143 0 0,-79 50 47 0 0,18-6 4 0 0,-228 99-1 0 0,308-125 16 0 0,-100 54 24 0 0,230-115-39 0 0,3-2-1 0 0,0 0 1 0 0,1 0 0 0 0,-1 0-1 0 0,1 0 1 0 0,-1 0 0 0 0,1 0-1 0 0,0 0 1 0 0,-1 1 0 0 0,1-1 0 0 0,0 0-1 0 0,-2 4 1 0 0,18-2 6 0 0,1-6-9 0 0,1-1 1 0 0,-2 0 0 0 0,1-2-1 0 0,0 1 1 0 0,16-10 0 0 0,18-6-6 0 0,274-122-86 0 0,-8 2-73 0 0,2 11-154 0 0,-287 119 194 0 0,-30 11 87 0 0,-20 0-140 0 0,-23 12 124 0 0,-50 21 0 0 0,2 0 32 0 0,-525 197 15 0 0,376-137 15 0 0,24-11 66 0 0,195-74-53 0 0,-4 1 20 0 0,0 2 0 0 0,0 0 1 0 0,2 1-1 0 0,-29 20 0 0 0,103-56 262 0 0,328-158-171 0 0,-163 82-82 0 0,-139 66-53 0 0,90-27 1 0 0,86-12-6 0 0,-171 50 9 0 0,-54 14-25 0 0,-19 5 6 0 0,0 1 1 0 0,1 0-1 0 0,-1 1 1 0 0,1 0-1 0 0,14-1 1 0 0,-28 4 16 0 0,1 0 0 0 0,0 0 1 0 0,0 0-1 0 0,0 0 0 0 0,-1 0 0 0 0,1 0 1 0 0,0 0-1 0 0,-2 3 0 0 0,-5 2 0 0 0,-38 16-8 0 0,-50 16 0 0 0,17-8 1 0 0,-177 87-10 0 0,40-17 21 0 0,86-41 10 0 0,-240 148 0 0 0,340-187-13 0 0,-63 44 3 0 0,94-63-1 0 0,1-1 0 0 0,0 0-1 0 0,-1 1 1 0 0,1-1 0 0 0,0 1 0 0 0,0-1-1 0 0,-1 0 1 0 0,1 0 0 0 0,0 1 0 0 0,0-1 0 0 0,-1 0-1 0 0,1 0 1 0 0,0 0 0 0 0,0 0 0 0 0,-1 0 0 0 0,3 0-1 0 0,12-3 1 0 0,0-1-1 0 0,0 0 0 0 0,-1-1 1 0 0,19-9-1 0 0,55-33-1 0 0,-62 32-1 0 0,404-198-201 0 0,-386 195 99 0 0,-1-2-1 0 0,41-26 1 0 0,-83 46 77 0 0,-11-1-133 0 0,-16 3 111 0 0,-116 43-14 0 0,-139 64 1 0 0,193-66 99 0 0,-145 93 0 0 0,182-104-30 0 0,46-30-6 0 0,-37 29 55 0 0,40-30-42 0 0,0 1 0 0 0,0 0 0 0 0,0 0 0 0 0,0-1 0 0 0,1 1 0 0 0,-1 0 0 0 0,1 1 0 0 0,0-1 0 0 0,-1 0 0 0 0,1 0 0 0 0,0 1 1 0 0,0-1-1 0 0,1 0 0 0 0,-1 1 0 0 0,0-1 0 0 0,0 6 0 0 0,1-7 23 0 0,17 9 181 0 0,-6-10-182 0 0,0-1 0 0 0,0-1 0 0 0,0 1 1 0 0,-1-2-1 0 0,1 0 0 0 0,0 0 0 0 0,-1-1 0 0 0,15-7 1 0 0,-2 2 37 0 0,31-15 103 0 0,67-40 1 0 0,-88 46-128 0 0,122-80 157 0 0,13-6 59 0 0,-153 93-180 0 0,-26 12 44 0 0,-29 11-32 0 0,-24 19-40 0 0,1 3 1 0 0,-87 63 0 0 0,-8 4 38 0 0,112-76-61 0 0,21-12 21 0 0,-36 25-1 0 0,60-37-14 0 0,3-2-41 0 0,0 0 1 0 0,1 0 0 0 0,-1-1-1 0 0,0 1 1 0 0,0 0 0 0 0,0-1 0 0 0,0 1-1 0 0,2-3 1 0 0,4-3-1 0 0,29-22 3 0 0,35-34 1 0 0,12-10 11 0 0,-79 69-11 0 0,0 3-3 0 0,-5 1-2 0 0,0 0 0 0 0,1 0 0 0 0,-1 0 0 0 0,0 0 0 0 0,0 0 0 0 0,1 0 0 0 0,-1 0 0 0 0,0 1 0 0 0,1-1 0 0 0,-1 0 0 0 0,0 0 0 0 0,1 0 0 0 0,-1 0 0 0 0,0 1 0 0 0,0-1 0 0 0,0 0 0 0 0,1 0 0 0 0,-1 1 0 0 0,0-1 0 0 0,0 0 0 0 0,0 0 0 0 0,1 1 0 0 0,-1-1 0 0 0,0 0 0 0 0,0 1 0 0 0,0-1 0 0 0,0 0 0 0 0,0 1 0 0 0,0-1 0 0 0,0 0 0 0 0,0 1 0 0 0,0-1 0 0 0,0 0 0 0 0,0 1 0 0 0,0-1 0 0 0,0 1 0 0 0,-1 8 0 0 0,0-1 0 0 0,-1-1 0 0 0,-1 1 0 0 0,1-1 0 0 0,-1 1 0 0 0,-1-1 0 0 0,1 0 0 0 0,-6 8 0 0 0,-37 48 0 0 0,27-38 0 0 0,-14 24 0 0 0,22-30 0 0 0,-22 27 0 0 0,28-42 0 0 0,2 0 1 0 0,1-4 4 0 0,-1 0-2 0 0,2 0-2 0 0,1 0-1 0 0,-1 0 1 0 0,1-1 0 0 0,-1 1-1 0 0,1 0 1 0 0,-1-1 0 0 0,1 1 0 0 0,0 0-1 0 0,-1-1 1 0 0,1 1 0 0 0,-1 0-1 0 0,1-1 1 0 0,0 1 0 0 0,0-1 0 0 0,-1 1-1 0 0,1-1 1 0 0,0 1 0 0 0,0-1-1 0 0,-1 1 1 0 0,1-1 0 0 0,0 1 0 0 0,0-1-1 0 0,0 1 1 0 0,0-1 0 0 0,0 1-1 0 0,0-2 1 0 0,-1-13 9 0 0,4-15 6 0 0,12-46 1 0 0,-8 47 11 0 0,4-48 1 0 0,-9 36 5 0 0,-2 40-4 0 0,-11 14-8 0 0,-25 89 9 0 0,4 2 0 0 0,-21 124-1 0 0,52-223-25 0 0,1-4-4 0 0,-1 0 1 0 0,1 0-1 0 0,0 0 0 0 0,0 0 0 0 0,0 1 0 0 0,0-1 0 0 0,0 0 1 0 0,0 0-1 0 0,0 0 0 0 0,0 0 0 0 0,1 1 0 0 0,-1-1 0 0 0,1 1 1 0 0,-1-1 6 0 0,4-7-7 0 0,1-1 1 0 0,-1 0-1 0 0,-1 0 1 0 0,0 0-1 0 0,0 0 1 0 0,0-1 0 0 0,-1 1-1 0 0,0-1 1 0 0,0 0-1 0 0,0-9 1 0 0,0 9-2 0 0,19-192 43 0 0,-19 160-33 0 0,0 15 1 0 0,0 0 0 0 0,12-50-1 0 0,-13 71-7 0 0,-1 4 13 0 0,1 1-14 0 0,0 1 0 0 0,0 0-1 0 0,0-1 1 0 0,-1 1 0 0 0,1 0 0 0 0,0 0 0 0 0,-1 0 0 0 0,1-1 0 0 0,-1 1-1 0 0,0 0 1 0 0,0 0 0 0 0,0 2 0 0 0,1 37 2 0 0,-2-1-1 0 0,-2 1 1 0 0,-1-1 0 0 0,-3 0 0 0 0,-17 64 0 0 0,22-97-4 0 0,1-4 0 0 0,1-1 0 0 0,-1 1 0 0 0,1 0 0 0 0,-1-1 0 0 0,0 1 0 0 0,0 0 0 0 0,0-1 0 0 0,0 0 0 0 0,-1 1 0 0 0,1-1 0 0 0,-1 0 0 0 0,1 1 0 0 0,-1-1 0 0 0,0 0 0 0 0,0 0 0 0 0,0 0 0 0 0,0-1 0 0 0,0 1 0 0 0,-4 2 0 0 0,2-2-2 0 0,2-2-3 0 0,-1 0 2 0 0,2-2 3 0 0,0 1-1 0 0,0-1 0 0 0,0 1 0 0 0,0-1 1 0 0,1 0-1 0 0,-1 1 0 0 0,1-1 0 0 0,-1 0 1 0 0,1 0-1 0 0,-1 1 0 0 0,1-1 0 0 0,0 0 1 0 0,0 0-1 0 0,0-3 0 0 0,0 4-1 0 0,-4-173-27 0 0,4 120 25 0 0,3 33 4 0 0,-4 43 2 0 0,5 30 0 0 0,0 3 4 0 0,-5 44 15 0 0,-1-51 3 0 0,9 88-1 0 0,-15-224 39 0 0,5-128-1 0 0,3 199-53 0 0,1 0-1 0 0,0 1 1 0 0,2-1 0 0 0,0 1 0 0 0,0-1-1 0 0,2 1 1 0 0,0 0 0 0 0,1 1 0 0 0,0-1-1 0 0,14-22 1 0 0,-20 38-6 0 0,0-1-1 0 0,1 0 1 0 0,-1 1-1 0 0,0-1 1 0 0,0 1-1 0 0,1-1 1 0 0,-1 0-1 0 0,1 1 1 0 0,-1-1-1 0 0,1 1 1 0 0,-1-1-1 0 0,1 1 1 0 0,-1-1 0 0 0,1 1-1 0 0,-1 0 1 0 0,1-1-1 0 0,0 1 1 0 0,-1-1-1 0 0,1 1 1 0 0,-1 0-1 0 0,1 0 1 0 0,0-1-1 0 0,-1 1 1 0 0,1 0-1 0 0,0 0 1 0 0,-1 0-1 0 0,1 0 1 0 0,0 0-1 0 0,0 0 1 0 0,-1 0-1 0 0,1 0 1 0 0,1 0-1 0 0,-1 1 1 0 0,0 0 0 0 0,0 0-1 0 0,1 0 1 0 0,-1 0 0 0 0,0 0-1 0 0,0 1 1 0 0,0-1 0 0 0,0 0 0 0 0,0 0-1 0 0,-1 1 1 0 0,1-1 0 0 0,0 1-1 0 0,0 1 1 0 0,3 8 4 0 0,0 0 0 0 0,3 19 0 0 0,-2 10 3 0 0,-2-1 0 0 0,-2 1 0 0 0,-2-1 0 0 0,-1 1 0 0 0,-13 68 0 0 0,14-100-9 0 0,0-5 0 0 0,1 0-1 0 0,0 0 1 0 0,-1 0 0 0 0,1 0 0 0 0,-1 0 0 0 0,0-1 0 0 0,0 1 0 0 0,0 0 0 0 0,-1 0 0 0 0,1-1-1 0 0,-1 1 1 0 0,-2 3 0 0 0,4-5 0 0 0,0-1-1 0 0,-1 0 1 0 0,1 1-1 0 0,0-1 1 0 0,-1 0-1 0 0,1 1 1 0 0,0-1-1 0 0,-1 0 1 0 0,1 0-1 0 0,0 1 1 0 0,-1-1-1 0 0,1 0 1 0 0,0 0-1 0 0,-1 0 1 0 0,1 1-1 0 0,-1-1 1 0 0,1 0-1 0 0,0 0 1 0 0,-1 0-1 0 0,1 0 1 0 0,-1 0-1 0 0,1 0 1 0 0,-1 0-1 0 0,1 0 1 0 0,0 0-1 0 0,-1 0 0 0 0,1 0 1 0 0,-1 0-1 0 0,1 0 1 0 0,-1 0-1 0 0,1 0 1 0 0,0 0-1 0 0,-1-1 1 0 0,1 1-1 0 0,-1 0 1 0 0,1 0-1 0 0,0 0 1 0 0,-1-1-1 0 0,1 1 1 0 0,0 0-1 0 0,-1-1 1 0 0,1 1-1 0 0,-8-12-6 0 0,3-4 2 0 0,2 0 0 0 0,0 0 0 0 0,0 0 0 0 0,1-1 0 0 0,1 1 0 0 0,3-31 0 0 0,-2-5 0 0 0,-1 36 5 0 0,0 3-3 0 0,1 0-1 0 0,0 0 1 0 0,1 1 0 0 0,3-20 0 0 0,2 40 1 0 0,1 7 3 0 0,3 26-1 0 0,-1 1 0 0 0,-2 0 0 0 0,3 74 0 0 0,-4-30 0 0 0,0 43 72 0 0,-15-148-55 0 0,4-4-2 0 0,1 1 1 0 0,-1-36-1 0 0,-1-7 18 0 0,-4-1 37 0 0,4-1 0 0 0,2 0 0 0 0,9-108 0 0 0,-5 167-51 0 0,1-1 0 0 0,0 1 0 0 0,0 1 0 0 0,1-1 0 0 0,0 0 0 0 0,1 0 0 0 0,0 1 0 0 0,0-1 0 0 0,0 1 0 0 0,7-11 0 0 0,-9 18-16 0 0,-1-1 0 0 0,0 1 0 0 0,0 0 0 0 0,1 0 0 0 0,-1-1 0 0 0,0 1 0 0 0,0 0 0 0 0,1 0 0 0 0,-1-1 0 0 0,0 1-1 0 0,1 0 1 0 0,-1 0 0 0 0,0 0 0 0 0,1 0 0 0 0,-1-1 0 0 0,1 1 0 0 0,-1 0 0 0 0,0 0 0 0 0,1 0 0 0 0,-1 0 0 0 0,0 0 0 0 0,1 0 0 0 0,-1 0 0 0 0,1 0 0 0 0,-1 0 0 0 0,0 0 0 0 0,1 0 0 0 0,-1 0 0 0 0,1 0 0 0 0,0 1 0 0 0,9 10 59 0 0,3 18-4 0 0,-12-26-54 0 0,7 20 10 0 0,-2 1 0 0 0,0 1 0 0 0,-1-1 0 0 0,-2 1 0 0 0,-1 0-1 0 0,0 31 1 0 0,-5 13-11 0 0,-11 68 0 0 0,7-96-4 0 0,-23 70 1 0 0,27-98-1 0 0,2-11-4 0 0,0-2 5 0 0,1 1-1 0 0,0-1 1 0 0,-1 1 0 0 0,1-1 0 0 0,0 1-1 0 0,-1-1 1 0 0,1 0 0 0 0,0 1-1 0 0,-1-1 1 0 0,1 0 0 0 0,-1 1 0 0 0,1-1-1 0 0,-1 0 1 0 0,1 0 0 0 0,-1 1 0 0 0,1-1-1 0 0,-1 0 1 0 0,1 0 0 0 0,-1 0 0 0 0,1 0-1 0 0,-1 0 1 0 0,1 0 0 0 0,-1 0 0 0 0,1 0-1 0 0,-1 0 1 0 0,1 0 0 0 0,-1 0-1 0 0,1 0 1 0 0,-1 0 0 0 0,1 0 0 0 0,-1 0-1 0 0,1 0 1 0 0,-1-1 0 0 0,1 1 0 0 0,-1 0-1 0 0,1 0 1 0 0,-1-1 0 0 0,1 1 0 0 0,-1 0-1 0 0,1-1 1 0 0,0 1 0 0 0,-1 0 0 0 0,1-1-1 0 0,-1 1 1 0 0,1-1 0 0 0,-1 0-1 0 0,-12-18-11 0 0,13 19 12 0 0,-14-28-14 0 0,2-1 1 0 0,0 0 0 0 0,2-1 0 0 0,-11-52 0 0 0,13 35-8 0 0,3 1 0 0 0,-1-71 1 0 0,6 104 20 0 0,0 1 0 0 0,1-1 0 0 0,0 0 0 0 0,1 1 0 0 0,1-1 0 0 0,4-12 0 0 0,-7 24 0 0 0,0 1 0 0 0,0 0 0 0 0,0-1 0 0 0,0 1 0 0 0,0 0 0 0 0,0-1 0 0 0,1 1 0 0 0,-1 0 0 0 0,0 0 0 0 0,0-1 0 0 0,0 1 0 0 0,0 0 0 0 0,1-1 0 0 0,-1 1 0 0 0,0 0 0 0 0,0 0 0 0 0,0 0 0 0 0,1-1 0 0 0,-1 1 0 0 0,0 0 0 0 0,0 0 0 0 0,1 0 0 0 0,-1 0 0 0 0,0-1 0 0 0,0 1 0 0 0,1 0 0 0 0,-1 0 0 0 0,0 0 0 0 0,1 0 0 0 0,-1 0 0 0 0,0 0 0 0 0,1 0 0 0 0,-1 0 0 0 0,0 0 0 0 0,1 0 0 0 0,-1 0 0 0 0,0 0 0 0 0,0 0 0 0 0,1 0 0 0 0,-1 0 0 0 0,0 0 0 0 0,1 0 0 0 0,-1 0 0 0 0,0 0 0 0 0,1 1 0 0 0,-1-1 0 0 0,0 0 0 0 0,0 0 0 0 0,1 0 0 0 0,-1 1 0 0 0,9 9 0 0 0,-2 5 0 0 0,-1 0 1 0 0,0 0 0 0 0,0 1-1 0 0,-2 0 1 0 0,0 0 0 0 0,2 19 0 0 0,3 103 7 0 0,-5-49-5 0 0,-1 55-26 0 0,-3-97 15 0 0,0-46-1 0 0,-1-1-44 0 0,0 0 48 0 0,0-1 0 0 0,0 1 0 0 0,1 0 1 0 0,-1 0-1 0 0,0-1 0 0 0,0 1 0 0 0,1-1 1 0 0,-1 1-1 0 0,0-1 0 0 0,1 1 0 0 0,-1-1 0 0 0,1 1 1 0 0,-1-1-1 0 0,1 1 0 0 0,-1-1 0 0 0,1 0 1 0 0,-1 1-1 0 0,1-1 0 0 0,-1 0 0 0 0,1 1 1 0 0,-1-2-1 0 0,-7-20-36 0 0,6 15 32 0 0,-24-75-157 0 0,5 0 1 0 0,-21-158 0 0 0,40 228 146 0 0,0-1 0 0 0,2 0 1 0 0,-1 0-1 0 0,2 0 0 0 0,2-21 1 0 0,-1 29 8 0 0,-2 5 10 0 0,0 0 0 0 0,1-1 0 0 0,-1 1-1 0 0,0 0 1 0 0,0 0 0 0 0,1-1 0 0 0,-1 1-1 0 0,0 0 1 0 0,0 0 0 0 0,1 0 0 0 0,-1 0-1 0 0,0-1 1 0 0,0 1 0 0 0,1 0 0 0 0,-1 0 0 0 0,0 0-1 0 0,1 0 1 0 0,-1 0 0 0 0,0 0 0 0 0,1 0-1 0 0,-1 0 1 0 0,0 0 0 0 0,0 0 0 0 0,1 0-1 0 0,-1 0 1 0 0,0 0 0 0 0,1 0 0 0 0,-1 0 0 0 0,0 0-1 0 0,1 0 1 0 0,-1 0 0 0 0,0 0 0 0 0,0 0-1 0 0,1 1 1 0 0,-1-1 0 0 0,0 0 0 0 0,1 0-1 0 0,-1 0 1 0 0,0 1 0 0 0,0-1 0 0 0,0 0 0 0 0,1 1-1 0 0,6 8-3 0 0,-7-9 4 0 0,8 13 1 0 0,-1 1 1 0 0,0 0-1 0 0,-1 1 1 0 0,0-1-1 0 0,6 31 1 0 0,9 82 14 0 0,-11-55-11 0 0,0-13-19 0 0,3 107-1 0 0,-13-165 6 0 0,-9-6-86 0 0,2-8 76 0 0,1 0 1 0 0,1 0-1 0 0,0-1 0 0 0,0 1 0 0 0,1-1 1 0 0,1 0-1 0 0,-2-17 0 0 0,0 5-15 0 0,-3-31-8 0 0,2 0-1 0 0,2-1 1 0 0,6-84 0 0 0,-2 139 40 0 0,0 0 0 0 0,1 0 1 0 0,-1 0-1 0 0,1 0 1 0 0,0 0-1 0 0,0 0 1 0 0,0 0-1 0 0,0 0 0 0 0,0 1 1 0 0,2-4-1 0 0,-3 5 2 0 0,1 1-1 0 0,-1 0 1 0 0,0-1 0 0 0,0 1-1 0 0,1-1 1 0 0,-1 1 0 0 0,0 0-1 0 0,1-1 1 0 0,-1 1-1 0 0,1 0 1 0 0,-1-1 0 0 0,1 1-1 0 0,-1 0 1 0 0,0-1-1 0 0,1 1 1 0 0,-1 0 0 0 0,1 0-1 0 0,-1 0 1 0 0,1 0 0 0 0,-1-1-1 0 0,1 1 1 0 0,-1 0-1 0 0,1 0 1 0 0,-1 0 0 0 0,1 0-1 0 0,-1 0 1 0 0,1 0-1 0 0,-1 0 1 0 0,1 0 0 0 0,-1 0-1 0 0,1 1 1 0 0,-1-1-1 0 0,1 0 1 0 0,-1 0 0 0 0,1 0-1 0 0,-1 1 1 0 0,1-1 0 0 0,-1 0-1 0 0,1 0 1 0 0,-1 1-1 0 0,1-1 1 0 0,-1 0 0 0 0,0 1-1 0 0,1-1 1 0 0,-1 0-1 0 0,0 1 1 0 0,1-1 0 0 0,-1 1-1 0 0,0-1 1 0 0,1 1 0 0 0,14 20-17 0 0,-9-10 14 0 0,0 1 0 0 0,-1 0 0 0 0,0 1 0 0 0,-1-1 0 0 0,-1 1 0 0 0,3 19-1 0 0,4 83-22 0 0,-7-71 14 0 0,0-8-14 0 0,3 45-108 0 0,-6 124 0 0 0,-5-187-94 0 0,5-17 215 0 0,0-1 0 0 0,0 0 0 0 0,0 0 1 0 0,-1 0-1 0 0,1 1 0 0 0,0-1 0 0 0,0 0 1 0 0,-1 0-1 0 0,1 0 0 0 0,0 0 0 0 0,-1 1 1 0 0,1-1-1 0 0,0 0 0 0 0,0 0 0 0 0,-1 0 1 0 0,1 0-1 0 0,0 0 0 0 0,-1 0 0 0 0,1 0 1 0 0,0 0-1 0 0,-1 0 0 0 0,1 0 0 0 0,0 0 1 0 0,-1 0-1 0 0,1 0 0 0 0,0 0 0 0 0,0 0 1 0 0,-1 0-1 0 0,1 0 0 0 0,-1-1 0 0 0,-1 0-18 0 0,0-1 0 0 0,0 1 0 0 0,0-1 0 0 0,0 1-1 0 0,1-1 1 0 0,-1 0 0 0 0,0 0 0 0 0,1 0-1 0 0,-1 0 1 0 0,0-3 0 0 0,-8-12-34 0 0,2 1 0 0 0,0-2 1 0 0,1 1-1 0 0,-5-22 0 0 0,-15-77-118 0 0,17 66 98 0 0,3 18 66 0 0,2-1 0 0 0,2 0 0 0 0,0 0 0 0 0,3-1 1 0 0,4-50-1 0 0,-3 80 20 0 0,-1 1 1 0 0,1-1-1 0 0,0 0 1 0 0,0 1 0 0 0,0-1-1 0 0,1 0 1 0 0,-1 1-1 0 0,1 0 1 0 0,0-1 0 0 0,0 1-1 0 0,5-6 1 0 0,-6 8 1 0 0,0 0 1 0 0,-1 1 0 0 0,1-1-1 0 0,0 0 1 0 0,1 0 0 0 0,-1 1-1 0 0,0-1 1 0 0,0 0 0 0 0,0 1-1 0 0,0-1 1 0 0,0 1 0 0 0,1 0-1 0 0,-1-1 1 0 0,0 1-1 0 0,0 0 1 0 0,1 0 0 0 0,-1 0-1 0 0,0-1 1 0 0,1 1 0 0 0,-1 1-1 0 0,0-1 1 0 0,0 0 0 0 0,1 0-1 0 0,-1 0 1 0 0,0 1 0 0 0,0-1-1 0 0,0 1 1 0 0,1-1 0 0 0,-1 1-1 0 0,0-1 1 0 0,0 1-1 0 0,0 0 1 0 0,0-1 0 0 0,0 1-1 0 0,0 0 1 0 0,0 0 0 0 0,0 0-1 0 0,1 1 1 0 0,5 5 14 0 0,-1 0 0 0 0,0 1 0 0 0,0 0 0 0 0,0 0 0 0 0,-1 0 0 0 0,0 1 0 0 0,-1 0-1 0 0,7 16 1 0 0,0 9 28 0 0,7 38 0 0 0,-8-28 14 0 0,48 151 183 0 0,-57-194-183 0 0,1-36-23 0 0,-48-250 91 0 0,42 266-88 0 0,-1 0 0 0 0,-1 1 0 0 0,-11-26 0 0 0,16 43 15 0 0,0 1-42 0 0,-1 1 0 0 0,0-1 0 0 0,1 1 0 0 0,-1 0 0 0 0,1-1 0 0 0,-1 1 0 0 0,1 0 1 0 0,-1 0-1 0 0,1 0 0 0 0,-1 0 0 0 0,1 1 0 0 0,0-1 0 0 0,0 0 0 0 0,-1 0 0 0 0,1 1 0 0 0,0-1 0 0 0,0 1 0 0 0,0-1 0 0 0,1 1 1 0 0,-1-1-1 0 0,0 1 0 0 0,1 0 0 0 0,-1-1 0 0 0,1 1 0 0 0,-1 3 0 0 0,-11 50 48 0 0,11-50-42 0 0,-2 15 29 0 0,0 0 1 0 0,2 1-1 0 0,1 22 0 0 0,0-38-36 0 0,0 1 0 0 0,1-1 0 0 0,0 1 0 0 0,0-1 0 0 0,0 0 0 0 0,1 1 0 0 0,0-1 0 0 0,0 0 0 0 0,0 0 0 0 0,0 0 0 0 0,1 0 0 0 0,0-1 0 0 0,0 1 0 0 0,0-1 0 0 0,1 1 0 0 0,7 6 0 0 0,-9-9-10 0 0,0 0 0 0 0,1-1-1 0 0,-1 0 1 0 0,0 1 0 0 0,1-1-1 0 0,-1 0 1 0 0,1 0 0 0 0,0-1-1 0 0,-1 1 1 0 0,1 0 0 0 0,-1-1 0 0 0,1 1-1 0 0,0-1 1 0 0,0 0 0 0 0,4 0-1 0 0,-2-1 5 0 0,1 0 0 0 0,-1 0 0 0 0,0-1 0 0 0,0 1-1 0 0,0-1 1 0 0,0 0 0 0 0,8-5 0 0 0,-5 2 0 0 0,0 0 1 0 0,-1 0-1 0 0,0-1 0 0 0,0 0 1 0 0,0 0-1 0 0,-1-1 0 0 0,0 1 1 0 0,0-2-1 0 0,6-8 1 0 0,-1-4-21 0 0,-2 1 1 0 0,0-1-1 0 0,-1-1 0 0 0,-1 1 1 0 0,-1-1-1 0 0,6-41 1 0 0,-11 61 12 0 0,-1 1-1 0 0,0-1 1 0 0,0 0-1 0 0,1 1 1 0 0,-1-1 0 0 0,0 0-1 0 0,0 0 1 0 0,0 0 0 0 0,0 1-1 0 0,0-1 1 0 0,0 0 0 0 0,0 0-1 0 0,0 1 1 0 0,0-1-1 0 0,0 0 1 0 0,-1 0 0 0 0,1 1-1 0 0,0-1 1 0 0,-1 0 0 0 0,1 0-1 0 0,0 1 1 0 0,-1-1 0 0 0,1 0-1 0 0,-1 1 1 0 0,1-1-1 0 0,-1 1 1 0 0,1-1 0 0 0,-1 0-1 0 0,1 1 1 0 0,-1-1 0 0 0,1 1-1 0 0,-1 0 1 0 0,0-1 0 0 0,1 1-1 0 0,-1-1 1 0 0,0 1-1 0 0,0 0 1 0 0,1 0 0 0 0,-1-1-1 0 0,0 1 1 0 0,0 0 0 0 0,1 0-1 0 0,-1 0 1 0 0,0 0 0 0 0,0 0-1 0 0,1 0 1 0 0,-1 0-1 0 0,0 0 1 0 0,0 0 0 0 0,0 0-1 0 0,1 0 1 0 0,-1 1 0 0 0,-1-1-1 0 0,-3 2-6 0 0,1-1 0 0 0,-1 1 0 0 0,1 0 0 0 0,-1 1 0 0 0,1-1 0 0 0,0 1 1 0 0,-5 3-1 0 0,-6 9 7 0 0,1 0 0 0 0,1 1 0 0 0,0 1 0 0 0,1 0 0 0 0,1 0 0 0 0,-16 35 0 0 0,-5 6 0 0 0,25-49 1 0 0,-3 8 0 0 0,-13 28 0 0 0,21-40 0 0 0,0-1 0 0 0,1 1 0 0 0,-1-1 0 0 0,1 1 0 0 0,0 0 0 0 0,1 0 0 0 0,-1 0 0 0 0,1-1 0 0 0,0 1 0 0 0,0 0 0 0 0,1 9 0 0 0,-1-13 0 0 0,0-1 0 0 0,1 1 0 0 0,-1 0 0 0 0,0 0 0 0 0,0-1 0 0 0,1 1 0 0 0,-1 0 0 0 0,0-1 0 0 0,1 1 0 0 0,-1 0 0 0 0,1-1 0 0 0,-1 1 0 0 0,1-1 0 0 0,-1 1 0 0 0,1-1 0 0 0,-1 1 0 0 0,1-1 0 0 0,-1 1 0 0 0,1-1 0 0 0,0 1 0 0 0,-1-1 0 0 0,1 0 0 0 0,0 1 0 0 0,-1-1 0 0 0,1 0 0 0 0,1 1 0 0 0,0-1 0 0 0,-1 0 0 0 0,1 0 0 0 0,0 0 0 0 0,0 0 0 0 0,0 0 0 0 0,0-1 0 0 0,0 1 0 0 0,0 0 0 0 0,0-1 0 0 0,2 0 0 0 0,4-2 0 0 0,-1-1 0 0 0,1 0 0 0 0,11-8 0 0 0,3-3 1 0 0,119-88 47 0 0,-125 89-42 0 0,-1 0 1 0 0,0-1-1 0 0,-1 0 0 0 0,-1-1 0 0 0,0-1 1 0 0,13-23-1 0 0,-24 36 0 0 0,1 0 0 0 0,-1 0 0 0 0,0-1-1 0 0,-1 1 1 0 0,1 0 0 0 0,-1-1 0 0 0,0 1 0 0 0,0-1 0 0 0,1-6 0 0 0,-2 11-5 0 0,-1 0 0 0 0,1-1 0 0 0,0 1 0 0 0,0 0 0 0 0,0-1 0 0 0,-1 1 0 0 0,1 0 0 0 0,0 0 0 0 0,0-1 0 0 0,-1 1 0 0 0,1 0 0 0 0,0 0 0 0 0,0-1 0 0 0,-1 1 0 0 0,1 0 0 0 0,0 0 0 0 0,-1 0 0 0 0,1 0 0 0 0,0-1 0 0 0,-1 1 0 0 0,1 0 0 0 0,0 0 0 0 0,-1 0 0 0 0,1 0 0 0 0,-1 0 0 0 0,1 0 0 0 0,0 0 0 0 0,-1 0 0 0 0,1 0 0 0 0,0 0 0 0 0,-1 0 0 0 0,1 0 0 0 0,-1 1 0 0 0,-15 1 10 0 0,14-2-8 0 0,-13 4 5 0 0,1-1 1 0 0,0 2 0 0 0,1 0 0 0 0,-1 1-1 0 0,1 0 1 0 0,0 1 0 0 0,-15 11 0 0 0,-83 69 45 0 0,54-39-17 0 0,27-20-12 0 0,29-26-23 0 0,-1 0 0 0 0,1 0 1 0 0,-1 0-1 0 0,1 0 0 0 0,0 0 0 0 0,-1 0 0 0 0,1 1 1 0 0,1-1-1 0 0,-1 0 0 0 0,0 1 0 0 0,0-1 0 0 0,1 1 1 0 0,-1 3-1 0 0,1-6-2 0 0,0 1 1 0 0,1 0-1 0 0,-1 0 1 0 0,0 0-1 0 0,0-1 0 0 0,1 1 1 0 0,-1 0-1 0 0,0 0 1 0 0,1-1-1 0 0,-1 1 1 0 0,1 0-1 0 0,-1-1 0 0 0,1 1 1 0 0,-1-1-1 0 0,1 1 1 0 0,0 0-1 0 0,-1-1 1 0 0,1 1-1 0 0,0-1 0 0 0,-1 0 1 0 0,1 1-1 0 0,0-1 1 0 0,-1 0-1 0 0,1 1 1 0 0,0-1-1 0 0,0 0 1 0 0,-1 0-1 0 0,1 1 0 0 0,0-1 1 0 0,0 0-1 0 0,0 0 1 0 0,-1 0-1 0 0,1 0 1 0 0,0 0-1 0 0,0 0 0 0 0,0 0 1 0 0,1-1-1 0 0,30-5 15 0 0,12-7-24 0 0,-1-3 1 0 0,-1-1 0 0 0,0-3 0 0 0,-2-1-1 0 0,60-41 1 0 0,-91 55-10 0 0,34-27-18 0 0,-40 31 24 0 0,0 0 0 0 0,0 0 0 0 0,0 0 1 0 0,0-1-1 0 0,-1 1 0 0 0,1-1 0 0 0,-1 1 1 0 0,0-1-1 0 0,3-7 0 0 0,-5 10-6 0 0,-16-2-78 0 0,3 7 88 0 0,-1 0 0 0 0,1 1 1 0 0,0 0-1 0 0,0 1 1 0 0,1 1-1 0 0,-16 10 1 0 0,2-2 4 0 0,-269 142 3 0 0,288-153 8 0 0,-1 0 0 0 0,2 1 0 0 0,-1-1 0 0 0,0 1 0 0 0,1 0 0 0 0,0 1 0 0 0,-6 6 0 0 0,12-11 0 0 0,0 0 1 0 0,1 2 6 0 0,-1-2-14 0 0,1-1 0 0 0,0 1 0 0 0,-1 0 0 0 0,1-1 0 0 0,0 1 0 0 0,-1-1 0 0 0,1 1 0 0 0,0-1 1 0 0,0 1-1 0 0,0-1 0 0 0,0 1 0 0 0,-1-1 0 0 0,1 0 0 0 0,0 0 0 0 0,0 1 0 0 0,0-1 0 0 0,0 0 0 0 0,0 0 1 0 0,0 0-1 0 0,0 0 0 0 0,0 0 0 0 0,-1 0 0 0 0,1 0 0 0 0,0 0 0 0 0,0 0 0 0 0,0-1 0 0 0,2 1 1 0 0,25-7 4 0 0,-27 6-5 0 0,49-18-2 0 0,80-42 0 0 0,-103 47-5 0 0,107-68-77 0 0,-110 66 14 0 0,-24 15 48 0 0,0 1 1 0 0,0 0 18 0 0,0 0-1 0 0,0 0 1 0 0,0-1 0 0 0,0 1-1 0 0,0 0 1 0 0,0 0-1 0 0,0 0 1 0 0,0-1 0 0 0,0 1-1 0 0,0 0 1 0 0,0 0-1 0 0,0 0 1 0 0,-1 0 0 0 0,1-1-1 0 0,0 1 1 0 0,0 0-1 0 0,0 0 1 0 0,0 0-1 0 0,-1 0 1 0 0,1 0 0 0 0,0-1-1 0 0,0 1 1 0 0,0 0-1 0 0,0 0 1 0 0,-1 0 0 0 0,1 0-1 0 0,0 0 1 0 0,0 0-1 0 0,-1 0 1 0 0,1 0 0 0 0,0 0-1 0 0,0 0 1 0 0,0 0-1 0 0,-1 0 1 0 0,1 0 0 0 0,0 0-1 0 0,0 0 1 0 0,0 0-1 0 0,-1 0 1 0 0,1 0 0 0 0,0 0-1 0 0,-17 6-39 0 0,-18 13 23 0 0,31-17 9 0 0,-85 46-15 0 0,-67 42-23 0 0,143-81 48 0 0,5-4 0 0 0,-1 1 0 0 0,1 0 0 0 0,0 0 0 0 0,0 1 0 0 0,0 0 0 0 0,-11 15 0 0 0,15-12 1 0 0,4-10-1 0 0,1 0 1 0 0,-1 0-1 0 0,0 1 0 0 0,0-1 1 0 0,0 0-1 0 0,1 0 1 0 0,-1 0-1 0 0,0 1 0 0 0,0-1 1 0 0,1 0-1 0 0,-1 0 1 0 0,0 0-1 0 0,1 0 0 0 0,-1 0 1 0 0,0 1-1 0 0,0-1 1 0 0,1 0-1 0 0,-1 0 0 0 0,0 0 1 0 0,1 0-1 0 0,-1 0 1 0 0,0 0-1 0 0,1 0 0 0 0,-1 0 1 0 0,0 0-1 0 0,1 0 1 0 0,-1 0-1 0 0,0 0 0 0 0,0-1 1 0 0,1 1-1 0 0,-1 0 0 0 0,1 0 1 0 0,10-2 1 0 0,7-4-2 0 0,-2-1 0 0 0,1-1 0 0 0,-1 0 0 0 0,16-12 0 0 0,18-8 0 0 0,-18 12-2 0 0,114-66-31 0 0,-145 82 20 0 0,-1 0-39 0 0,0-1 51 0 0,0 1 0 0 0,-1 0 0 0 0,1 0-1 0 0,0-1 1 0 0,0 1 0 0 0,-1 0 0 0 0,1 0 0 0 0,0 0 0 0 0,-1-1 0 0 0,1 1 0 0 0,0 0 0 0 0,0 0 0 0 0,-1 0-1 0 0,1 0 1 0 0,0 0 0 0 0,-1 0 0 0 0,1 0 0 0 0,0-1 0 0 0,-1 1 0 0 0,1 0 0 0 0,0 0 0 0 0,-1 0-1 0 0,1 0 1 0 0,0 1 0 0 0,-1-1 0 0 0,1 0 0 0 0,0 0 0 0 0,-1 0 0 0 0,1 0 0 0 0,0 0 0 0 0,-1 0 0 0 0,1 1-1 0 0,-13 2-8 0 0,-183 88-105 0 0,156-69 80 0 0,1 2-1 0 0,-62 51 1 0 0,98-73 35 0 0,2-1 0 0 0,0-1 0 0 0,-1 1 0 0 0,1 0 0 0 0,0 0 0 0 0,0 0 0 0 0,0 0 0 0 0,0 0 0 0 0,1 0 0 0 0,-1 0 0 0 0,0 0 0 0 0,0 0 0 0 0,1 0 0 0 0,-1 0 0 0 0,0 1 0 0 0,1-1 0 0 0,-1 0 0 0 0,1 0 0 0 0,0 1 0 0 0,-1-1 0 0 0,1 2 0 0 0,0-3 0 0 0,0 1 0 0 0,1-1 0 0 0,-1 1 0 0 0,0-1 0 0 0,1 0 0 0 0,-1 1 0 0 0,0-1 0 0 0,1 1 0 0 0,-1-1 0 0 0,0 0 0 0 0,1 0 0 0 0,-1 1 0 0 0,1-1 0 0 0,-1 0 0 0 0,1 0 0 0 0,-1 1 0 0 0,0-1 0 0 0,1 0 0 0 0,-1 0 0 0 0,1 0 0 0 0,-1 0 0 0 0,1 1 0 0 0,-1-1 0 0 0,1 0 0 0 0,-1 0 0 0 0,1 0 0 0 0,-1 0 0 0 0,1 0 0 0 0,-1-1 0 0 0,1 1 0 0 0,-1 0 0 0 0,1 0 0 0 0,0 0 0 0 0,0 0 0 0 0,7-2 0 0 0,1 1 0 0 0,0-1 1 0 0,0-1-1 0 0,-1 0 0 0 0,1 0 1 0 0,-1 0-1 0 0,9-6 0 0 0,56-36 5 0 0,-42 24-4 0 0,112-53 39 0 0,-9 5 54 0 0,-118 57-48 0 0,-26 12 25 0 0,-28 11-9 0 0,-138 59 64 0 0,146-55-92 0 0,1 0 0 0 0,0 2 0 0 0,-46 36 1 0 0,68-47-26 0 0,-22 19 18 0 0,28-24-22 0 0,-1 1 0 0 0,1-1 0 0 0,0 1 0 0 0,-1-1-1 0 0,1 1 1 0 0,0-1 0 0 0,0 1 0 0 0,0 0 0 0 0,0 0 0 0 0,0-1 0 0 0,0 1 0 0 0,1 0 0 0 0,-2 4 0 0 0,2-6 15 0 0,0 1-18 0 0,1-1 1 0 0,-1 1-1 0 0,0-1 1 0 0,1 0-1 0 0,-1 1 1 0 0,0-1-1 0 0,1 1 1 0 0,-1-1-1 0 0,0 0 1 0 0,1 0-1 0 0,-1 1 1 0 0,1-1-1 0 0,-1 0 1 0 0,1 0-1 0 0,-1 1 1 0 0,1-1-1 0 0,-1 0 1 0 0,1 0-1 0 0,-1 0 1 0 0,1 0-1 0 0,-1 0 1 0 0,1 0-1 0 0,-1 0 1 0 0,1 0-1 0 0,-1 0 1 0 0,1 0-1 0 0,-1 0 1 0 0,1 0-1 0 0,-1 0 1 0 0,1 0-1 0 0,-1 0 1 0 0,1 0-1 0 0,-1-1 1 0 0,1 1-1 0 0,-1 0 1 0 0,1 0-1 0 0,0-1 1 0 0,24-11 10 0 0,-18 9-6 0 0,11-7 7 0 0,0-1 0 0 0,28-22 1 0 0,-28 19-6 0 0,39-23 1 0 0,0 8 0 0 0,-44 23-9 0 0,-18 7 12 0 0,-22 10 3 0 0,-124 82 83 0 0,119-73-65 0 0,21-14 9 0 0,0 1 1 0 0,0 1-1 0 0,-16 13 1 0 0,27-20-3 0 0,0-1-38 0 0,0 0 1 0 0,0 0-1 0 0,0 1 0 0 0,0-1 0 0 0,0 0 0 0 0,0 0 1 0 0,0 0-1 0 0,0 1 0 0 0,0-1 0 0 0,0 0 0 0 0,1 0 1 0 0,-1 0-1 0 0,0 0 0 0 0,0 1 0 0 0,0-1 0 0 0,0 0 0 0 0,1 0 1 0 0,-1 0-1 0 0,0 0 0 0 0,0 0 0 0 0,0 0 0 0 0,0 1 1 0 0,1-1-1 0 0,-1 0 0 0 0,0 0 0 0 0,0 0 0 0 0,0 0 1 0 0,1 0-1 0 0,-1 0 0 0 0,0 0 0 0 0,0 0 0 0 0,1 0 0 0 0,-1 0 1 0 0,0 0-1 0 0,0 0 0 0 0,0 0 0 0 0,1 0 0 0 0,-1 0 1 0 0,0 0-1 0 0,0 0 0 0 0,0 0 0 0 0,1 0 0 0 0,-1-1 1 0 0,0 1-1 0 0,0 0 0 0 0,0 0 0 0 0,1 0 0 0 0,-1 0 1 0 0,0 0-1 0 0,0-1 0 0 0,26-10 33 0 0,0-1-1 0 0,-1-1 1 0 0,-1-1 0 0 0,25-19 0 0 0,23-13 20 0 0,9 0-23 0 0,-114 50-26 0 0,-5 11-7 0 0,1 1 0 0 0,0 2 0 0 0,2 2 0 0 0,-35 25 0 0 0,9-7 0 0 0,50-31 0 0 0,2-2 0 0 0,-1 1 0 0 0,1 1 0 0 0,1-1 0 0 0,-12 12 0 0 0,20-16 0 0 0,6-3 0 0 0,6-2 0 0 0,26-17 0 0 0,-2-2 0 0 0,50-38 0 0 0,-26 17 0 0 0,-55 39 0 0 0,-51 36 0 0 0,-92 82 24 0 0,131-106 90 0 0,16-9-62 0 0,13-9-17 0 0,-19 9-32 0 0,43-24 95 0 0,-2-3-1 0 0,58-45 1 0 0,-65 49 43 0 0,-23 16-14 0 0,-33 17-70 0 0,-107 63 15 0 0,78-43-59 0 0,-62 28 0 0 0,157-67-39 0 0,-25 3-11 0 0,1-2 0 0 0,-1 0 0 0 0,-1-2 0 0 0,0 0 0 0 0,38-28 0 0 0,-59 39 6 0 0,4-2-313 0 0,-9 5 207 0 0,-34 29-83 0 0,-87 54 1 0 0,125-86 218 0 0,12-7-6 0 0,34-20-33 0 0,-1-3-1 0 0,55-48 1 0 0,-82 65 40 0 0,-30 23 0 0 0,-23 22 0 0 0,24-20 0 0 0,-1 0-1 0 0,0-1 1 0 0,-1 0 0 0 0,0-1-1 0 0,-20 9 1 0 0,34-18-6 0 0,21-16-25 0 0,152-96-130 0 0,-172 111 152 0 0,0 0 1 0 0,0-1-1 0 0,-1 1 1 0 0,1-1 0 0 0,0 1-1 0 0,-1-1 1 0 0,1 1 0 0 0,0-1-1 0 0,-1 1 1 0 0,1-1-1 0 0,-1 0 1 0 0,1 1 0 0 0,-1-1-1 0 0,1 0 1 0 0,-1 0 0 0 0,0 1-1 0 0,1-1 1 0 0,-1-1 0 0 0,0 2 1 0 0,0-1 1 0 0,0 1 0 0 0,-1 0 0 0 0,1-1-1 0 0,0 1 1 0 0,-1 0 0 0 0,1 0 0 0 0,0-1-1 0 0,-1 1 1 0 0,1 0 0 0 0,0 0 0 0 0,-1 0-1 0 0,1-1 1 0 0,-1 1 0 0 0,1 0 0 0 0,0 0-1 0 0,-1 0 1 0 0,1 0 0 0 0,-1 0 0 0 0,1 0-1 0 0,-1 0 1 0 0,1 0 0 0 0,0 0 0 0 0,-1 0-1 0 0,-36 4-184 0 0,34-4 187 0 0,-138 32-453 0 0,141-32 455 0 0,0 0 0 0 0,1 0 1 0 0,-1 0-1 0 0,0 0 0 0 0,0 0 1 0 0,0 0-1 0 0,0-1 1 0 0,0 1-1 0 0,0 0 0 0 0,0 0 1 0 0,0 0-1 0 0,0 0 0 0 0,0 0 1 0 0,0 0-1 0 0,0 0 0 0 0,0-1 1 0 0,0 1-1 0 0,0 0 1 0 0,0 0-1 0 0,0 0 0 0 0,0 0 1 0 0,0 0-1 0 0,0-1 0 0 0,0 1 1 0 0,0 0-1 0 0,0 0 1 0 0,0 0-1 0 0,0 0 0 0 0,0 0 1 0 0,0 0-1 0 0,0 0 0 0 0,0-1 1 0 0,0 1-1 0 0,0 0 0 0 0,0 0 1 0 0,0 0-1 0 0,0 0 1 0 0,0 0-1 0 0,-1 0 0 0 0,1 0 1 0 0,0 0-1 0 0,0-1 0 0 0,0 1 1 0 0,0 0-1 0 0,0 0 1 0 0,0 0-1 0 0,0 0 0 0 0,0 0 1 0 0,-1 0-1 0 0,1 0 0 0 0,0 0 1 0 0,0 0-1 0 0,0 0 0 0 0,0 0 1 0 0,0 0-1 0 0,0 0 1 0 0,-1 0-1 0 0,1 0 0 0 0,0 0 1 0 0,0 0-1 0 0,0 0 0 0 0,0 0 1 0 0,0 0-1 0 0,0 0 1 0 0,-1 0-1 0 0,1 0 0 0 0,0 0 1 0 0,0 0-1 0 0,0 1 0 0 0,11-15-24 0 0,20-12 24 0 0,75-48-10 0 0,-31 25 7 0 0,-64 40 5 0 0,-2 4 0 0 0,0-1 0 0 0,0 0 0 0 0,-1-1 0 0 0,0 0 0 0 0,0 0 0 0 0,0-1 0 0 0,-1 0 0 0 0,-1 0 0 0 0,1-1 0 0 0,8-16 0 0 0,-14 20 0 0 0,-1 5 0 0 0,0-1 0 0 0,0 1 0 0 0,0 0 0 0 0,0-1 0 0 0,0 1 0 0 0,0-1 0 0 0,0 1 0 0 0,-1-1 0 0 0,1 1 0 0 0,0-1 0 0 0,0 1 0 0 0,-1 0 0 0 0,1-1 0 0 0,0 1 0 0 0,0 0 0 0 0,-1-1 0 0 0,1 1 0 0 0,0 0 0 0 0,-1-1 0 0 0,1 1 0 0 0,-1 0 0 0 0,1 0 0 0 0,0-1 0 0 0,-1 1 0 0 0,1 0 0 0 0,-1 0 0 0 0,1 0 0 0 0,-1-1 0 0 0,1 1 0 0 0,-1 0 0 0 0,1 0 0 0 0,-1 0 0 0 0,-15 0 0 0 0,14 0 0 0 0,-12 1 0 0 0,1 0 1 0 0,-1 1 0 0 0,0 0 0 0 0,1 1 0 0 0,-16 6-1 0 0,-65 28 9 0 0,67-26-6 0 0,-35 20 63 0 0,61-31 42 0 0,2 0-106 0 0,-1 1 0 0 0,0-1-1 0 0,1 0 1 0 0,-1 0-1 0 0,0 0 1 0 0,0 1 0 0 0,1-1-1 0 0,-1 0 1 0 0,0 0 0 0 0,1 0-1 0 0,-1 0 1 0 0,0 0-1 0 0,1 0 1 0 0,-1 1 0 0 0,0-1-1 0 0,1 0 1 0 0,-1 0-1 0 0,0 0 1 0 0,1 0 0 0 0,-1 0-1 0 0,1 0 1 0 0,-1 0 0 0 0,0-1-1 0 0,1 1 1 0 0,-1 0-1 0 0,0 0 1 0 0,1 0 0 0 0,-1 0-1 0 0,0 0 1 0 0,1-1 0 0 0,11-3 27 0 0,19-11 20 0 0,-1-2 1 0 0,34-27-1 0 0,12-6-26 0 0,-32 21-15 0 0,-22 15-1 0 0,45-24 1 0 0,-102 44-8 0 0,-26 15 0 0 0,0 2 0 0 0,2 3 0 0 0,1 2 0 0 0,-56 37 0 0 0,98-53 0 0 0,16-12 0 0 0,0 0 0 0 0,0 0 0 0 0,0 0 0 0 0,0 0 0 0 0,0 0 0 0 0,1 0 0 0 0,-1 0 0 0 0,0 0 0 0 0,0 0 0 0 0,0 0 0 0 0,0 0 0 0 0,0 0 0 0 0,0 0 0 0 0,0 0 0 0 0,0 0 0 0 0,0 1 0 0 0,0-1 0 0 0,1 0 0 0 0,-1 0 0 0 0,0 0 0 0 0,0 0 0 0 0,0 0 0 0 0,0 0 0 0 0,0 0 0 0 0,0 0 0 0 0,0 1 0 0 0,0-1 0 0 0,0 0 0 0 0,0 0 0 0 0,0 0 0 0 0,0 0 0 0 0,0 0 0 0 0,0 0 0 0 0,0 0 0 0 0,0 1 0 0 0,0-1 0 0 0,0 0 0 0 0,0 0 0 0 0,0 0 0 0 0,0 0 0 0 0,0 0 0 0 0,0 0 0 0 0,0 0 0 0 0,0 0 0 0 0,0 1 0 0 0,0-1 0 0 0,0 0 0 0 0,-1 0 0 0 0,11-2 0 0 0,8-7 0 0 0,-1 0 0 0 0,0-1 0 0 0,24-19 0 0 0,19-13 0 0 0,80-33-16 0 0,-67 38-5 0 0,86-60 0 0 0,-158 96 8 0 0,3-2 4 0 0,-3 2 1 0 0,-16 5-18 0 0,-221 109-20 0 0,212-103 44 0 0,1 0 1 0 0,-1 0 0 0 0,1 1-1 0 0,0 1 1 0 0,1 2 0 0 0,-23 17-1 0 0,45-30-4 0 0,5-2-41 0 0,1 0 40 0 0,-1 0-1 0 0,0-1 1 0 0,1 0 0 0 0,-1 0-1 0 0,0 0 1 0 0,0 0-1 0 0,0-1 1 0 0,5-4-1 0 0,14-6-14 0 0,328-167-704 0 0,-405 194 549 0 0,-399 149 136 0 0,404-146 47 0 0,86-36-5 0 0,16-7-5 0 0,80-52 1 0 0,-133 76-4 0 0,-6 3-11 0 0,-18 8-36 0 0,-30 13-26 0 0,38-15 79 0 0,-8 2-2 0 0,1 1 0 0 0,-41 27 1 0 0,58-33 2 0 0,6-2 0 0 0,5-1 0 0 0,6-3 0 0 0,16-8 0 0 0,0-2 0 0 0,34-17 0 0 0,-12 4 0 0 0,35-20-10 0 0,-84 45 4 0 0,-19 4-25 0 0,-245 87-10 0 0,239-83 41 0 0,2 0 0 0 0,-37 17 0 0 0,54-22 0 0 0,5-3 0 0 0,0 0 0 0 0,0 0 0 0 0,0 0 0 0 0,0 0 0 0 0,0 0 0 0 0,0 0 0 0 0,0 0 0 0 0,0 0 0 0 0,0 0 0 0 0,0 1 0 0 0,-1-1 0 0 0,1 0 0 0 0,0 0 0 0 0,0 0 0 0 0,0 0 0 0 0,0 0 0 0 0,0 0 0 0 0,0 0 0 0 0,0 0 0 0 0,0 1 0 0 0,0-1 0 0 0,0 0 0 0 0,0 0 0 0 0,0 0 0 0 0,0 0 0 0 0,0 0 0 0 0,0 0 0 0 0,0 0 0 0 0,0 0 0 0 0,0 1 0 0 0,0-1 0 0 0,1 0 0 0 0,-1 0 0 0 0,0 0 0 0 0,0 0 0 0 0,0 0 0 0 0,0 0 0 0 0,0 0 0 0 0,0 0 0 0 0,0 0 0 0 0,0 0 0 0 0,0 0 0 0 0,0 1 0 0 0,0-1 0 0 0,0 0 0 0 0,1 0 0 0 0,-1 0 0 0 0,0 0 0 0 0,0 0 0 0 0,0 0 0 0 0,0 0 0 0 0,0 0 0 0 0,0 0 0 0 0,0 0 0 0 0,0 0 0 0 0,0 0 0 0 0,1 0 0 0 0,-1 0 0 0 0,0 0 0 0 0,0 0 0 0 0,0 0 0 0 0,0 0 0 0 0,6 0 0 0 0,-6 0 0 0 0,24-6-8 0 0,0-1 1 0 0,-1 0 0 0 0,29-15-1 0 0,-1 1-1 0 0,293-121-471 0 0,-295 126-153 0 0,-56 30 449 0 0,-22 12 46 0 0,0-1 0 0 0,-2-2 0 0 0,-1-1 0 0 0,-53 28 1 0 0,42-26 73 0 0,1 2 1 0 0,-41 34 0 0 0,59-40 64 0 0,13-12-3 0 0,0 0 0 0 0,1 1 0 0 0,0 0 0 0 0,1 0 0 0 0,0 1 0 0 0,0 1 0 0 0,-9 14 0 0 0,18-24 3 0 0,-1 0 1 0 0,1 0-1 0 0,-1-1 0 0 0,1 1 0 0 0,-1 0 0 0 0,1 0 0 0 0,0-1 0 0 0,0 1 0 0 0,-1 0 0 0 0,1 0 1 0 0,0 0-1 0 0,0-1 0 0 0,0 1 0 0 0,0 0 0 0 0,0 0 0 0 0,0 0 0 0 0,0 0 0 0 0,0-1 0 0 0,0 1 1 0 0,0 0-1 0 0,0 0 0 0 0,0 0 0 0 0,1 0 0 0 0,-1-1 0 0 0,0 1 0 0 0,1 0 0 0 0,-1 0 0 0 0,0-1 0 0 0,2 2 1 0 0,-1-1 1 0 0,1 0 0 0 0,-1-1 0 0 0,0 1 0 0 0,1 0 1 0 0,-1-1-1 0 0,1 0 0 0 0,-1 1 0 0 0,1-1 1 0 0,0 0-1 0 0,-1 1 0 0 0,1-1 0 0 0,-1 0 0 0 0,1 0 1 0 0,2-1-1 0 0,7 0 24 0 0,0-1-1 0 0,0-1 1 0 0,15-4-1 0 0,28-15 63 0 0,-1-3-1 0 0,79-49 0 0 0,39-18 65 0 0,-15 14 7 0 0,-185 78-138 0 0,-31 16 4 0 0,0 3 0 0 0,-96 44 0 0 0,131-53-13 0 0,-38 21 78 0 0,-90 59 0 0 0,123-71-26 0 0,12-5 58 0 0,16-10 61 0 0,13-8-101 0 0,21-11-18 0 0,-1-2 0 0 0,31-23 1 0 0,23-12-18 0 0,157-63-10 0 0,-82 42-53 0 0,-130 61-37 0 0,-30 12 52 0 0,0 0-1 0 0,0 0 0 0 0,0 0 0 0 0,0 0 0 0 0,0 1 0 0 0,0-1 1 0 0,0 0-1 0 0,0 0 0 0 0,0 0 0 0 0,0 0 0 0 0,0 0 0 0 0,0 0 0 0 0,0 0 1 0 0,0 0-1 0 0,0 0 0 0 0,0 0 0 0 0,0 0 0 0 0,0 0 0 0 0,0 1 1 0 0,0-1-1 0 0,0 0 0 0 0,0 0 0 0 0,0 0 0 0 0,0 0 0 0 0,1 0 1 0 0,-1 0-1 0 0,0 0 0 0 0,0 0 0 0 0,0 0 0 0 0,0 0 0 0 0,0 0 1 0 0,0 0-1 0 0,0 0 0 0 0,0 0 0 0 0,0 0 0 0 0,0 0 0 0 0,0 0 1 0 0,0 0-1 0 0,1 0 0 0 0,-1 0 0 0 0,0 0 0 0 0,0 0 0 0 0,0 0 1 0 0,0 0-1 0 0,0 0 0 0 0,0 0 0 0 0,0 0 0 0 0,0 0 0 0 0,0 0 1 0 0,0 0-1 0 0,0 0 0 0 0,0 0 0 0 0,1 0 0 0 0,-1 0 0 0 0,0 0 1 0 0,0 0-1 0 0,0 0 0 0 0,0 0 0 0 0,0-1 0 0 0,-15 12-18 0 0,-46 24-24 0 0,-68 29 1 0 0,39-22 8 0 0,65-30 28 0 0,0 1 1 0 0,1 1-1 0 0,0 2 1 0 0,1 0-1 0 0,-40 37 1 0 0,61-52 5 0 0,2-1 0 0 0,0 0 0 0 0,-1 0 0 0 0,1 1 0 0 0,-1-1 0 0 0,1 0 0 0 0,0 1 0 0 0,-1-1 0 0 0,1 0 0 0 0,0 1 0 0 0,0-1 0 0 0,-1 0 0 0 0,1 1 0 0 0,0-1 0 0 0,0 1 0 0 0,-1-1 0 0 0,1 0 0 0 0,0 1 0 0 0,0-1 0 0 0,0 1 0 0 0,0-1 0 0 0,0 1 0 0 0,0-1 0 0 0,0 1 0 0 0,0 0 0 0 0,0-1 0 0 0,0 0 0 0 0,0 0 0 0 0,0 1 0 0 0,0-1 0 0 0,0 0 0 0 0,0 0 0 0 0,0 1 0 0 0,0-1 0 0 0,0 0 0 0 0,0 0 0 0 0,0 1 0 0 0,0-1 0 0 0,0 0 0 0 0,1 0 0 0 0,-1 0 0 0 0,0 1 0 0 0,0-1 0 0 0,0 0 0 0 0,0 0 0 0 0,1 0 0 0 0,-1 1 0 0 0,0-1 0 0 0,0 0 0 0 0,0 0 0 0 0,1 0 0 0 0,-1 0 0 0 0,0 0 0 0 0,0 1 0 0 0,1-1 0 0 0,-1 0 0 0 0,0 0 0 0 0,0 0 0 0 0,1 0 0 0 0,-1 0 0 0 0,0 0 0 0 0,0 0 0 0 0,1 0 0 0 0,-1 0 0 0 0,0 0 0 0 0,0 0 0 0 0,1 0 0 0 0,-1 0 0 0 0,0 0 0 0 0,0 0 0 0 0,1 0 0 0 0,-1-1 0 0 0,0 1 0 0 0,1 0 0 0 0,11-3 0 0 0,-12 3 0 0 0,22-9 1 0 0,0 0 0 0 0,-1-2 1 0 0,32-21-1 0 0,12-6 2 0 0,-37 24-3 0 0,24-14 4 0 0,68-24 0 0 0,-115 50-4 0 0,-1-1-2 0 0,-37 10-22 0 0,-58 27-7 0 0,3 4 0 0 0,-107 62 0 0 0,172-87 30 0 0,-46 29 2 0 0,104-54 14 0 0,128-80-15 0 0,40-19-3 0 0,-140 81-163 0 0,98-63 0 0 0,-182 107-264 0 0,-20 14 256 0 0,-59 30-1 0 0,64-41 133 0 0,1 2 0 0 0,-53 38-1 0 0,71-44 34 0 0,1 1 0 0 0,0 0-1 0 0,1 0 1 0 0,1 2 0 0 0,0 0 0 0 0,-20 31-1 0 0,33-46 9 0 0,0 1 0 0 0,1-1-1 0 0,-1 1 1 0 0,0-1 0 0 0,0 1-1 0 0,1 0 1 0 0,-1-1 0 0 0,1 1-1 0 0,-1 0 1 0 0,1-1 0 0 0,-1 1-1 0 0,1 0 1 0 0,0-1 0 0 0,0 1-1 0 0,0 0 1 0 0,0-1-1 0 0,0 1 1 0 0,1 0 0 0 0,-1 0-1 0 0,0-1 1 0 0,1 1 0 0 0,0 1-1 0 0,0-2 0 0 0,0 0 0 0 0,0 0 1 0 0,0 0-1 0 0,0 0 0 0 0,0 0 0 0 0,0 0 0 0 0,0 0 0 0 0,0-1 0 0 0,1 1 0 0 0,-1-1 0 0 0,0 1 0 0 0,1-1 0 0 0,-1 1 0 0 0,0-1 0 0 0,0 0 0 0 0,1 1 0 0 0,-1-1 0 0 0,1 0 1 0 0,-1 0-1 0 0,0 0 0 0 0,1 0 0 0 0,-1 0 0 0 0,0 0 0 0 0,1-1 0 0 0,-1 1 0 0 0,0 0 0 0 0,3-2 0 0 0,14-3-24 0 0,0-1 0 0 0,0-1 0 0 0,0 0 0 0 0,30-19 0 0 0,62-50-91 0 0,-59 39 59 0 0,-25 20 23 0 0,-12 9 8 0 0,-1-1-1 0 0,1-1 0 0 0,-2 0 1 0 0,0-1-1 0 0,22-23 1 0 0,-34 33 23 0 0,0 1 1 0 0,1 0 0 0 0,-1-1-1 0 0,1 1 1 0 0,-1-1 0 0 0,0 1-1 0 0,1 0 1 0 0,-1-1 0 0 0,0 1-1 0 0,0-1 1 0 0,1 1 0 0 0,-1-1-1 0 0,0 1 1 0 0,0-1 0 0 0,0 1-1 0 0,0-1 1 0 0,0 0-1 0 0,1 1 1 0 0,-1-1 0 0 0,0 1-1 0 0,0-1 1 0 0,0 1 0 0 0,0-1-1 0 0,-1 1 1 0 0,1-1 0 0 0,0 1-1 0 0,0-1 1 0 0,0 1 0 0 0,0-1-1 0 0,0 1 1 0 0,-1-2 0 0 0,0 2 1 0 0,0-1-1 0 0,0 1 1 0 0,0 0 0 0 0,0-1 0 0 0,0 1 0 0 0,0 0 0 0 0,0 0 0 0 0,0 0 0 0 0,0-1 0 0 0,0 1 0 0 0,0 0 0 0 0,0 0 0 0 0,0 0 0 0 0,0 1 0 0 0,-1-1-1 0 0,-36 9-8 0 0,-3 6 13 0 0,1 2 1 0 0,1 2 0 0 0,0 1-1 0 0,2 2 1 0 0,-57 43 0 0 0,81-56 85 0 0,19-16 52 0 0,18-17-23 0 0,-9 12-64 0 0,0 1 0 0 0,1 1-1 0 0,0 0 1 0 0,19-8 0 0 0,-34 18-33 0 0,10-1 434 0 0,-20-1-260 0 0,7 2-165 0 0,0 0 0 0 0,0 0 0 0 0,0 0 0 0 0,0 0 0 0 0,0 0 0 0 0,0 0 0 0 0,0 1 0 0 0,0-1 0 0 0,0 0 0 0 0,0 1 0 0 0,0 0 1 0 0,0 0-1 0 0,-2 1 0 0 0,0 1 30 0 0,1 1 0 0 0,0 0 1 0 0,0 0-1 0 0,0 0 1 0 0,1 1-1 0 0,-1-1 1 0 0,1 1-1 0 0,-2 5 0 0 0,3-9-7 0 0,8 12 288 0 0,-5-13-326 0 0,0 0 0 0 0,1 1 0 0 0,-1-1 1 0 0,0 0-1 0 0,0 0 0 0 0,0 0 0 0 0,0 0 0 0 0,0 0 0 0 0,0 0 0 0 0,0-1 0 0 0,0 1 0 0 0,0-1 0 0 0,0 1 0 0 0,0-1 0 0 0,0 0 0 0 0,0 0 0 0 0,0 0 0 0 0,3-1 0 0 0,33-25 142 0 0,-33 23-127 0 0,-2 2-4 0 0,0-1-1 0 0,0 1 0 0 0,0-1 1 0 0,-1 0-1 0 0,0 1 0 0 0,1-1 1 0 0,-1 0-1 0 0,0 0 1 0 0,0-1-1 0 0,2-4 0 0 0,-4 8-14 0 0,0-1 0 0 0,0 0 0 0 0,1 0 0 0 0,-1 1 0 0 0,0-1 0 0 0,0 0-1 0 0,0 0 1 0 0,0 0 0 0 0,0 1 0 0 0,0-1 0 0 0,0 0 0 0 0,0 0 0 0 0,-1 1 0 0 0,1-1-1 0 0,0 0 1 0 0,0 0 0 0 0,-1 1 0 0 0,1-1 0 0 0,0 0 0 0 0,-1 1 0 0 0,0-2 0 0 0,0 1-1 0 0,0 0 0 0 0,0 0 1 0 0,0 0-1 0 0,0 0 1 0 0,-1 1-1 0 0,1-1 1 0 0,0 0-1 0 0,-1 1 0 0 0,1-1 1 0 0,-1 1-1 0 0,1-1 1 0 0,-1 1-1 0 0,1 0 0 0 0,0-1 1 0 0,-3 1-1 0 0,-4-1 21 0 0,0 1-1 0 0,0 0 0 0 0,0 0 1 0 0,0 1-1 0 0,0 0 1 0 0,1 0-1 0 0,-1 1 0 0 0,0 0 1 0 0,1 1-1 0 0,-1-1 1 0 0,1 1-1 0 0,-1 1 0 0 0,1-1 1 0 0,0 1-1 0 0,1 1 0 0 0,-1-1 1 0 0,1 1-1 0 0,0 0 1 0 0,0 0-1 0 0,0 1 0 0 0,1 0 1 0 0,0 0-1 0 0,0 0 1 0 0,-6 11-1 0 0,10-16-24 0 0,0 1 0 0 0,0 0-1 0 0,0 0 1 0 0,1 0 0 0 0,-1 0 0 0 0,0 0 0 0 0,1 0-1 0 0,0 0 1 0 0,-1 0 0 0 0,1 0 0 0 0,0 0 0 0 0,0 0-1 0 0,0 0 1 0 0,0 0 0 0 0,0 0 0 0 0,1 0 0 0 0,-1 0-1 0 0,1 0 1 0 0,-1 0 0 0 0,1 0 0 0 0,0 0 0 0 0,0 0-1 0 0,-1 0 1 0 0,1 0 0 0 0,1 0 0 0 0,-1-1 0 0 0,0 1-1 0 0,0-1 1 0 0,1 1 0 0 0,-1-1 0 0 0,1 1 0 0 0,-1-1-1 0 0,1 1 1 0 0,-1-1 0 0 0,1 0 0 0 0,0 0 0 0 0,0 0-1 0 0,0 0 1 0 0,-1 0 0 0 0,1-1 0 0 0,0 1 0 0 0,0 0-1 0 0,0-1 1 0 0,0 0 0 0 0,0 1 0 0 0,0-1 0 0 0,1 0-1 0 0,-1 0 1 0 0,0 0 0 0 0,0 0 0 0 0,0 0 0 0 0,0-1-1 0 0,0 1 1 0 0,3-2 0 0 0,10-2-4 0 0,0-1 1 0 0,0-1-1 0 0,0 0 0 0 0,-1-1 1 0 0,24-16-1 0 0,64-52-35 0 0,-91 66 25 0 0,-8 7 3 0 0,25-24-19 0 0,-26 25 17 0 0,-1-1 1 0 0,1 1-1 0 0,-1-1 1 0 0,0 0 0 0 0,0 1-1 0 0,1-1 1 0 0,-1 0-1 0 0,0 0 1 0 0,-1 0 0 0 0,1 0-1 0 0,0 0 1 0 0,0 0-1 0 0,-1 0 1 0 0,1-3 0 0 0,-1 4-11 0 0,-14-1-76 0 0,12 2 90 0 0,0 0 0 0 0,0-1 1 0 0,0 1-1 0 0,0 0 0 0 0,0 0 0 0 0,-1 0 0 0 0,1 1 1 0 0,0-1-1 0 0,0 0 0 0 0,-3 2 0 0 0,-28 9-18 0 0,1 1-1 0 0,-45 25 1 0 0,65-30 21 0 0,0 1 1 0 0,0 0 0 0 0,1 0-1 0 0,0 1 1 0 0,0 0 0 0 0,1 1-1 0 0,0 1 1 0 0,-15 21 0 0 0,25-31-1 0 0,-1 0 2 0 0,0-1-1 0 0,1 1 0 0 0,-1 0 1 0 0,0 0-1 0 0,1 0 0 0 0,-1 0 1 0 0,1 0-1 0 0,0 0 1 0 0,-1 0-1 0 0,1 0 0 0 0,0 0 1 0 0,0 0-1 0 0,0 0 1 0 0,-1 0-1 0 0,1 0 0 0 0,0 0 1 0 0,0 0-1 0 0,1 1 1 0 0,-1-1-1 0 0,0 0 0 0 0,0 0 1 0 0,0 0-1 0 0,1 0 1 0 0,0 1-1 0 0,-1-1 0 0 0,1-1 0 0 0,-1 1 0 0 0,1-1 0 0 0,-1 1 0 0 0,1-1 0 0 0,0 0 0 0 0,-1 1-1 0 0,1-1 1 0 0,-1 0 0 0 0,1 0 0 0 0,0 0 0 0 0,-1 1 0 0 0,1-1 0 0 0,0 0 0 0 0,-1 0 0 0 0,1 0 0 0 0,0 0 0 0 0,0 0 0 0 0,-1 0 0 0 0,1 0 0 0 0,0 0 0 0 0,-1 0 0 0 0,1-1 0 0 0,0 1 0 0 0,-1 0 0 0 0,1 0-1 0 0,-1 0 1 0 0,1-1 0 0 0,0 1 0 0 0,-1 0 0 0 0,1-1 0 0 0,20-10-6 0 0,0-3 2 0 0,5-2-29 0 0,1-2 0 0 0,-2-1 1 0 0,-1-1-1 0 0,25-27 0 0 0,-48 47 29 0 0,-1 0 0 0 0,0 0 0 0 0,0 0 0 0 0,1-1 1 0 0,-1 1-1 0 0,0 0 0 0 0,1 0 0 0 0,-1-1 0 0 0,0 1 0 0 0,0 0 0 0 0,1 0 0 0 0,-1-1 1 0 0,0 1-1 0 0,0 0 0 0 0,0-1 0 0 0,0 1 0 0 0,1 0 0 0 0,-1-1 0 0 0,0 1 0 0 0,0 0 0 0 0,0-1 1 0 0,0 1-1 0 0,0-1 0 0 0,0 1 0 0 0,0 0 0 0 0,0-1 0 0 0,0 1 0 0 0,0 0 0 0 0,0-1 1 0 0,0 1-1 0 0,0 0 0 0 0,0-1 0 0 0,0 1 0 0 0,0 0 0 0 0,-1-1 0 0 0,1 1 0 0 0,0 0 1 0 0,0-1-1 0 0,-16 0-53 0 0,-24 12 32 0 0,27-6 21 0 0,1 2 0 0 0,-1-1 1 0 0,1 1-1 0 0,1 1 0 0 0,-17 14 1 0 0,23-18 1 0 0,0 1 1 0 0,0-1 0 0 0,0 1-1 0 0,1 1 1 0 0,-1-1 0 0 0,2 1 0 0 0,-1-1-1 0 0,0 1 1 0 0,1 0 0 0 0,0 1-1 0 0,1-1 1 0 0,-1 0 0 0 0,-1 10 0 0 0,3-14 1 0 0,1 0 1 0 0,0 0-1 0 0,0 0 1 0 0,0 0 0 0 0,0 0-1 0 0,0 0 1 0 0,0 0-1 0 0,1 0 1 0 0,-1-1 0 0 0,0 1-1 0 0,1 0 1 0 0,1 3-1 0 0,-2-4 1 0 0,1 0-1 0 0,0 0 0 0 0,-1-1 1 0 0,1 1-1 0 0,0 0 0 0 0,-1-1 0 0 0,1 1 1 0 0,0-1-1 0 0,-1 1 0 0 0,1-1 1 0 0,0 1-1 0 0,0-1 0 0 0,0 1 1 0 0,0-1-1 0 0,0 0 0 0 0,-1 1 1 0 0,1-1-1 0 0,0 0 0 0 0,0 0 1 0 0,0 0-1 0 0,0 0 0 0 0,0 0 0 0 0,0 0 1 0 0,0 0-1 0 0,0 0 0 0 0,0 0 1 0 0,0 0-1 0 0,-1 0 0 0 0,1-1 1 0 0,1 1-1 0 0,9-5 1 0 0,0 0 1 0 0,0 0-1 0 0,-1-1 1 0 0,0 0-1 0 0,0-1 1 0 0,0 0-1 0 0,-1 0 0 0 0,15-17 1 0 0,5-2 0 0 0,16-16-2 0 0,-41 38 0 0 0,0-1 0 0 0,0 1 0 0 0,-1-1 0 0 0,0 0 0 0 0,0 0 0 0 0,0 0 0 0 0,-1 0 0 0 0,4-10 0 0 0,-6 15 0 0 0,0 0 0 0 0,0-1 1 0 0,0 1-1 0 0,0-1 0 0 0,0 1 0 0 0,0 0 1 0 0,0-1-1 0 0,0 1 0 0 0,0-1 1 0 0,0 1-1 0 0,0 0 0 0 0,0-1 1 0 0,0 1-1 0 0,0-1 0 0 0,0 1 1 0 0,0 0-1 0 0,0-1 0 0 0,-1 1 1 0 0,1-1-1 0 0,0 1 0 0 0,0 0 1 0 0,-1-1-1 0 0,1 1 0 0 0,0 0 0 0 0,0-1 1 0 0,-1 1-1 0 0,1 0 0 0 0,0 0 1 0 0,-1-1-1 0 0,1 1 0 0 0,0 0 1 0 0,-1 0-1 0 0,1 0 0 0 0,0-1 1 0 0,-1 1-1 0 0,1 0 0 0 0,-1 0 1 0 0,1 0-1 0 0,0 0 0 0 0,-1 0 0 0 0,1 0 1 0 0,-1 0-1 0 0,1 0 0 0 0,-1 0 1 0 0,1 0-1 0 0,0 0 0 0 0,-1 0 1 0 0,1 0-1 0 0,-1 0 0 0 0,1 0 1 0 0,0 0-1 0 0,-1 1 0 0 0,-21 4 21 0 0,16-2-19 0 0,-1 0-1 0 0,1 0 1 0 0,0 1 0 0 0,0 0 0 0 0,0 0 0 0 0,-6 6-1 0 0,10-9 3 0 0,0 1 0 0 0,0 0 0 0 0,0-1-1 0 0,1 1 1 0 0,-1 0 0 0 0,1 0-1 0 0,-1 0 1 0 0,1 0 0 0 0,-1 1 0 0 0,1-1-1 0 0,0 0 1 0 0,0 1 0 0 0,0-1 0 0 0,1 0-1 0 0,-1 1 1 0 0,0-1 0 0 0,1 1-1 0 0,0-1 1 0 0,-1 1 0 0 0,1 3 0 0 0,0-6-1 0 0,1 1 1 0 0,-1 0-1 0 0,0-1 1 0 0,0 1-1 0 0,1-1 1 0 0,-1 1-1 0 0,0 0 1 0 0,1-1-1 0 0,-1 1 1 0 0,1-1-1 0 0,-1 1 1 0 0,0-1-1 0 0,1 1 1 0 0,-1-1-1 0 0,1 0 1 0 0,0 1-1 0 0,-1-1 1 0 0,1 1-1 0 0,-1-1 1 0 0,1 0-1 0 0,-1 0 1 0 0,1 1-1 0 0,0-1 1 0 0,-1 0-1 0 0,1 0 1 0 0,0 0-1 0 0,-1 0 1 0 0,1 0-1 0 0,0 1 1 0 0,-1-1-1 0 0,1-1 1 0 0,0 1-1 0 0,-1 0 1 0 0,1 0-1 0 0,0 0 1 0 0,-1 0-1 0 0,1 0 1 0 0,0 0-1 0 0,-1-1 1 0 0,1 1-1 0 0,-1 0 1 0 0,1-1 0 0 0,0 1-1 0 0,0-1 1 0 0,27-15 88 0 0,-21 10-56 0 0,0 0-1 0 0,0 0 0 0 0,0-1 1 0 0,-1 0-1 0 0,7-10 1 0 0,-12 16-26 0 0,1-1 0 0 0,-1 0-1 0 0,0 1 1 0 0,0-1 0 0 0,0 0 0 0 0,0 0 0 0 0,0 0 0 0 0,-1 0 0 0 0,1 0 0 0 0,0 1 0 0 0,-1-1 0 0 0,0-1 0 0 0,1 1 0 0 0,-1 0 0 0 0,0 0-1 0 0,0 0 1 0 0,0 0 0 0 0,0 0 0 0 0,0 0 0 0 0,-1 0 0 0 0,1 0 0 0 0,-1 0 0 0 0,1 0 0 0 0,-1 0 0 0 0,0 0 0 0 0,1 0 0 0 0,-1 1-1 0 0,0-1 1 0 0,0 0 0 0 0,-2-2 0 0 0,1 3-4 0 0,0-1-1 0 0,1 1 1 0 0,-1 0-1 0 0,0 0 1 0 0,0 0-1 0 0,0 0 0 0 0,0 0 1 0 0,0 0-1 0 0,0 0 1 0 0,0 1-1 0 0,0-1 1 0 0,0 1-1 0 0,-1-1 1 0 0,1 1-1 0 0,0 0 1 0 0,0 0-1 0 0,0 0 1 0 0,0 0-1 0 0,-1 0 1 0 0,1 1-1 0 0,0-1 0 0 0,0 1 1 0 0,0-1-1 0 0,0 1 1 0 0,0 0-1 0 0,0 0 1 0 0,-3 1-1 0 0,-5 3 12 0 0,0 0 0 0 0,1 1 0 0 0,-17 13 1 0 0,22-15-8 0 0,1-1 0 0 0,-1 1 0 0 0,1 0 0 0 0,0 0 0 0 0,0 0 0 0 0,0 1 0 0 0,1-1 0 0 0,0 1 1 0 0,0-1-1 0 0,0 1 0 0 0,0 0 0 0 0,0 0 0 0 0,1-1 0 0 0,0 1 0 0 0,0 0 0 0 0,1 0 0 0 0,-1 1 0 0 0,1-1 1 0 0,0 0-1 0 0,1 0 0 0 0,-1 0 0 0 0,2 6 0 0 0,-2-8-7 0 0,1 0 0 0 0,0-1 0 0 0,0 1 0 0 0,0 0 0 0 0,0-1 0 0 0,0 1 1 0 0,0-1-1 0 0,0 1 0 0 0,1-1 0 0 0,0 1 0 0 0,-1-1 0 0 0,1 0 0 0 0,0 0 0 0 0,0 0 0 0 0,0 0 0 0 0,0 0 0 0 0,0 0 0 0 0,1-1 0 0 0,-1 1 1 0 0,1-1-1 0 0,-1 0 0 0 0,1 1 0 0 0,-1-1 0 0 0,1 0 0 0 0,0 0 0 0 0,-1-1 0 0 0,1 1 0 0 0,0 0 0 0 0,0-1 0 0 0,-1 0 0 0 0,1 0 0 0 0,0 0 1 0 0,0 0-1 0 0,0 0 0 0 0,0 0 0 0 0,-1-1 0 0 0,1 1 0 0 0,0-1 0 0 0,0 0 0 0 0,3-1 0 0 0,4-2-1 0 0,-1-1 0 0 0,1 0 0 0 0,-1 0 1 0 0,0 0-1 0 0,-1-1 0 0 0,1-1 0 0 0,-1 1 0 0 0,0-1 0 0 0,-1-1 0 0 0,0 0 0 0 0,0 0 0 0 0,-1 0 0 0 0,1 0 0 0 0,-2-1 0 0 0,10-18 1 0 0,-15 26-3 0 0,1 0 0 0 0,-1 1 0 0 0,0-1 0 0 0,0 1 0 0 0,1-1 0 0 0,-1 1 0 0 0,0-1 0 0 0,0 0 0 0 0,0 1 0 0 0,1-1 0 0 0,-1 1 0 0 0,0-1 0 0 0,0 0 0 0 0,0 1 0 0 0,0-1 0 0 0,0 1 0 0 0,0-1 0 0 0,0 0 0 0 0,-1 1 0 0 0,1-1 0 0 0,0 1 0 0 0,0-2 0 0 0,-1 1 0 0 0,0 0 0 0 0,1 0 0 0 0,-1 0 0 0 0,0 0 0 0 0,0 0 0 0 0,0 0 0 0 0,0 0 0 0 0,1 1 0 0 0,-1-1 0 0 0,0 0 0 0 0,-1 0 0 0 0,1 1 0 0 0,0-1 0 0 0,0 1 0 0 0,0-1 0 0 0,0 1 0 0 0,0-1 0 0 0,-1 1 0 0 0,1 0 0 0 0,0 0 0 0 0,0-1 0 0 0,-1 1 0 0 0,1 0 0 0 0,0 0 0 0 0,0 0 0 0 0,-2 1 0 0 0,1-1 0 0 0,-14 0 0 0 0,0 2 0 0 0,0 0 0 0 0,0 1 0 0 0,0 1 0 0 0,1 0 0 0 0,-1 1 0 0 0,1 0 0 0 0,0 2 0 0 0,1-1 0 0 0,0 2 0 0 0,0 0 0 0 0,0 1 0 0 0,1 0 0 0 0,-17 16 0 0 0,22-17-1 0 0,1 0 1 0 0,0 0 0 0 0,-9 13 0 0 0,15-19 0 0 0,-1 1 1 0 0,0-1-1 0 0,1 1 1 0 0,0-1-1 0 0,-1 1 0 0 0,1 0 1 0 0,0-1-1 0 0,0 1 1 0 0,1 0-1 0 0,-1 0 0 0 0,1 0 1 0 0,-1 0-1 0 0,1-1 1 0 0,0 1-1 0 0,0 0 0 0 0,0 0 1 0 0,1 5-1 0 0,-1-7 0 0 0,1-1 1 0 0,-1 1-1 0 0,0-1 0 0 0,1 1 0 0 0,-1 0 1 0 0,0-1-1 0 0,1 1 0 0 0,-1-1 0 0 0,1 1 1 0 0,-1-1-1 0 0,1 1 0 0 0,-1-1 0 0 0,1 0 1 0 0,0 1-1 0 0,-1-1 0 0 0,1 1 0 0 0,-1-1 1 0 0,1 0-1 0 0,0 0 0 0 0,-1 1 0 0 0,1-1 1 0 0,0 0-1 0 0,-1 0 0 0 0,1 0 0 0 0,0 0 1 0 0,0 0-1 0 0,-1 0 0 0 0,2 0 0 0 0,17-3 3 0 0,-16 2-3 0 0,8-3-3 0 0,0 0 1 0 0,-1 0-1 0 0,1-1 1 0 0,-1 0-1 0 0,0-1 1 0 0,0 0-1 0 0,0-1 1 0 0,14-13-1 0 0,-6 3-21 0 0,-1 0-1 0 0,-1-1 1 0 0,17-23 0 0 0,-17 15-31 0 0,-15 25 50 0 0,0 0 1 0 0,-1-1-1 0 0,1 1 0 0 0,-1-1 1 0 0,1 1-1 0 0,-1-1 0 0 0,0 1 0 0 0,1-1 1 0 0,-1 1-1 0 0,0-1 0 0 0,0 1 1 0 0,0-1-1 0 0,0 1 0 0 0,0-1 0 0 0,-1 1 1 0 0,1-3-1 0 0,-1 4 3 0 0,1-1 1 0 0,-1 0 0 0 0,1 1-1 0 0,-1-1 1 0 0,1 1 0 0 0,-1-1-1 0 0,1 1 1 0 0,-1-1-1 0 0,0 1 1 0 0,1 0 0 0 0,-1-1-1 0 0,0 1 1 0 0,1 0-1 0 0,-1-1 1 0 0,0 1 0 0 0,0 0-1 0 0,1 0 1 0 0,-1 0-1 0 0,0 0 1 0 0,0-1 0 0 0,1 1-1 0 0,-1 0 1 0 0,0 0-1 0 0,0 1 1 0 0,-1-1 0 0 0,-22 4-14 0 0,19-2 10 0 0,-9 1 1 0 0,0 2 0 0 0,0-1-1 0 0,0 2 1 0 0,1 0 0 0 0,0 1 0 0 0,0 0 0 0 0,0 1-1 0 0,1 0 1 0 0,-17 16 0 0 0,13-11 3 0 0,2 2 0 0 0,0 0 0 0 0,1 0 0 0 0,0 1 0 0 0,1 1 0 0 0,-13 24 0 0 0,29-51-2 0 0,-1 0 1 0 0,0 0 0 0 0,-1 0 0 0 0,0 0 0 0 0,-1-1 0 0 0,0-15 0 0 0,0 20 2 0 0,-1-1 0 0 0,0 1 0 0 0,0 0-1 0 0,-1 0 1 0 0,0-1 0 0 0,0 1 0 0 0,0 0 0 0 0,-1 0-1 0 0,0 0 1 0 0,0 0 0 0 0,0 1 0 0 0,-1-1 0 0 0,0 1 0 0 0,0-1-1 0 0,-6-7 1 0 0,5 10-1 0 0,0-1 0 0 0,-1 0-1 0 0,0 1 1 0 0,1 0 0 0 0,-1 0-1 0 0,0 1 1 0 0,-1-1 0 0 0,1 1 0 0 0,0 0-1 0 0,-1 0 1 0 0,1 1 0 0 0,-1 0-1 0 0,1 0 1 0 0,-1 0 0 0 0,0 0-1 0 0,1 1 1 0 0,-1 0 0 0 0,0 0-1 0 0,1 1 1 0 0,-1 0 0 0 0,0 0 0 0 0,1 0-1 0 0,-1 0 1 0 0,1 1 0 0 0,0 0-1 0 0,-1 0 1 0 0,-8 5 0 0 0,7-3 1 0 0,-1 0 0 0 0,1 1 0 0 0,1-1 0 0 0,-1 2 0 0 0,1-1-1 0 0,-1 0 1 0 0,1 1 0 0 0,1 0 0 0 0,-1 1 0 0 0,1-1 0 0 0,1 1 0 0 0,-1 0 0 0 0,1 0 0 0 0,0 0 0 0 0,0 1 0 0 0,1 0 0 0 0,0-1 0 0 0,-3 15 0 0 0,5-16 3 0 0,0 0 1 0 0,1 0-1 0 0,-1 0 0 0 0,1 0 0 0 0,1 0 1 0 0,-1-1-1 0 0,1 1 0 0 0,0 0 1 0 0,0 0-1 0 0,0 0 0 0 0,1-1 1 0 0,0 1-1 0 0,0-1 0 0 0,5 8 1 0 0,-5-9-1 0 0,1-1 0 0 0,-1 0 1 0 0,1 0-1 0 0,0 0 0 0 0,0-1 1 0 0,0 1-1 0 0,0 0 0 0 0,0-1 1 0 0,1 0-1 0 0,-1 0 0 0 0,1 0 1 0 0,-1 0-1 0 0,1-1 0 0 0,0 1 1 0 0,0-1-1 0 0,0 0 0 0 0,0 0 1 0 0,-1 0-1 0 0,1-1 1 0 0,0 1-1 0 0,1-1 0 0 0,3 0 1 0 0,2-1 2 0 0,1 1 0 0 0,-1-2 0 0 0,0 1 0 0 0,0-1 0 0 0,0-1 0 0 0,0 0 0 0 0,0 0 0 0 0,0-1 0 0 0,-1 0 0 0 0,0 0 0 0 0,0-1 0 0 0,0-1 1 0 0,0 0-1 0 0,12-10 0 0 0,-11 7-1 0 0,-1-1 1 0 0,0 0-1 0 0,0 0 0 0 0,-1-1 1 0 0,-1 0-1 0 0,0 0 1 0 0,0-1-1 0 0,-1 1 0 0 0,0-2 1 0 0,7-22-1 0 0,-12 31-4 0 0,0 1-1 0 0,-1-1 1 0 0,1 0 0 0 0,0 0-1 0 0,-1 0 1 0 0,0 0 0 0 0,0 0-1 0 0,0 1 1 0 0,-1-1-1 0 0,1 0 1 0 0,-1 0 0 0 0,0 0-1 0 0,0 0 1 0 0,0 1-1 0 0,0-1 1 0 0,-1 0 0 0 0,0 1-1 0 0,1-1 1 0 0,-1 1 0 0 0,-1 0-1 0 0,1 0 1 0 0,0 0-1 0 0,-1 0 1 0 0,1 0 0 0 0,-1 0-1 0 0,0 0 1 0 0,-5-3-1 0 0,2 2 2 0 0,0 1-1 0 0,0-1 0 0 0,0 1 0 0 0,0 0 1 0 0,0 0-1 0 0,-1 1 0 0 0,0 0 0 0 0,1 0 1 0 0,-1 1-1 0 0,0-1 0 0 0,0 1 0 0 0,0 1 1 0 0,0-1-1 0 0,-10 2 0 0 0,4 1 4 0 0,0 0-1 0 0,0 1 0 0 0,1 0 1 0 0,-1 1-1 0 0,1 1 1 0 0,0 0-1 0 0,0 0 0 0 0,1 1 1 0 0,-1 1-1 0 0,-13 10 1 0 0,20-13-3 0 0,1-1 0 0 0,0 0 0 0 0,0 1 0 0 0,0 0 0 0 0,0 0 0 0 0,1 0 0 0 0,0 0 1 0 0,-1 1-1 0 0,2-1 0 0 0,-1 1 0 0 0,0 0 0 0 0,1 0 0 0 0,0 0 0 0 0,0 0 1 0 0,0 0-1 0 0,1 0 0 0 0,0 0 0 0 0,0 1 0 0 0,0-1 0 0 0,1 1 0 0 0,0-1 0 0 0,0 0 1 0 0,0 1-1 0 0,0-1 0 0 0,1 1 0 0 0,0-1 0 0 0,2 7 0 0 0,-2-9-1 0 0,0 0-1 0 0,0 0 0 0 0,0-1 0 0 0,0 1 1 0 0,1 0-1 0 0,-1 0 0 0 0,1-1 1 0 0,0 1-1 0 0,0-1 0 0 0,-1 1 1 0 0,2-1-1 0 0,-1 0 0 0 0,0 0 1 0 0,0 0-1 0 0,1 0 0 0 0,-1 0 1 0 0,1-1-1 0 0,0 1 0 0 0,3 1 1 0 0,-1-1-1 0 0,0-1 1 0 0,0 0 0 0 0,-1 0 0 0 0,1-1 0 0 0,0 0 0 0 0,0 1 0 0 0,0-1 0 0 0,-1-1 0 0 0,1 1 0 0 0,0-1 0 0 0,6-1 0 0 0,7-4 1 0 0,0 0 1 0 0,0-1 0 0 0,0-1-1 0 0,-1 0 1 0 0,17-12 0 0 0,-25 15-4 0 0,88-58-9 0 0,-82 52 7 0 0,-1 0 1 0 0,0-1 0 0 0,-1 0-1 0 0,15-19 1 0 0,-27 30 0 0 0,1-1 0 0 0,-1 0 0 0 0,0 0 0 0 0,1 0 0 0 0,-1 0 1 0 0,0 1-1 0 0,0-2 0 0 0,0 1 0 0 0,-1 0 0 0 0,1 0 0 0 0,0 0 0 0 0,-1 0 0 0 0,0 0 1 0 0,1-1-1 0 0,-1 1 0 0 0,0 0 0 0 0,0 0 0 0 0,0-1 0 0 0,-1-1 0 0 0,1 2 1 0 0,-1 1-1 0 0,0 0 0 0 0,0-1 0 0 0,1 1 0 0 0,-1 0 1 0 0,0 0-1 0 0,0 0 0 0 0,0 0 0 0 0,0 0 0 0 0,-1 0 1 0 0,1 0-1 0 0,0 0 0 0 0,0 0 0 0 0,-1 1 0 0 0,1-1 1 0 0,0 0-1 0 0,-1 1 0 0 0,1-1 0 0 0,0 1 0 0 0,-1-1 1 0 0,1 1-1 0 0,-1 0 0 0 0,1 0 0 0 0,-1 0 0 0 0,1 0 1 0 0,-1 0-1 0 0,1 0 0 0 0,0 0 0 0 0,-1 0 0 0 0,-1 1 1 0 0,-17 2-19 0 0,1 1 1 0 0,0 1-1 0 0,0 1 1 0 0,0 0-1 0 0,1 1 1 0 0,-31 18-1 0 0,7-5 9 0 0,18-9 6 0 0,1 0 0 0 0,0 2 0 0 0,0 0 0 0 0,2 2 1 0 0,0 0-1 0 0,0 2 0 0 0,2 0 0 0 0,0 1 0 0 0,-22 27 1 0 0,39-43 4 0 0,0 1 0 0 0,1-1 0 0 0,-1 1 0 0 0,1 0 0 0 0,-1 0 0 0 0,1 0 0 0 0,0-1 0 0 0,0 1 0 0 0,0 0 0 0 0,0 0 0 0 0,1 1 0 0 0,-1-1 0 0 0,1 5 0 0 0,0-7 0 0 0,0 0 0 0 0,0 0 0 0 0,0 0 0 0 0,0-1 0 0 0,1 1 0 0 0,-1 0 0 0 0,0 0 0 0 0,1 0 0 0 0,-1 0 0 0 0,1 0 0 0 0,-1-1 0 0 0,1 1 0 0 0,-1 0 0 0 0,1 0 0 0 0,-1-1 0 0 0,1 1 0 0 0,0 0 0 0 0,1 0 0 0 0,-1 0 0 0 0,1 0 0 0 0,-1-1 0 0 0,1 1 0 0 0,0 0 0 0 0,-1-1 0 0 0,1 1 0 0 0,0-1 0 0 0,-1 0 0 0 0,1 0 0 0 0,0 0 0 0 0,0 1 0 0 0,-1-2 0 0 0,3 1 0 0 0,9-2 0 0 0,-1 0 0 0 0,1 0 0 0 0,-1-2 0 0 0,0 1 0 0 0,-1-2 0 0 0,21-9 0 0 0,65-44 0 0 0,-73 43 0 0 0,75-44-14 0 0,73-49-8 0 0,-147 90-2 0 0,-1-2 1 0 0,0 0 0 0 0,-2-1 0 0 0,29-35 0 0 0,-42 45 12 0 0,-6 9 0 0 0,-1-2-1 0 0,1 1 1 0 0,0 0 0 0 0,-1 0 0 0 0,0-1-1 0 0,0 1 1 0 0,0-1 0 0 0,0 0-1 0 0,-1 0 1 0 0,2-5 0 0 0,-3 9 10 0 0,0-1-1 0 0,0 1 1 0 0,0 0 0 0 0,0-1-1 0 0,0 1 1 0 0,-1-1 0 0 0,1 1-1 0 0,0 0 1 0 0,0-1 0 0 0,-1 1-1 0 0,1-1 1 0 0,0 1 0 0 0,0 0-1 0 0,-1 0 1 0 0,1-1 0 0 0,-1 1-1 0 0,1 0 1 0 0,0-1 0 0 0,-1 1-1 0 0,1 0 1 0 0,0 0 0 0 0,-1 0-1 0 0,1-1 1 0 0,-1 1 0 0 0,1 0-1 0 0,-1 0 1 0 0,1 0 0 0 0,-1 0-1 0 0,1 0 1 0 0,0 0 0 0 0,-1 0 0 0 0,1 0-1 0 0,-1 0 1 0 0,1 0 0 0 0,-1 0-1 0 0,1 0 1 0 0,-1 0 0 0 0,0 1-1 0 0,-18 1-35 0 0,-1 5 38 0 0,0 0 1 0 0,0 2 0 0 0,1 0 0 0 0,0 1 0 0 0,1 1 0 0 0,-19 14 0 0 0,14-9 1 0 0,-28 16 23 0 0,24-17 23 0 0,2 1 0 0 0,0 2 0 0 0,-40 35 0 0 0,64-52-42 0 0,0 1-1 0 0,0-1 1 0 0,-1 0 0 0 0,1 0-1 0 0,0 0 1 0 0,0 1-1 0 0,1-1 1 0 0,-1 1-1 0 0,0-1 1 0 0,0 1 0 0 0,1-1-1 0 0,-1 1 1 0 0,1-1-1 0 0,-1 3 1 0 0,1-4-2 0 0,0 1 1 0 0,0-1 0 0 0,0 1-1 0 0,0-1 1 0 0,0 1-1 0 0,1-1 1 0 0,-1 1-1 0 0,0-1 1 0 0,0 1 0 0 0,1-1-1 0 0,-1 0 1 0 0,0 1-1 0 0,1-1 1 0 0,-1 1-1 0 0,0-1 1 0 0,1 0 0 0 0,-1 1-1 0 0,0-1 1 0 0,1 0-1 0 0,-1 1 1 0 0,1-1-1 0 0,-1 0 1 0 0,0 0-1 0 0,1 0 1 0 0,-1 1 0 0 0,1-1-1 0 0,-1 0 1 0 0,1 0-1 0 0,0 0 1 0 0,3 1 14 0 0,1-1 1 0 0,-1 1 0 0 0,0-1-1 0 0,1 0 1 0 0,-1-1-1 0 0,1 1 1 0 0,-1-1-1 0 0,7-1 1 0 0,32-11 51 0 0,-1-2 0 0 0,75-38 0 0 0,74-57-12 0 0,-96 54-57 0 0,-38 24 5 0 0,-24 14-52 0 0,0 0 0 0 0,-1-3-1 0 0,-1 0 1 0 0,38-35-1 0 0,-68 55 32 0 0,0 0 0 0 0,0 0 0 0 0,0 0 0 0 0,0 0 0 0 0,0 0 1 0 0,-1 0-1 0 0,1 0 0 0 0,0 0 0 0 0,0 0 0 0 0,-1 0 0 0 0,1-1 0 0 0,-1 1 0 0 0,1 0 0 0 0,-1 0 0 0 0,1-1 0 0 0,-1-1 0 0 0,0 2 4 0 0,0 1 0 0 0,0-1 0 0 0,-1 1 0 0 0,1-1 0 0 0,0 1 0 0 0,0-1 0 0 0,-1 1 0 0 0,1-1 0 0 0,0 1-1 0 0,-1 0 1 0 0,1-1 0 0 0,0 1 0 0 0,-1 0 0 0 0,1-1 0 0 0,-1 1 0 0 0,1 0 0 0 0,-1-1 0 0 0,1 1 0 0 0,-1 0 0 0 0,1 0 0 0 0,0-1 0 0 0,-1 1 0 0 0,0 0 0 0 0,1 0-1 0 0,-1 0 1 0 0,1 0 0 0 0,-1 0 0 0 0,-5-1-26 0 0,1 1 0 0 0,0 0 0 0 0,0 0 0 0 0,-1 1 0 0 0,1-1 0 0 0,0 1 0 0 0,-5 2 0 0 0,-79 26-315 0 0,-145 71 0 0 0,221-93 323 0 0,-405 231-350 0 0,409-233 370 0 0,-30 22-28 0 0,37-26 32 0 0,0 1 1 0 0,0-1-1 0 0,0 1 0 0 0,0 0 1 0 0,1 0-1 0 0,-1 0 0 0 0,0 0 1 0 0,1 0-1 0 0,-1 0 1 0 0,1 0-1 0 0,0 1 0 0 0,0-1 1 0 0,0 1-1 0 0,-1 2 0 0 0,2-5 2 0 0,0 1 0 0 0,0-1 0 0 0,1 1 0 0 0,-1-1 0 0 0,0 1 0 0 0,0-1 0 0 0,1 1 0 0 0,-1-1 0 0 0,0 1 0 0 0,0-1 0 0 0,1 1 0 0 0,-1-1 0 0 0,0 0 0 0 0,1 1 0 0 0,-1-1 0 0 0,1 1 0 0 0,-1-1 1 0 0,1 0-1 0 0,-1 1 0 0 0,0-1 0 0 0,1 0 0 0 0,-1 0 0 0 0,1 1 0 0 0,-1-1 0 0 0,1 0 0 0 0,0 0 0 0 0,-1 0 0 0 0,1 0 0 0 0,-1 0 0 0 0,1 0 0 0 0,-1 0 0 0 0,1 0 0 0 0,-1 0 0 0 0,1 0 0 0 0,-1 0 0 0 0,1 0 0 0 0,0 0 0 0 0,-1 0 0 0 0,1 0 0 0 0,-1 0 0 0 0,1-1 0 0 0,0 1 0 0 0,26-6-10 0 0,-27 6 11 0 0,37-12-7 0 0,0-2 1 0 0,47-25-1 0 0,67-46-22 0 0,-28 15 5 0 0,302-165-64 0 0,-46 47-81 0 0,-177 91-5 0 0,-68 23-355 0 0,-133 73 465 0 0,-22 4-264 0 0,-63 27 189 0 0,-79 40 1 0 0,37-14 69 0 0,117-53 67 0 0,-37 19-10 0 0,44-21 11 0 0,1 0 1 0 0,-1 0 0 0 0,0 0-1 0 0,1 0 1 0 0,-1 0-1 0 0,1 0 1 0 0,-1 1 0 0 0,1-1-1 0 0,-1 1 1 0 0,1-1-1 0 0,0 1 1 0 0,0-1 0 0 0,0 1-1 0 0,0 0 1 0 0,0 0 0 0 0,0-1-1 0 0,0 1 1 0 0,1 0-1 0 0,-1 0 1 0 0,0 3 0 0 0,1-4 0 0 0,0 0 0 0 0,1-1 0 0 0,-1 1 0 0 0,0 0 0 0 0,1 0 0 0 0,-1-1 0 0 0,1 1 0 0 0,-1-1 0 0 0,0 1 0 0 0,1 0 0 0 0,0-1 0 0 0,-1 1 0 0 0,1-1 0 0 0,-1 1 0 0 0,1-1 0 0 0,-1 1 0 0 0,1-1 0 0 0,0 0 0 0 0,0 1 0 0 0,-1-1 0 0 0,1 0 0 0 0,0 1 0 0 0,-1-1 0 0 0,1 0 0 0 0,0 0 0 0 0,0 0 0 0 0,-1 0 0 0 0,1 0 0 0 0,0 0 0 0 0,0 0 0 0 0,0 0 0 0 0,-1 0 0 0 0,1 0 0 0 0,0 0 0 0 0,0 0 0 0 0,0-1 0 0 0,0 1 0 0 0,21-2 0 0 0,-2-1 0 0 0,1-1 0 0 0,40-13 0 0 0,60-30-2 0 0,-57 20-6 0 0,32-16-44 0 0,172-107 0 0 0,-258 145 43 0 0,26-19-13 0 0,-33 22 15 0 0,-1 1-1 0 0,1-1 1 0 0,-1-1 0 0 0,0 1-1 0 0,0 0 1 0 0,1-1 0 0 0,-1 1-1 0 0,-1-1 1 0 0,1 1 0 0 0,1-4-1 0 0,-3 5 6 0 0,0 1 0 0 0,0 0 0 0 0,0-1 0 0 0,0 1 0 0 0,0-1 0 0 0,0 1 0 0 0,0 0 0 0 0,0-1 0 0 0,0 1 0 0 0,-1 0 0 0 0,1-1 0 0 0,0 1 0 0 0,0 0 0 0 0,0-1 0 0 0,-1 1 0 0 0,1 0 0 0 0,0-1 0 0 0,0 1 0 0 0,-1 0 0 0 0,1 0 0 0 0,0-1 0 0 0,-1 1 0 0 0,1 0 0 0 0,0 0 0 0 0,-1 0 0 0 0,1-1 0 0 0,0 1 0 0 0,-1 0 0 0 0,1 0 0 0 0,0 0 0 0 0,-1 0 0 0 0,1 0 0 0 0,0 0 0 0 0,-1 0 0 0 0,1 0 0 0 0,-1 0 0 0 0,1 0 0 0 0,0 0 0 0 0,-1 0 0 0 0,1 0 0 0 0,-1 0 0 0 0,1 0 0 0 0,0 0 0 0 0,-1 0 0 0 0,1 1 0 0 0,-23 1-26 0 0,21-2 20 0 0,-37 8-27 0 0,1 1 0 0 0,0 3 0 0 0,-67 29 1 0 0,97-38 31 0 0,-253 122-64 0 0,70-30 12 0 0,163-82 47 0 0,73-19-6 0 0,3-11 6 0 0,0-2 1 0 0,-2-2-1 0 0,83-51 0 0 0,54-26-11 0 0,-82 58 2 0 0,65-32-86 0 0,-185 80 42 0 0,-31 6 0 0 0,2-1 9 0 0,-97 40 100 0 0,-218 112 0 0 0,274-122 168 0 0,86-40-62 0 0,9-3-87 0 0,8-3-18 0 0,39-22 60 0 0,66-42 0 0 0,-69 37-51 0 0,79-35 0 0 0,-79 45-44 0 0,17-8 25 0 0,76-21 0 0 0,-140 48-35 0 0,0 0 0 0 0,1 0 0 0 0,0 1 0 0 0,-1-1 0 0 0,1 1 0 0 0,6 0 0 0 0,-10 0-3 0 0,0 0-1 0 0,0 0 0 0 0,0 0 1 0 0,0 0-1 0 0,0 0 1 0 0,1 0-1 0 0,-1 0 1 0 0,0 0-1 0 0,0 0 1 0 0,0 0-1 0 0,0 0 1 0 0,0 0-1 0 0,0 0 1 0 0,0 0-1 0 0,0 1 1 0 0,0-1-1 0 0,1 0 1 0 0,-1 0-1 0 0,0 0 1 0 0,0 0-1 0 0,0 0 1 0 0,0 0-1 0 0,0 0 1 0 0,0 0-1 0 0,0 0 1 0 0,0 1-1 0 0,0-1 0 0 0,0 0 1 0 0,0 0-1 0 0,0 0 1 0 0,0 0-1 0 0,0 0 1 0 0,0 0-1 0 0,0 0 1 0 0,0 0-1 0 0,0 1 1 0 0,0-1-1 0 0,0 0 1 0 0,0 0-1 0 0,0 0 1 0 0,0 0-1 0 0,0 0 1 0 0,0 0-1 0 0,0 0 1 0 0,0 1-1 0 0,0-1 1 0 0,0 0-1 0 0,0 0 1 0 0,0 0-1 0 0,0 0 1 0 0,0 0-1 0 0,-1 0 0 0 0,1 0 1 0 0,0 0-1 0 0,0 0 1 0 0,0 0-1 0 0,0 0 1 0 0,0 1-1 0 0,0-1 1 0 0,-16 11 12 0 0,-112 50 31 0 0,6-3-6 0 0,69-30-2 0 0,-199 116 280 0 0,250-141-94 0 0,10-3-157 0 0,11-5-32 0 0,49-25 62 0 0,103-63 1 0 0,-108 55-21 0 0,118-49 1 0 0,-116 64 54 0 0,-91 43-98 0 0,-171 96 48 0 0,109-63 1 0 0,-148 65 0 0 0,93-50 62 0 0,130-59-94 0 0,25-9 14 0 0,25-10-11 0 0,431-212 80 0 0,-415 196-76 0 0,89-32 0 0 0,-136 57 54 0 0,-16 8-75 0 0,-21 9-13 0 0,-136 64 74 0 0,-29 11-7 0 0,-30-7 70 0 0,225-83-156 0 0,-1-1 1 0 0,1 1-1 0 0,-1-1 0 0 0,0 1 1 0 0,1 0-1 0 0,-1 0 1 0 0,1 0-1 0 0,0 0 1 0 0,-1 0-1 0 0,-1 3 1 0 0,6-3 19 0 0,11-4-14 0 0,84-35-12 0 0,99-53 0 0 0,-146 67 3 0 0,59-32-15 0 0,94-43-26 0 0,-184 92 53 0 0,7-4-129 0 0,-26 10 82 0 0,-4 1 4 0 0,-16 4-6 0 0,-82 26-54 0 0,-106 48 1 0 0,35-12 13 0 0,40-18-32 0 0,131-47 100 0 0,18-8-55 0 0,137-74 10 0 0,-106 53 33 0 0,76-32 0 0 0,-61 33-1 0 0,-27 11-55 0 0,1 2 0 0 0,63-16-1 0 0,-151 54-227 0 0,-186 87 232 0 0,86-32 69 0 0,-32 17 0 0 0,178-93 4 0 0,2-1 1 0 0,0-1-1 0 0,0 1 1 0 0,1 0 0 0 0,0 0-1 0 0,-1 0 1 0 0,1 0 0 0 0,0 0 0 0 0,0 0-1 0 0,0 1 1 0 0,-2 2 0 0 0,2-1 8 0 0,4-4-6 0 0,1 1 1 0 0,-1-1-1 0 0,0 0 1 0 0,1 0-1 0 0,-1 0 0 0 0,0 0 1 0 0,0-1-1 0 0,4 0 1 0 0,15-5 8 0 0,0-1 0 0 0,33-15 1 0 0,-10 3 4 0 0,152-70 36 0 0,-53 22-16 0 0,-125 58-31 0 0,1 2 0 0 0,0 0 1 0 0,1 1-1 0 0,35-5 1 0 0,-50 11-7 0 0,-4 0 0 0 0,-1 1 0 0 0,0-1 0 0 0,0 0 0 0 0,0 0 0 0 0,0 0 0 0 0,1 1 0 0 0,-1-1 0 0 0,0 0 0 0 0,0 0 0 0 0,0 0 0 0 0,0 1 0 0 0,0-1 0 0 0,0 0 0 0 0,0 0 0 0 0,0 0 0 0 0,1 1 0 0 0,-1-1 0 0 0,0 0 0 0 0,0 0 0 0 0,0 1 0 0 0,0-1 0 0 0,0 0 0 0 0,0 0 0 0 0,0 1 0 0 0,0-1 0 0 0,-1 0 0 0 0,1 0 0 0 0,0 1 0 0 0,0-1 0 0 0,0 0 0 0 0,0 0 0 0 0,0 0 0 0 0,0 1 0 0 0,0-1 0 0 0,0 0 0 0 0,-1 1 0 0 0,-2 2 0 0 0,-14 13 0 0 0,0-1 0 0 0,0 0 0 0 0,-2-2 0 0 0,1 0 0 0 0,-2-1 0 0 0,-23 11 0 0 0,11-6 0 0 0,-74 37 0 0 0,68-37 0 0 0,1 2 0 0 0,-65 45 0 0 0,74-39-10 0 0,27-24 4 0 0,20 0-18 0 0,7-8 10 0 0,0 0 0 0 0,32-15 1 0 0,-1 1 4 0 0,142-49-53 0 0,-77 23-10 0 0,-469 181 194 0 0,275-106-62 0 0,58-22-19 0 0,1 1-1 0 0,-1 0 0 0 0,1 0 1 0 0,1 2-1 0 0,0-1 0 0 0,0 2 1 0 0,-16 15-1 0 0,41-30 86 0 0,-1 0-1 0 0,17-11 1 0 0,44-28-41 0 0,2 4-1 0 0,103-41 1 0 0,-171 79-85 0 0,-63 19 3 0 0,-104 48 1 0 0,95-37 3 0 0,52-23-7 0 0,0 0 1 0 0,1 1-1 0 0,0 1 0 0 0,0 0 0 0 0,0 1 0 0 0,1 0 0 0 0,0 0 0 0 0,-16 17 1 0 0,27-25-1 0 0,0 0 0 0 0,0 0 0 0 0,0 0-1 0 0,1 0 1 0 0,-1 0 0 0 0,0 0 0 0 0,0 0 0 0 0,0 0 0 0 0,0 0 0 0 0,0 0 0 0 0,0 0 0 0 0,0 0 0 0 0,0 0 0 0 0,0 0 0 0 0,0 0 0 0 0,0 0 0 0 0,0 0 0 0 0,0 0 0 0 0,0 0 0 0 0,0 1 0 0 0,1-1 0 0 0,-1 0 0 0 0,0 0 0 0 0,0 0 0 0 0,0 0 0 0 0,0 0 0 0 0,0 0 0 0 0,0 0 0 0 0,0 0 0 0 0,0 0 0 0 0,0 0 0 0 0,0 0 0 0 0,0 0 0 0 0,0 0 0 0 0,0 0 0 0 0,0 0 0 0 0,0 0-1 0 0,0 0 1 0 0,0 0 0 0 0,0 1 0 0 0,0-1 0 0 0,0 0 0 0 0,0 0 0 0 0,0 0 0 0 0,0 0 0 0 0,0 0 0 0 0,0 0 0 0 0,0 0 0 0 0,0 0 0 0 0,0 0 0 0 0,0 0 0 0 0,0 0 0 0 0,0 0 0 0 0,0 0 0 0 0,0 0 0 0 0,0 0 0 0 0,0 0 0 0 0,0 1 0 0 0,0-1 0 0 0,0 0 0 0 0,0 0 0 0 0,0 0 0 0 0,0 0 0 0 0,-1 0 0 0 0,1 0 0 0 0,0 0 0 0 0,0 0 0 0 0,0 0 0 0 0,0 0 0 0 0,8-1-5 0 0,8-4-6 0 0,435-193-357 0 0,-350 152 145 0 0,-86 38 136 0 0,1-1 1 0 0,-2 0-1 0 0,1-1 1 0 0,16-16-1 0 0,-29 24 62 0 0,0 0-1 0 0,0 0 1 0 0,0 0-1 0 0,-1 0 1 0 0,1 0-1 0 0,-1 0 1 0 0,1-1-1 0 0,-1 1 1 0 0,0-1-1 0 0,1 1 1 0 0,-1-1-1 0 0,0 1 0 0 0,0-5 1 0 0,-1 6-39 0 0,-1-1 21 0 0,0 0 0 0 0,-1 0 1 0 0,1 0-1 0 0,-1 1 0 0 0,1-1 0 0 0,-1 0 0 0 0,0 1 0 0 0,-2-3 1 0 0,0 2 17 0 0,-1-1 8 0 0,0 0 0 0 0,0-1 0 0 0,1 1 0 0 0,-1-1 0 0 0,1 0 0 0 0,0 0-1 0 0,0 0 1 0 0,0 0 0 0 0,0-1 0 0 0,1 0 0 0 0,0 1 0 0 0,0-1 0 0 0,0-1-1 0 0,-3-8 1 0 0,3 3 9 0 0,-6-15-24 0 0,7 25 27 0 0,2 1 5 0 0,0 0 0 0 0,0-1 0 0 0,-1 1 0 0 0,1 0 0 0 0,0 0 0 0 0,0 0 0 0 0,-1 0 0 0 0,1 0 0 0 0,0 0 0 0 0,-1 0 0 0 0,1-1 0 0 0,0 1 0 0 0,0 0 0 0 0,-1 0-1 0 0,1 0 1 0 0,0 0 0 0 0,-1 0 0 0 0,1 1 0 0 0,0-1 0 0 0,-1 0 0 0 0,1 0 0 0 0,0 0 0 0 0,0 0 0 0 0,-1 0 0 0 0,1 0 0 0 0,0 0 0 0 0,-1 0 0 0 0,1 1 0 0 0,0-1 0 0 0,0 0 0 0 0,-1 0 0 0 0,1 0 0 0 0,0 1 0 0 0,0-1 0 0 0,0 0 0 0 0,-1 0 0 0 0,1 1 0 0 0,0-1 0 0 0,0 0 0 0 0,0 0 0 0 0,0 1 0 0 0,-5 11 0 0 0,5-11 0 0 0,-11 31 0 0 0,3 1 0 0 0,0 0 0 0 0,-5 65 0 0 0,12-94-1 0 0,1-1 2 0 0,0-1 0 0 0,0 1 0 0 0,0-1 0 0 0,0 1 0 0 0,0-1-1 0 0,0 0 1 0 0,1 1 0 0 0,-1-1 0 0 0,1 0 0 0 0,0 1 0 0 0,0-1-1 0 0,1 4 1 0 0,-2-6 21 0 0,17-3 36 0 0,-6-11-29 0 0,-1-1-1 0 0,0 0 0 0 0,-1-1 1 0 0,-1-1-1 0 0,0 1 0 0 0,5-21 1 0 0,24-45 158 0 0,-6 11-23 0 0,-6 12 189 0 0,-25 59 30 0 0,4 24-142 0 0,-9 10-112 0 0,0 0 0 0 0,-3 0 0 0 0,-12 38-1 0 0,19-70-123 0 0,-4 19 53 0 0,4-15-32 0 0,-1 0-1 0 0,1-1 1 0 0,-1 1-1 0 0,0-1 1 0 0,0 1-1 0 0,-1-1 1 0 0,1 0-1 0 0,-6 7 1 0 0,8-11 5 0 0,-14 0 119 0 0,12-4-143 0 0,0 0-1 0 0,0 0 1 0 0,1 0 0 0 0,-1 0-1 0 0,1 0 1 0 0,-1-1-1 0 0,1 1 1 0 0,0 0-1 0 0,0-1 1 0 0,1 1-1 0 0,-2-6 1 0 0,1 2 4 0 0,-4-25 72 0 0,1 0 1 0 0,0-52-1 0 0,4 83-29 0 0,-1 1-52 0 0,0 0 0 0 0,1 0 0 0 0,-1 0 1 0 0,0 0-1 0 0,1 1 0 0 0,-1-1 1 0 0,0 0-1 0 0,1 1 0 0 0,-1-1 0 0 0,1 0 1 0 0,-1 1-1 0 0,0-1 0 0 0,1 0 1 0 0,-1 1-1 0 0,1-1 0 0 0,-1 1 0 0 0,1-1 1 0 0,0 1-1 0 0,-1-1 0 0 0,1 1 1 0 0,-1 0-1 0 0,1-1 0 0 0,0 1 0 0 0,-1 0 1 0 0,1 0-1 0 0,-10 21 5 0 0,8-18-1 0 0,-94 268 104 0 0,92-253-75 0 0,5-16 12 0 0,2-13-23 0 0,30-145 39 0 0,-9 29 31 0 0,-15 90-47 0 0,1 1 0 0 0,2 0 0 0 0,1 0 1 0 0,27-49-1 0 0,-35 77-30 0 0,-1 0 1 0 0,2 0-1 0 0,-1 1 1 0 0,1-1-1 0 0,-1 1 1 0 0,2 0-1 0 0,9-7 1 0 0,-14 11-9 0 0,1 0 0 0 0,-1 1 1 0 0,0-1-1 0 0,1 1 1 0 0,-1-1-1 0 0,1 1 1 0 0,-1 0-1 0 0,1 0 1 0 0,-1 0-1 0 0,1 1 1 0 0,0-1-1 0 0,0 1 1 0 0,-1-1-1 0 0,1 1 1 0 0,0 0-1 0 0,0 0 1 0 0,0 0-1 0 0,-1 0 1 0 0,1 1-1 0 0,0-1 1 0 0,0 1-1 0 0,-1 0 1 0 0,1-1-1 0 0,0 1 1 0 0,-1 0-1 0 0,4 2 1 0 0,-4-1 0 0 0,0 0 0 0 0,0 0 0 0 0,0 0-1 0 0,0 1 1 0 0,0-1 0 0 0,0 0 0 0 0,-1 1 0 0 0,1-1 0 0 0,-1 1 0 0 0,1 0 0 0 0,-1-1-1 0 0,0 1 1 0 0,0 0 0 0 0,-1 0 0 0 0,1 0 0 0 0,0 0 0 0 0,-1 5 0 0 0,2 7 6 0 0,-2 0 1 0 0,-2 18 0 0 0,2-20-12 0 0,-4 20 9 0 0,0 1 0 0 0,-3-1 0 0 0,0 0-1 0 0,-2 0 1 0 0,-20 47 0 0 0,17-49-11 0 0,3-6 4 0 0,-1 0-1 0 0,-24 43 1 0 0,32-64-8 0 0,2-3 1 0 0,-1-1 0 0 0,1 0 0 0 0,0 1-1 0 0,0-1 1 0 0,0 1 0 0 0,0-1 0 0 0,-1 0-1 0 0,1 1 1 0 0,0-1 0 0 0,0 0 0 0 0,0 0 0 0 0,-1 1-1 0 0,1-1 1 0 0,0 0 0 0 0,-1 1 0 0 0,1-1-1 0 0,0 0 1 0 0,-1 0 0 0 0,1 0 0 0 0,0 1 0 0 0,-1-1-1 0 0,1 0 1 0 0,-1 0 0 0 0,1 0 0 0 0,0 0-1 0 0,-1 0 1 0 0,1 0 0 0 0,0 0 0 0 0,-1 0 0 0 0,1 0-1 0 0,-1 0 1 0 0,1 0 0 0 0,0 0 0 0 0,-2 0 0 0 0,1-1-2 0 0,0 0 1 0 0,0 0 0 0 0,0-1 0 0 0,0 1 0 0 0,1 0 0 0 0,-1-1-1 0 0,0 1 1 0 0,0 0 0 0 0,1-1 0 0 0,-1 1 0 0 0,1-1 0 0 0,-1 1-1 0 0,1-1 1 0 0,0 1 0 0 0,0-1 0 0 0,0 1 0 0 0,0-4 0 0 0,-1 4-1 0 0,-3-62-31 0 0,6-97-1 0 0,0 125 27 0 0,2-1-1 0 0,2 1 0 0 0,9-37 1 0 0,-14 67 6 0 0,1 0 0 0 0,-1 1 0 0 0,1-1 0 0 0,0 0 0 0 0,0 1 0 0 0,0-1 0 0 0,0 1 0 0 0,1 0 1 0 0,0 0-1 0 0,0 0 0 0 0,0 0 0 0 0,0 0 0 0 0,1 1 0 0 0,4-4 0 0 0,-3 5 12 0 0,-4 2-9 0 0,0 1 0 0 0,0-1 0 0 0,0 0-1 0 0,0 0 1 0 0,0 0 0 0 0,0 1 0 0 0,0-1 0 0 0,0 1 0 0 0,-1-1 0 0 0,1 1 0 0 0,0-1-1 0 0,0 1 1 0 0,0-1 0 0 0,-1 1 0 0 0,1 0 0 0 0,0-1 0 0 0,-1 1 0 0 0,1 0 0 0 0,0-1 0 0 0,-1 1-1 0 0,1 0 1 0 0,-1 0 0 0 0,1 0 0 0 0,-1 0 0 0 0,0 0 0 0 0,1 1 0 0 0,4 22 43 0 0,-4-23-44 0 0,0 27 31 0 0,-1 0 0 0 0,-2-1 1 0 0,-5 33-1 0 0,1 2 45 0 0,8-43-49 0 0,-2-19-12 0 0,0 0-16 0 0,1 0 1 0 0,0-1 0 0 0,0 1 0 0 0,-1-1 0 0 0,1 0 0 0 0,0 1-1 0 0,-1-1 1 0 0,1 1 0 0 0,0-1 0 0 0,-1 0 0 0 0,1 0 0 0 0,-1 1-1 0 0,1-1 1 0 0,-1 0 0 0 0,0 0 0 0 0,1 0 0 0 0,-1 1 0 0 0,1-3-1 0 0,6-18 9 0 0,-6 18-9 0 0,6-21-4 0 0,-1-1 1 0 0,-1 0 0 0 0,3-45 0 0 0,-6-78-14 0 0,-3 90 15 0 0,-1 30-6 0 0,-10 61 8 0 0,9-21 0 0 0,-5 17 0 0 0,1 0 0 0 0,2 0 0 0 0,0 0 0 0 0,1 48 0 0 0,4-51 0 0 0,1-32 0 0 0,0-1 0 0 0,0 1 0 0 0,1 0 0 0 0,3-8 0 0 0,2-8 0 0 0,7-31-5 0 0,10-44-12 0 0,-22 86 16 0 0,-1 0-1 0 0,0 0 1 0 0,0-1-1 0 0,-1 1 1 0 0,0 0-1 0 0,-4-16 1 0 0,5 27 1 0 0,-1-1 0 0 0,0 1 0 0 0,0-1 0 0 0,0 1 0 0 0,0 0 0 0 0,0-1 0 0 0,0 1 0 0 0,0 0 0 0 0,-1-1 0 0 0,1 1 0 0 0,0-1 0 0 0,0 1 0 0 0,0 0 0 0 0,0-1 0 0 0,0 1 0 0 0,-1 0 0 0 0,1-1 0 0 0,0 1 0 0 0,0 0 0 0 0,0-1 0 0 0,-1 1 0 0 0,1 0 0 0 0,0 0 0 0 0,0-1 0 0 0,-1 1 0 0 0,1 0 0 0 0,0 0 0 0 0,-1 0 0 0 0,1-1 0 0 0,0 1 0 0 0,-1 0 0 0 0,1 0 0 0 0,0 0 0 0 0,-1 0 0 0 0,1 0 0 0 0,-1 0 0 0 0,1 0 0 0 0,0-1 0 0 0,-1 1 0 0 0,1 0 0 0 0,0 0 0 0 0,-1 0 0 0 0,1 1 0 0 0,-1-1 0 0 0,1 0 0 0 0,0 0 0 0 0,-1 0 0 0 0,1 0 0 0 0,0 0 0 0 0,-1 0 0 0 0,1 0 0 0 0,0 1 0 0 0,-1-1 0 0 0,0 0 0 0 0,-12 13 0 0 0,13-13 0 0 0,-20 28 0 0 0,1 1 0 0 0,2 1 0 0 0,-18 40 0 0 0,30-55 2 0 0,4-11-1 0 0,0-1 0 0 0,0 1 0 0 0,0-1 0 0 0,-1 0 0 0 0,1 0 0 0 0,-4 5 0 0 0,4-7 112 0 0,2-8-92 0 0,1 0 0 0 0,-1 1 1 0 0,1-1-1 0 0,0 0 0 0 0,1 1 0 0 0,-1 0 0 0 0,8-12 0 0 0,2-9 26 0 0,17-40 240 0 0,-28 66-89 0 0,10 23-84 0 0,-10-20-108 0 0,13 30 82 0 0,-14-31-80 0 0,1 0 1 0 0,0 0-1 0 0,-1 0 0 0 0,1-1 0 0 0,0 1 1 0 0,-1 0-1 0 0,1 0 0 0 0,0 0 1 0 0,0 0-1 0 0,0-1 0 0 0,0 1 1 0 0,0 0-1 0 0,0-1 0 0 0,0 1 1 0 0,0-1-1 0 0,0 1 0 0 0,0-1 1 0 0,0 0-1 0 0,0 1 0 0 0,1-1 1 0 0,-1 0-1 0 0,0 0 0 0 0,0 0 1 0 0,0 0-1 0 0,0 0 0 0 0,2 0 0 0 0,-1-1 2 0 0,0 0-1 0 0,0 0 0 0 0,0 0 1 0 0,0-1-1 0 0,0 1 0 0 0,0-1 0 0 0,-1 0 1 0 0,1 1-1 0 0,0-1 0 0 0,-1 0 1 0 0,0 0-1 0 0,1 0 0 0 0,-1 0 0 0 0,2-4 1 0 0,1 0 2 0 0,-4 5 28 0 0,1 3-37 0 0,0 0-1 0 0,0-1 0 0 0,0 1 0 0 0,0 0 0 0 0,-1 0 0 0 0,1 0 0 0 0,-1 0 0 0 0,1 0 0 0 0,-1 0 1 0 0,0 0-1 0 0,0 4 0 0 0,-5 86 46 0 0,5-91-10 0 0,0-1-30 0 0,-3-1-1 0 0,1 0-1 0 0,0 0 0 0 0,-1 0 0 0 0,1 0 0 0 0,0 0 0 0 0,0-1 1 0 0,0 1-1 0 0,0-1 0 0 0,0 1 0 0 0,0-1 0 0 0,0 0 0 0 0,-2-2 1 0 0,-4-3 48 0 0,1 2-23 0 0,6 4-9 0 0,1 1-15 0 0,0-2-8 0 0,0 0 0 0 0,0 0 0 0 0,1 0 0 0 0,-1 1 0 0 0,1-1 0 0 0,-1 0 1 0 0,1 1-1 0 0,0-1 0 0 0,-1 0 0 0 0,1 1 0 0 0,0-1 0 0 0,0 1 0 0 0,0-1 0 0 0,0 1 0 0 0,0-1 0 0 0,1 1 0 0 0,-1 0 0 0 0,0 0 0 0 0,1-1 0 0 0,1 0 0 0 0,0-1 0 0 0,26-23-4 0 0,-28 25-13 0 0,8-1-114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19" Type="http://schemas.openxmlformats.org/officeDocument/2006/relationships/image" Target="../media/image12.png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9481297" y="2946265"/>
            <a:ext cx="7778003" cy="5655256"/>
          </a:xfrm>
          <a:custGeom>
            <a:avLst/>
            <a:gdLst/>
            <a:ahLst/>
            <a:cxnLst/>
            <a:rect l="l" t="t" r="r" b="b"/>
            <a:pathLst>
              <a:path w="7778003" h="5655256">
                <a:moveTo>
                  <a:pt x="0" y="0"/>
                </a:moveTo>
                <a:lnTo>
                  <a:pt x="7778003" y="0"/>
                </a:lnTo>
                <a:lnTo>
                  <a:pt x="7778003" y="5655257"/>
                </a:lnTo>
                <a:lnTo>
                  <a:pt x="0" y="56552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AutoShape 30"/>
          <p:cNvSpPr/>
          <p:nvPr/>
        </p:nvSpPr>
        <p:spPr>
          <a:xfrm>
            <a:off x="4156313" y="2266696"/>
            <a:ext cx="1003638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5728325" y="2423828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Freeform 32"/>
          <p:cNvSpPr/>
          <p:nvPr/>
        </p:nvSpPr>
        <p:spPr>
          <a:xfrm>
            <a:off x="931157" y="5418406"/>
            <a:ext cx="5017561" cy="3345041"/>
          </a:xfrm>
          <a:custGeom>
            <a:avLst/>
            <a:gdLst/>
            <a:ahLst/>
            <a:cxnLst/>
            <a:rect l="l" t="t" r="r" b="b"/>
            <a:pathLst>
              <a:path w="5017561" h="3345041">
                <a:moveTo>
                  <a:pt x="0" y="0"/>
                </a:moveTo>
                <a:lnTo>
                  <a:pt x="5017561" y="0"/>
                </a:lnTo>
                <a:lnTo>
                  <a:pt x="5017561" y="3345041"/>
                </a:lnTo>
                <a:lnTo>
                  <a:pt x="0" y="33450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1254222" y="5656531"/>
            <a:ext cx="3913346" cy="2753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8"/>
              </a:lnSpc>
            </a:pPr>
            <a:r>
              <a:rPr lang="en-US" sz="352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Contributors</a:t>
            </a:r>
          </a:p>
          <a:p>
            <a:pPr marL="522624" lvl="1" indent="-261312" algn="l">
              <a:lnSpc>
                <a:spcPts val="3388"/>
              </a:lnSpc>
              <a:buFont typeface="Arial"/>
              <a:buChar char="•"/>
            </a:pPr>
            <a:r>
              <a:rPr lang="en-US" sz="24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Arnav Ranjan</a:t>
            </a:r>
          </a:p>
          <a:p>
            <a:pPr marL="522624" lvl="1" indent="-261312" algn="l">
              <a:lnSpc>
                <a:spcPts val="3388"/>
              </a:lnSpc>
              <a:buFont typeface="Arial"/>
              <a:buChar char="•"/>
            </a:pPr>
            <a:r>
              <a:rPr lang="en-US" sz="24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Atin Chowdhury</a:t>
            </a:r>
          </a:p>
          <a:p>
            <a:pPr marL="522624" lvl="1" indent="-261312" algn="l">
              <a:lnSpc>
                <a:spcPts val="3388"/>
              </a:lnSpc>
              <a:buFont typeface="Arial"/>
              <a:buChar char="•"/>
            </a:pPr>
            <a:r>
              <a:rPr lang="en-US" sz="24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Ayush</a:t>
            </a:r>
          </a:p>
          <a:p>
            <a:pPr marL="522624" lvl="1" indent="-261312" algn="l">
              <a:lnSpc>
                <a:spcPts val="3388"/>
              </a:lnSpc>
              <a:buFont typeface="Arial"/>
              <a:buChar char="•"/>
            </a:pPr>
            <a:r>
              <a:rPr lang="en-US" sz="24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Gourav Khakse</a:t>
            </a:r>
          </a:p>
          <a:p>
            <a:pPr marL="522624" lvl="1" indent="-261312" algn="l">
              <a:lnSpc>
                <a:spcPts val="3388"/>
              </a:lnSpc>
              <a:buFont typeface="Arial"/>
              <a:buChar char="•"/>
            </a:pPr>
            <a:r>
              <a:rPr lang="en-US" sz="24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Vakadani Kavyamrutha</a:t>
            </a:r>
          </a:p>
        </p:txBody>
      </p:sp>
      <p:sp>
        <p:nvSpPr>
          <p:cNvPr id="34" name="AutoShape 34"/>
          <p:cNvSpPr/>
          <p:nvPr/>
        </p:nvSpPr>
        <p:spPr>
          <a:xfrm>
            <a:off x="1254222" y="6199308"/>
            <a:ext cx="369232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TextBox 35"/>
          <p:cNvSpPr txBox="1"/>
          <p:nvPr/>
        </p:nvSpPr>
        <p:spPr>
          <a:xfrm>
            <a:off x="1254222" y="904875"/>
            <a:ext cx="15779556" cy="111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Feeds: Personalized Social Platform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06035" y="2908165"/>
            <a:ext cx="8281025" cy="2119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0"/>
              </a:lnSpc>
              <a:spcBef>
                <a:spcPct val="0"/>
              </a:spcBef>
            </a:pPr>
            <a:r>
              <a:rPr lang="en-US" sz="24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Our social media platform is designed for kids, students, premium, and normal users, offering features like profile management, content sharing, notifications, and privacy controls. It ensures safety, engagement, and a user-friendly experience for all age groups.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4816592"/>
            </a:xfrm>
            <a:custGeom>
              <a:avLst/>
              <a:gdLst/>
              <a:ahLst/>
              <a:cxnLst/>
              <a:rect l="l" t="t" r="r" b="b"/>
              <a:pathLst>
                <a:path w="2709333" h="4816592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dirty="0"/>
                <a:t>n</a:t>
              </a:r>
              <a:endParaRPr dirty="0"/>
            </a:p>
          </p:txBody>
        </p:sp>
      </p:grpSp>
      <p:sp>
        <p:nvSpPr>
          <p:cNvPr id="5" name="Freeform 5"/>
          <p:cNvSpPr/>
          <p:nvPr/>
        </p:nvSpPr>
        <p:spPr>
          <a:xfrm>
            <a:off x="895101" y="2623631"/>
            <a:ext cx="7295931" cy="6634669"/>
          </a:xfrm>
          <a:custGeom>
            <a:avLst/>
            <a:gdLst/>
            <a:ahLst/>
            <a:cxnLst/>
            <a:rect l="l" t="t" r="r" b="b"/>
            <a:pathLst>
              <a:path w="7295931" h="6634669">
                <a:moveTo>
                  <a:pt x="0" y="0"/>
                </a:moveTo>
                <a:lnTo>
                  <a:pt x="7295932" y="0"/>
                </a:lnTo>
                <a:lnTo>
                  <a:pt x="7295932" y="6634669"/>
                </a:lnTo>
                <a:lnTo>
                  <a:pt x="0" y="66346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698413" y="1831011"/>
            <a:ext cx="7560887" cy="7560887"/>
          </a:xfrm>
          <a:custGeom>
            <a:avLst/>
            <a:gdLst/>
            <a:ahLst/>
            <a:cxnLst/>
            <a:rect l="l" t="t" r="r" b="b"/>
            <a:pathLst>
              <a:path w="7560887" h="7560887">
                <a:moveTo>
                  <a:pt x="0" y="0"/>
                </a:moveTo>
                <a:lnTo>
                  <a:pt x="7560887" y="0"/>
                </a:lnTo>
                <a:lnTo>
                  <a:pt x="7560887" y="7560888"/>
                </a:lnTo>
                <a:lnTo>
                  <a:pt x="0" y="75608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62697" y="1152898"/>
            <a:ext cx="5339359" cy="622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 b="1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Diverse User Base</a:t>
            </a:r>
          </a:p>
        </p:txBody>
      </p:sp>
      <p:sp>
        <p:nvSpPr>
          <p:cNvPr id="8" name="AutoShape 8"/>
          <p:cNvSpPr/>
          <p:nvPr/>
        </p:nvSpPr>
        <p:spPr>
          <a:xfrm>
            <a:off x="1296947" y="1850061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0065417" y="679132"/>
            <a:ext cx="5339359" cy="622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HK Modular"/>
                <a:ea typeface="HK Modular"/>
                <a:cs typeface="HK Modular"/>
                <a:sym typeface="HK Modular"/>
              </a:rPr>
              <a:t>TECH STACK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0065417" y="156654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9527070" y="1775834"/>
            <a:ext cx="8007203" cy="7904485"/>
            <a:chOff x="0" y="0"/>
            <a:chExt cx="10676271" cy="10539313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0676271" cy="10539313"/>
              <a:chOff x="0" y="0"/>
              <a:chExt cx="8883858" cy="889508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44450" y="-1270"/>
                <a:ext cx="8794958" cy="8825230"/>
              </a:xfrm>
              <a:custGeom>
                <a:avLst/>
                <a:gdLst/>
                <a:ahLst/>
                <a:cxnLst/>
                <a:rect l="l" t="t" r="r" b="b"/>
                <a:pathLst>
                  <a:path w="8794958" h="8825230">
                    <a:moveTo>
                      <a:pt x="2703804" y="186690"/>
                    </a:moveTo>
                    <a:cubicBezTo>
                      <a:pt x="2686856" y="191770"/>
                      <a:pt x="2767833" y="187960"/>
                      <a:pt x="2799847" y="189230"/>
                    </a:cubicBezTo>
                    <a:cubicBezTo>
                      <a:pt x="2811146" y="189230"/>
                      <a:pt x="2797964" y="193040"/>
                      <a:pt x="2837511" y="191770"/>
                    </a:cubicBezTo>
                    <a:cubicBezTo>
                      <a:pt x="2837511" y="190500"/>
                      <a:pt x="2871408" y="190500"/>
                      <a:pt x="2877058" y="189230"/>
                    </a:cubicBezTo>
                    <a:cubicBezTo>
                      <a:pt x="2833744" y="187960"/>
                      <a:pt x="2782898" y="186690"/>
                      <a:pt x="2703804" y="186690"/>
                    </a:cubicBezTo>
                    <a:close/>
                    <a:moveTo>
                      <a:pt x="2935437" y="182880"/>
                    </a:moveTo>
                    <a:cubicBezTo>
                      <a:pt x="2869525" y="184150"/>
                      <a:pt x="2845043" y="181610"/>
                      <a:pt x="2801730" y="184150"/>
                    </a:cubicBezTo>
                    <a:cubicBezTo>
                      <a:pt x="2820562" y="186690"/>
                      <a:pt x="2939203" y="184150"/>
                      <a:pt x="2954269" y="186690"/>
                    </a:cubicBezTo>
                    <a:cubicBezTo>
                      <a:pt x="2914721" y="185420"/>
                      <a:pt x="2861992" y="189230"/>
                      <a:pt x="2914721" y="189230"/>
                    </a:cubicBezTo>
                    <a:cubicBezTo>
                      <a:pt x="2927904" y="185420"/>
                      <a:pt x="2956152" y="190500"/>
                      <a:pt x="2991932" y="189230"/>
                    </a:cubicBezTo>
                    <a:cubicBezTo>
                      <a:pt x="3001348" y="185420"/>
                      <a:pt x="2939203" y="186690"/>
                      <a:pt x="2935437" y="182880"/>
                    </a:cubicBezTo>
                    <a:close/>
                    <a:moveTo>
                      <a:pt x="4099247" y="55880"/>
                    </a:moveTo>
                    <a:lnTo>
                      <a:pt x="3965541" y="55880"/>
                    </a:lnTo>
                    <a:cubicBezTo>
                      <a:pt x="3954242" y="60960"/>
                      <a:pt x="4093598" y="58420"/>
                      <a:pt x="4099247" y="55880"/>
                    </a:cubicBezTo>
                    <a:close/>
                    <a:moveTo>
                      <a:pt x="2217941" y="57150"/>
                    </a:moveTo>
                    <a:cubicBezTo>
                      <a:pt x="2289503" y="55880"/>
                      <a:pt x="2408144" y="59690"/>
                      <a:pt x="2447690" y="55880"/>
                    </a:cubicBezTo>
                    <a:cubicBezTo>
                      <a:pt x="2378012" y="57150"/>
                      <a:pt x="2257489" y="54610"/>
                      <a:pt x="2217941" y="57150"/>
                    </a:cubicBezTo>
                    <a:close/>
                    <a:moveTo>
                      <a:pt x="2622827" y="199390"/>
                    </a:moveTo>
                    <a:lnTo>
                      <a:pt x="2575747" y="199390"/>
                    </a:lnTo>
                    <a:cubicBezTo>
                      <a:pt x="2560682" y="199390"/>
                      <a:pt x="2549383" y="199390"/>
                      <a:pt x="2545617" y="200660"/>
                    </a:cubicBezTo>
                    <a:cubicBezTo>
                      <a:pt x="2600229" y="201930"/>
                      <a:pt x="2515485" y="203200"/>
                      <a:pt x="2524901" y="204470"/>
                    </a:cubicBezTo>
                    <a:lnTo>
                      <a:pt x="2583280" y="204470"/>
                    </a:lnTo>
                    <a:cubicBezTo>
                      <a:pt x="2573864" y="201930"/>
                      <a:pt x="2598345" y="201930"/>
                      <a:pt x="2613411" y="200660"/>
                    </a:cubicBezTo>
                    <a:cubicBezTo>
                      <a:pt x="2634126" y="201930"/>
                      <a:pt x="2647309" y="201930"/>
                      <a:pt x="2666141" y="200660"/>
                    </a:cubicBezTo>
                    <a:cubicBezTo>
                      <a:pt x="2664257" y="200660"/>
                      <a:pt x="2643542" y="199390"/>
                      <a:pt x="2622827" y="199390"/>
                    </a:cubicBezTo>
                    <a:close/>
                    <a:moveTo>
                      <a:pt x="3012647" y="176530"/>
                    </a:moveTo>
                    <a:cubicBezTo>
                      <a:pt x="3046545" y="179070"/>
                      <a:pt x="3108690" y="180340"/>
                      <a:pt x="3165185" y="177800"/>
                    </a:cubicBezTo>
                    <a:cubicBezTo>
                      <a:pt x="3210382" y="181610"/>
                      <a:pt x="3223564" y="186690"/>
                      <a:pt x="3336556" y="186690"/>
                    </a:cubicBezTo>
                    <a:cubicBezTo>
                      <a:pt x="3362920" y="185420"/>
                      <a:pt x="3340322" y="181610"/>
                      <a:pt x="3376103" y="181610"/>
                    </a:cubicBezTo>
                    <a:cubicBezTo>
                      <a:pt x="3366687" y="185420"/>
                      <a:pt x="3426949" y="185420"/>
                      <a:pt x="3432598" y="187960"/>
                    </a:cubicBezTo>
                    <a:cubicBezTo>
                      <a:pt x="3410000" y="187960"/>
                      <a:pt x="3313957" y="187960"/>
                      <a:pt x="3374220" y="189230"/>
                    </a:cubicBezTo>
                    <a:lnTo>
                      <a:pt x="3566305" y="189230"/>
                    </a:lnTo>
                    <a:cubicBezTo>
                      <a:pt x="3592669" y="187960"/>
                      <a:pt x="3570071" y="184150"/>
                      <a:pt x="3605852" y="184150"/>
                    </a:cubicBezTo>
                    <a:cubicBezTo>
                      <a:pt x="3666114" y="185420"/>
                      <a:pt x="3656698" y="185420"/>
                      <a:pt x="3701895" y="182880"/>
                    </a:cubicBezTo>
                    <a:cubicBezTo>
                      <a:pt x="3703778" y="185420"/>
                      <a:pt x="3698128" y="187960"/>
                      <a:pt x="3739558" y="186690"/>
                    </a:cubicBezTo>
                    <a:cubicBezTo>
                      <a:pt x="3756507" y="181610"/>
                      <a:pt x="3765923" y="180340"/>
                      <a:pt x="3780988" y="176530"/>
                    </a:cubicBezTo>
                    <a:cubicBezTo>
                      <a:pt x="3803586" y="176530"/>
                      <a:pt x="3835601" y="176530"/>
                      <a:pt x="3837484" y="177800"/>
                    </a:cubicBezTo>
                    <a:cubicBezTo>
                      <a:pt x="3796054" y="180340"/>
                      <a:pt x="3807353" y="185420"/>
                      <a:pt x="3758390" y="186690"/>
                    </a:cubicBezTo>
                    <a:cubicBezTo>
                      <a:pt x="3865732" y="186690"/>
                      <a:pt x="3850666" y="176530"/>
                      <a:pt x="3914695" y="172720"/>
                    </a:cubicBezTo>
                    <a:cubicBezTo>
                      <a:pt x="3929761" y="172720"/>
                      <a:pt x="3952359" y="172720"/>
                      <a:pt x="3954242" y="171450"/>
                    </a:cubicBezTo>
                    <a:cubicBezTo>
                      <a:pt x="3897746" y="172720"/>
                      <a:pt x="3875148" y="170180"/>
                      <a:pt x="3839367" y="170180"/>
                    </a:cubicBezTo>
                    <a:cubicBezTo>
                      <a:pt x="3790404" y="170180"/>
                      <a:pt x="3765923" y="173990"/>
                      <a:pt x="3705661" y="171450"/>
                    </a:cubicBezTo>
                    <a:cubicBezTo>
                      <a:pt x="3677413" y="176530"/>
                      <a:pt x="3747091" y="175260"/>
                      <a:pt x="3741441" y="180340"/>
                    </a:cubicBezTo>
                    <a:cubicBezTo>
                      <a:pt x="3715077" y="181610"/>
                      <a:pt x="3698128" y="177800"/>
                      <a:pt x="3703778" y="177800"/>
                    </a:cubicBezTo>
                    <a:cubicBezTo>
                      <a:pt x="3613384" y="177800"/>
                      <a:pt x="3541823" y="185420"/>
                      <a:pt x="3434481" y="181610"/>
                    </a:cubicBezTo>
                    <a:cubicBezTo>
                      <a:pt x="3434481" y="176530"/>
                      <a:pt x="3351621" y="176530"/>
                      <a:pt x="3281943" y="176530"/>
                    </a:cubicBezTo>
                    <a:cubicBezTo>
                      <a:pt x="3276293" y="179070"/>
                      <a:pt x="3306425" y="179070"/>
                      <a:pt x="3319607" y="180340"/>
                    </a:cubicBezTo>
                    <a:cubicBezTo>
                      <a:pt x="3232981" y="179070"/>
                      <a:pt x="3101157" y="172720"/>
                      <a:pt x="3012647" y="176530"/>
                    </a:cubicBezTo>
                    <a:close/>
                    <a:moveTo>
                      <a:pt x="788601" y="168910"/>
                    </a:moveTo>
                    <a:cubicBezTo>
                      <a:pt x="781068" y="175260"/>
                      <a:pt x="707624" y="167640"/>
                      <a:pt x="692558" y="171450"/>
                    </a:cubicBezTo>
                    <a:cubicBezTo>
                      <a:pt x="728339" y="172720"/>
                      <a:pt x="739638" y="173990"/>
                      <a:pt x="786718" y="173990"/>
                    </a:cubicBezTo>
                    <a:cubicBezTo>
                      <a:pt x="792367" y="173990"/>
                      <a:pt x="835681" y="168910"/>
                      <a:pt x="788601" y="168910"/>
                    </a:cubicBezTo>
                    <a:close/>
                    <a:moveTo>
                      <a:pt x="4325230" y="71120"/>
                    </a:moveTo>
                    <a:cubicBezTo>
                      <a:pt x="4259318" y="69850"/>
                      <a:pt x="4242370" y="66040"/>
                      <a:pt x="4153860" y="67310"/>
                    </a:cubicBezTo>
                    <a:cubicBezTo>
                      <a:pt x="4129379" y="72390"/>
                      <a:pt x="4321464" y="71120"/>
                      <a:pt x="4325230" y="71120"/>
                    </a:cubicBezTo>
                    <a:close/>
                    <a:moveTo>
                      <a:pt x="6185821" y="74930"/>
                    </a:moveTo>
                    <a:cubicBezTo>
                      <a:pt x="6189587" y="71120"/>
                      <a:pt x="6140624" y="71120"/>
                      <a:pt x="6091662" y="71120"/>
                    </a:cubicBezTo>
                    <a:cubicBezTo>
                      <a:pt x="6080362" y="74930"/>
                      <a:pt x="6131209" y="74930"/>
                      <a:pt x="6185821" y="74930"/>
                    </a:cubicBezTo>
                    <a:close/>
                    <a:moveTo>
                      <a:pt x="5150067" y="74930"/>
                    </a:moveTo>
                    <a:cubicBezTo>
                      <a:pt x="5080389" y="74930"/>
                      <a:pt x="5080389" y="71120"/>
                      <a:pt x="5016360" y="71120"/>
                    </a:cubicBezTo>
                    <a:cubicBezTo>
                      <a:pt x="4993763" y="76200"/>
                      <a:pt x="5087922" y="73660"/>
                      <a:pt x="5072856" y="77470"/>
                    </a:cubicBezTo>
                    <a:cubicBezTo>
                      <a:pt x="5116170" y="77470"/>
                      <a:pt x="5144418" y="77470"/>
                      <a:pt x="5150067" y="74930"/>
                    </a:cubicBezTo>
                    <a:close/>
                    <a:moveTo>
                      <a:pt x="5306371" y="59690"/>
                    </a:moveTo>
                    <a:cubicBezTo>
                      <a:pt x="5296955" y="54610"/>
                      <a:pt x="5193380" y="57150"/>
                      <a:pt x="5116170" y="57150"/>
                    </a:cubicBezTo>
                    <a:cubicBezTo>
                      <a:pt x="5038959" y="57150"/>
                      <a:pt x="4946683" y="58420"/>
                      <a:pt x="4905253" y="55880"/>
                    </a:cubicBezTo>
                    <a:cubicBezTo>
                      <a:pt x="4937267" y="63500"/>
                      <a:pt x="5182081" y="58420"/>
                      <a:pt x="5306371" y="59690"/>
                    </a:cubicBezTo>
                    <a:close/>
                    <a:moveTo>
                      <a:pt x="4997529" y="68580"/>
                    </a:moveTo>
                    <a:cubicBezTo>
                      <a:pt x="5014477" y="63500"/>
                      <a:pt x="4878888" y="67310"/>
                      <a:pt x="4863822" y="64770"/>
                    </a:cubicBezTo>
                    <a:cubicBezTo>
                      <a:pt x="4871355" y="68580"/>
                      <a:pt x="4760247" y="63500"/>
                      <a:pt x="4767780" y="67310"/>
                    </a:cubicBezTo>
                    <a:cubicBezTo>
                      <a:pt x="4863822" y="66040"/>
                      <a:pt x="4916551" y="68580"/>
                      <a:pt x="4997529" y="68580"/>
                    </a:cubicBezTo>
                    <a:close/>
                    <a:moveTo>
                      <a:pt x="2762183" y="184150"/>
                    </a:moveTo>
                    <a:cubicBezTo>
                      <a:pt x="2781015" y="182880"/>
                      <a:pt x="2781015" y="179070"/>
                      <a:pt x="2820562" y="179070"/>
                    </a:cubicBezTo>
                    <a:cubicBezTo>
                      <a:pt x="2865759" y="177800"/>
                      <a:pt x="2959918" y="182880"/>
                      <a:pt x="2916605" y="179070"/>
                    </a:cubicBezTo>
                    <a:cubicBezTo>
                      <a:pt x="2869525" y="173990"/>
                      <a:pt x="2782898" y="176530"/>
                      <a:pt x="2743351" y="180340"/>
                    </a:cubicBezTo>
                    <a:cubicBezTo>
                      <a:pt x="2696272" y="176530"/>
                      <a:pt x="2643543" y="175260"/>
                      <a:pt x="2588930" y="180340"/>
                    </a:cubicBezTo>
                    <a:cubicBezTo>
                      <a:pt x="2686856" y="179070"/>
                      <a:pt x="2683089" y="184150"/>
                      <a:pt x="2762183" y="184150"/>
                    </a:cubicBezTo>
                    <a:close/>
                    <a:moveTo>
                      <a:pt x="4956098" y="77470"/>
                    </a:moveTo>
                    <a:cubicBezTo>
                      <a:pt x="4957981" y="72390"/>
                      <a:pt x="4886420" y="73660"/>
                      <a:pt x="4822392" y="73660"/>
                    </a:cubicBezTo>
                    <a:cubicBezTo>
                      <a:pt x="4816742" y="77470"/>
                      <a:pt x="4925967" y="74930"/>
                      <a:pt x="4956098" y="77470"/>
                    </a:cubicBezTo>
                    <a:close/>
                    <a:moveTo>
                      <a:pt x="2449574" y="205740"/>
                    </a:moveTo>
                    <a:lnTo>
                      <a:pt x="2507953" y="205740"/>
                    </a:lnTo>
                    <a:lnTo>
                      <a:pt x="2509836" y="200660"/>
                    </a:lnTo>
                    <a:lnTo>
                      <a:pt x="2451457" y="200660"/>
                    </a:lnTo>
                    <a:cubicBezTo>
                      <a:pt x="2447690" y="203200"/>
                      <a:pt x="2481588" y="203200"/>
                      <a:pt x="2449574" y="205740"/>
                    </a:cubicBezTo>
                    <a:close/>
                    <a:moveTo>
                      <a:pt x="2509836" y="191770"/>
                    </a:moveTo>
                    <a:cubicBezTo>
                      <a:pt x="2564448" y="190500"/>
                      <a:pt x="2590813" y="190500"/>
                      <a:pt x="2643542" y="191770"/>
                    </a:cubicBezTo>
                    <a:cubicBezTo>
                      <a:pt x="2668024" y="186690"/>
                      <a:pt x="2489121" y="185420"/>
                      <a:pt x="2509836" y="191770"/>
                    </a:cubicBezTo>
                    <a:close/>
                    <a:moveTo>
                      <a:pt x="1694415" y="156210"/>
                    </a:moveTo>
                    <a:cubicBezTo>
                      <a:pt x="1637919" y="156210"/>
                      <a:pt x="1536227" y="153670"/>
                      <a:pt x="1483498" y="157480"/>
                    </a:cubicBezTo>
                    <a:cubicBezTo>
                      <a:pt x="1455250" y="157480"/>
                      <a:pt x="1423236" y="151130"/>
                      <a:pt x="1425119" y="157480"/>
                    </a:cubicBezTo>
                    <a:cubicBezTo>
                      <a:pt x="1487264" y="161290"/>
                      <a:pt x="1645452" y="158750"/>
                      <a:pt x="1694415" y="156210"/>
                    </a:cubicBezTo>
                    <a:close/>
                    <a:moveTo>
                      <a:pt x="2541850" y="287020"/>
                    </a:moveTo>
                    <a:cubicBezTo>
                      <a:pt x="2566331" y="288290"/>
                      <a:pt x="2609645" y="288290"/>
                      <a:pt x="2613411" y="285750"/>
                    </a:cubicBezTo>
                    <a:cubicBezTo>
                      <a:pt x="2587047" y="285750"/>
                      <a:pt x="2547500" y="285750"/>
                      <a:pt x="2541850" y="287020"/>
                    </a:cubicBezTo>
                    <a:close/>
                    <a:moveTo>
                      <a:pt x="2649192" y="266700"/>
                    </a:moveTo>
                    <a:cubicBezTo>
                      <a:pt x="2645426" y="267970"/>
                      <a:pt x="2634126" y="267970"/>
                      <a:pt x="2613411" y="267970"/>
                    </a:cubicBezTo>
                    <a:lnTo>
                      <a:pt x="2613411" y="271780"/>
                    </a:lnTo>
                    <a:lnTo>
                      <a:pt x="2668024" y="271780"/>
                    </a:lnTo>
                    <a:cubicBezTo>
                      <a:pt x="2664258" y="270510"/>
                      <a:pt x="2673673" y="266700"/>
                      <a:pt x="2649192" y="266700"/>
                    </a:cubicBezTo>
                    <a:close/>
                    <a:moveTo>
                      <a:pt x="6244200" y="57150"/>
                    </a:moveTo>
                    <a:cubicBezTo>
                      <a:pt x="6217835" y="57150"/>
                      <a:pt x="6178288" y="57150"/>
                      <a:pt x="6172639" y="58420"/>
                    </a:cubicBezTo>
                    <a:cubicBezTo>
                      <a:pt x="6195237" y="59690"/>
                      <a:pt x="6238551" y="59690"/>
                      <a:pt x="6244200" y="57150"/>
                    </a:cubicBezTo>
                    <a:close/>
                    <a:moveTo>
                      <a:pt x="4978697" y="50800"/>
                    </a:moveTo>
                    <a:cubicBezTo>
                      <a:pt x="5069090" y="60960"/>
                      <a:pt x="5306372" y="55880"/>
                      <a:pt x="5430663" y="55880"/>
                    </a:cubicBezTo>
                    <a:cubicBezTo>
                      <a:pt x="5536121" y="55880"/>
                      <a:pt x="5654762" y="59690"/>
                      <a:pt x="5756454" y="55880"/>
                    </a:cubicBezTo>
                    <a:cubicBezTo>
                      <a:pt x="5726323" y="53340"/>
                      <a:pt x="5624631" y="57150"/>
                      <a:pt x="5630280" y="52070"/>
                    </a:cubicBezTo>
                    <a:cubicBezTo>
                      <a:pt x="5652879" y="53340"/>
                      <a:pt x="5737622" y="54610"/>
                      <a:pt x="5739505" y="50800"/>
                    </a:cubicBezTo>
                    <a:cubicBezTo>
                      <a:pt x="5705608" y="48260"/>
                      <a:pt x="5620864" y="49530"/>
                      <a:pt x="5558719" y="49530"/>
                    </a:cubicBezTo>
                    <a:cubicBezTo>
                      <a:pt x="5522939" y="49530"/>
                      <a:pt x="5536121" y="45720"/>
                      <a:pt x="5487158" y="46990"/>
                    </a:cubicBezTo>
                    <a:cubicBezTo>
                      <a:pt x="5490924" y="49530"/>
                      <a:pt x="5423129" y="46990"/>
                      <a:pt x="5396765" y="48260"/>
                    </a:cubicBezTo>
                    <a:cubicBezTo>
                      <a:pt x="5315788" y="45720"/>
                      <a:pt x="5187731" y="44450"/>
                      <a:pt x="5070973" y="45720"/>
                    </a:cubicBezTo>
                    <a:cubicBezTo>
                      <a:pt x="4995646" y="46990"/>
                      <a:pt x="4899603" y="48260"/>
                      <a:pt x="4873239" y="50800"/>
                    </a:cubicBezTo>
                    <a:cubicBezTo>
                      <a:pt x="4927851" y="52070"/>
                      <a:pt x="4912785" y="50800"/>
                      <a:pt x="4978697" y="50800"/>
                    </a:cubicBezTo>
                    <a:close/>
                    <a:moveTo>
                      <a:pt x="5195264" y="48260"/>
                    </a:moveTo>
                    <a:cubicBezTo>
                      <a:pt x="5182081" y="52070"/>
                      <a:pt x="5093571" y="53340"/>
                      <a:pt x="5050258" y="50800"/>
                    </a:cubicBezTo>
                    <a:cubicBezTo>
                      <a:pt x="5055907" y="46990"/>
                      <a:pt x="5140651" y="49530"/>
                      <a:pt x="5195264" y="48260"/>
                    </a:cubicBezTo>
                    <a:close/>
                    <a:moveTo>
                      <a:pt x="5701842" y="44450"/>
                    </a:moveTo>
                    <a:cubicBezTo>
                      <a:pt x="5688659" y="44450"/>
                      <a:pt x="5681126" y="43180"/>
                      <a:pt x="5683010" y="41910"/>
                    </a:cubicBezTo>
                    <a:cubicBezTo>
                      <a:pt x="5630280" y="43180"/>
                      <a:pt x="5628397" y="43180"/>
                      <a:pt x="5573785" y="41910"/>
                    </a:cubicBezTo>
                    <a:cubicBezTo>
                      <a:pt x="5562485" y="45720"/>
                      <a:pt x="5679243" y="48260"/>
                      <a:pt x="5701842" y="44450"/>
                    </a:cubicBezTo>
                    <a:close/>
                    <a:moveTo>
                      <a:pt x="8012514" y="254000"/>
                    </a:moveTo>
                    <a:cubicBezTo>
                      <a:pt x="8010631" y="247650"/>
                      <a:pt x="7897640" y="250190"/>
                      <a:pt x="7831728" y="248920"/>
                    </a:cubicBezTo>
                    <a:cubicBezTo>
                      <a:pt x="7788415" y="248920"/>
                      <a:pt x="7841144" y="242570"/>
                      <a:pt x="7777115" y="245110"/>
                    </a:cubicBezTo>
                    <a:cubicBezTo>
                      <a:pt x="7703672" y="245110"/>
                      <a:pt x="7662241" y="246380"/>
                      <a:pt x="7615162" y="247650"/>
                    </a:cubicBezTo>
                    <a:cubicBezTo>
                      <a:pt x="7261122" y="245110"/>
                      <a:pt x="6929681" y="246380"/>
                      <a:pt x="6585057" y="248920"/>
                    </a:cubicBezTo>
                    <a:cubicBezTo>
                      <a:pt x="6438168" y="255270"/>
                      <a:pt x="6244200" y="251460"/>
                      <a:pt x="6078479" y="254000"/>
                    </a:cubicBezTo>
                    <a:cubicBezTo>
                      <a:pt x="6033283" y="255270"/>
                      <a:pt x="6008801" y="256540"/>
                      <a:pt x="5969254" y="256540"/>
                    </a:cubicBezTo>
                    <a:cubicBezTo>
                      <a:pt x="5848730" y="257810"/>
                      <a:pt x="5737622" y="256540"/>
                      <a:pt x="5662295" y="257810"/>
                    </a:cubicBezTo>
                    <a:cubicBezTo>
                      <a:pt x="5547420" y="259080"/>
                      <a:pt x="5458910" y="260350"/>
                      <a:pt x="5355334" y="261620"/>
                    </a:cubicBezTo>
                    <a:cubicBezTo>
                      <a:pt x="5229161" y="262890"/>
                      <a:pt x="5106754" y="262890"/>
                      <a:pt x="4976814" y="264160"/>
                    </a:cubicBezTo>
                    <a:cubicBezTo>
                      <a:pt x="4910902" y="264160"/>
                      <a:pt x="4856289" y="266700"/>
                      <a:pt x="4796028" y="266700"/>
                    </a:cubicBezTo>
                    <a:cubicBezTo>
                      <a:pt x="4745181" y="266700"/>
                      <a:pt x="4684919" y="265430"/>
                      <a:pt x="4634073" y="265430"/>
                    </a:cubicBezTo>
                    <a:cubicBezTo>
                      <a:pt x="4545563" y="265430"/>
                      <a:pt x="4451404" y="269240"/>
                      <a:pt x="4362894" y="269240"/>
                    </a:cubicBezTo>
                    <a:cubicBezTo>
                      <a:pt x="4330880" y="269240"/>
                      <a:pt x="4293216" y="267970"/>
                      <a:pt x="4253669" y="267970"/>
                    </a:cubicBezTo>
                    <a:cubicBezTo>
                      <a:pt x="4216005" y="267970"/>
                      <a:pt x="4176458" y="270510"/>
                      <a:pt x="4144444" y="270510"/>
                    </a:cubicBezTo>
                    <a:cubicBezTo>
                      <a:pt x="4108664" y="270510"/>
                      <a:pt x="4071000" y="267970"/>
                      <a:pt x="4035219" y="269240"/>
                    </a:cubicBezTo>
                    <a:cubicBezTo>
                      <a:pt x="3976841" y="270510"/>
                      <a:pt x="3909046" y="271780"/>
                      <a:pt x="3854433" y="273050"/>
                    </a:cubicBezTo>
                    <a:cubicBezTo>
                      <a:pt x="3671763" y="271780"/>
                      <a:pt x="3376103" y="273050"/>
                      <a:pt x="3185901" y="275590"/>
                    </a:cubicBezTo>
                    <a:cubicBezTo>
                      <a:pt x="3157653" y="275590"/>
                      <a:pt x="3170836" y="279400"/>
                      <a:pt x="3131288" y="278130"/>
                    </a:cubicBezTo>
                    <a:cubicBezTo>
                      <a:pt x="2967451" y="276860"/>
                      <a:pt x="2897773" y="283210"/>
                      <a:pt x="2733935" y="281940"/>
                    </a:cubicBezTo>
                    <a:cubicBezTo>
                      <a:pt x="2749001" y="290830"/>
                      <a:pt x="2854460" y="285750"/>
                      <a:pt x="2986283" y="287020"/>
                    </a:cubicBezTo>
                    <a:cubicBezTo>
                      <a:pt x="3031479" y="287020"/>
                      <a:pt x="3067260" y="290830"/>
                      <a:pt x="3076676" y="290830"/>
                    </a:cubicBezTo>
                    <a:cubicBezTo>
                      <a:pt x="3093625" y="290830"/>
                      <a:pt x="3099274" y="289560"/>
                      <a:pt x="3112457" y="289560"/>
                    </a:cubicBezTo>
                    <a:lnTo>
                      <a:pt x="3167069" y="289560"/>
                    </a:lnTo>
                    <a:cubicBezTo>
                      <a:pt x="3244280" y="290830"/>
                      <a:pt x="3287593" y="289560"/>
                      <a:pt x="3347855" y="289560"/>
                    </a:cubicBezTo>
                    <a:cubicBezTo>
                      <a:pt x="3381752" y="289560"/>
                      <a:pt x="3406234" y="290830"/>
                      <a:pt x="3438248" y="290830"/>
                    </a:cubicBezTo>
                    <a:cubicBezTo>
                      <a:pt x="3517342" y="289560"/>
                      <a:pt x="3645399" y="288290"/>
                      <a:pt x="3690595" y="288290"/>
                    </a:cubicBezTo>
                    <a:cubicBezTo>
                      <a:pt x="3716960" y="288290"/>
                      <a:pt x="3754624" y="289560"/>
                      <a:pt x="3780989" y="289560"/>
                    </a:cubicBezTo>
                    <a:cubicBezTo>
                      <a:pt x="3903396" y="289560"/>
                      <a:pt x="4037102" y="288290"/>
                      <a:pt x="4159510" y="288290"/>
                    </a:cubicBezTo>
                    <a:cubicBezTo>
                      <a:pt x="4212239" y="288290"/>
                      <a:pt x="4268735" y="285750"/>
                      <a:pt x="4321464" y="285750"/>
                    </a:cubicBezTo>
                    <a:cubicBezTo>
                      <a:pt x="4351595" y="285750"/>
                      <a:pt x="4398675" y="287020"/>
                      <a:pt x="4430689" y="287020"/>
                    </a:cubicBezTo>
                    <a:cubicBezTo>
                      <a:pt x="4470236" y="287020"/>
                      <a:pt x="4506017" y="285750"/>
                      <a:pt x="4539914" y="285750"/>
                    </a:cubicBezTo>
                    <a:cubicBezTo>
                      <a:pt x="4784728" y="284480"/>
                      <a:pt x="5005062" y="283210"/>
                      <a:pt x="5208446" y="281940"/>
                    </a:cubicBezTo>
                    <a:cubicBezTo>
                      <a:pt x="5291306" y="281940"/>
                      <a:pt x="5368517" y="283210"/>
                      <a:pt x="5443844" y="281940"/>
                    </a:cubicBezTo>
                    <a:cubicBezTo>
                      <a:pt x="5521055" y="280670"/>
                      <a:pt x="5602032" y="279400"/>
                      <a:pt x="5679243" y="278130"/>
                    </a:cubicBezTo>
                    <a:cubicBezTo>
                      <a:pt x="5820482" y="275590"/>
                      <a:pt x="5916525" y="274320"/>
                      <a:pt x="6040816" y="273050"/>
                    </a:cubicBezTo>
                    <a:cubicBezTo>
                      <a:pt x="6089778" y="271780"/>
                      <a:pt x="6263032" y="270510"/>
                      <a:pt x="6328944" y="270510"/>
                    </a:cubicBezTo>
                    <a:cubicBezTo>
                      <a:pt x="6355308" y="270510"/>
                      <a:pt x="6360958" y="271780"/>
                      <a:pt x="6400504" y="271780"/>
                    </a:cubicBezTo>
                    <a:cubicBezTo>
                      <a:pt x="6443818" y="271780"/>
                      <a:pt x="6481482" y="269240"/>
                      <a:pt x="6526678" y="269240"/>
                    </a:cubicBezTo>
                    <a:cubicBezTo>
                      <a:pt x="6579407" y="269240"/>
                      <a:pt x="6637786" y="267970"/>
                      <a:pt x="6688633" y="267970"/>
                    </a:cubicBezTo>
                    <a:cubicBezTo>
                      <a:pt x="6784675" y="266700"/>
                      <a:pt x="6876952" y="264160"/>
                      <a:pt x="6976760" y="264160"/>
                    </a:cubicBezTo>
                    <a:cubicBezTo>
                      <a:pt x="7236640" y="262890"/>
                      <a:pt x="7500287" y="262890"/>
                      <a:pt x="7771466" y="260350"/>
                    </a:cubicBezTo>
                    <a:cubicBezTo>
                      <a:pt x="7805363" y="255270"/>
                      <a:pt x="7950369" y="257810"/>
                      <a:pt x="8012514" y="254000"/>
                    </a:cubicBezTo>
                    <a:close/>
                    <a:moveTo>
                      <a:pt x="1152057" y="34290"/>
                    </a:moveTo>
                    <a:cubicBezTo>
                      <a:pt x="1031532" y="34290"/>
                      <a:pt x="890293" y="35560"/>
                      <a:pt x="754704" y="35560"/>
                    </a:cubicBezTo>
                    <a:cubicBezTo>
                      <a:pt x="777302" y="43180"/>
                      <a:pt x="990102" y="36830"/>
                      <a:pt x="1097444" y="39370"/>
                    </a:cubicBezTo>
                    <a:cubicBezTo>
                      <a:pt x="1133225" y="40640"/>
                      <a:pt x="1138874" y="43180"/>
                      <a:pt x="1169005" y="44450"/>
                    </a:cubicBezTo>
                    <a:cubicBezTo>
                      <a:pt x="1272581" y="41910"/>
                      <a:pt x="1428885" y="48260"/>
                      <a:pt x="1511746" y="41910"/>
                    </a:cubicBezTo>
                    <a:cubicBezTo>
                      <a:pt x="1555059" y="41910"/>
                      <a:pt x="1545643" y="46990"/>
                      <a:pt x="1602139" y="45720"/>
                    </a:cubicBezTo>
                    <a:cubicBezTo>
                      <a:pt x="1647335" y="45720"/>
                      <a:pt x="1688766" y="45720"/>
                      <a:pt x="1711364" y="44450"/>
                    </a:cubicBezTo>
                    <a:cubicBezTo>
                      <a:pt x="1771626" y="48260"/>
                      <a:pt x="1848837" y="45720"/>
                      <a:pt x="1892150" y="45720"/>
                    </a:cubicBezTo>
                    <a:cubicBezTo>
                      <a:pt x="1984426" y="45720"/>
                      <a:pt x="2093651" y="46990"/>
                      <a:pt x="2180278" y="46990"/>
                    </a:cubicBezTo>
                    <a:lnTo>
                      <a:pt x="2361064" y="46990"/>
                    </a:lnTo>
                    <a:cubicBezTo>
                      <a:pt x="2421326" y="46990"/>
                      <a:pt x="2487238" y="49530"/>
                      <a:pt x="2541850" y="49530"/>
                    </a:cubicBezTo>
                    <a:cubicBezTo>
                      <a:pt x="2603996" y="49530"/>
                      <a:pt x="2662374" y="48260"/>
                      <a:pt x="2722636" y="48260"/>
                    </a:cubicBezTo>
                    <a:cubicBezTo>
                      <a:pt x="2888357" y="48260"/>
                      <a:pt x="3131288" y="49530"/>
                      <a:pt x="3372337" y="49530"/>
                    </a:cubicBezTo>
                    <a:cubicBezTo>
                      <a:pt x="3381752" y="49530"/>
                      <a:pt x="3393051" y="48260"/>
                      <a:pt x="3372337" y="48260"/>
                    </a:cubicBezTo>
                    <a:cubicBezTo>
                      <a:pt x="3317724" y="48260"/>
                      <a:pt x="3231097" y="49530"/>
                      <a:pt x="3227331" y="45720"/>
                    </a:cubicBezTo>
                    <a:cubicBezTo>
                      <a:pt x="3280060" y="44450"/>
                      <a:pt x="3351621" y="46990"/>
                      <a:pt x="3389285" y="46990"/>
                    </a:cubicBezTo>
                    <a:cubicBezTo>
                      <a:pt x="3419416" y="46990"/>
                      <a:pt x="3451430" y="44450"/>
                      <a:pt x="3460847" y="45720"/>
                    </a:cubicBezTo>
                    <a:cubicBezTo>
                      <a:pt x="3511693" y="45720"/>
                      <a:pt x="3558772" y="45720"/>
                      <a:pt x="3551239" y="41910"/>
                    </a:cubicBezTo>
                    <a:cubicBezTo>
                      <a:pt x="3487211" y="44450"/>
                      <a:pt x="3443898" y="39370"/>
                      <a:pt x="3389285" y="39370"/>
                    </a:cubicBezTo>
                    <a:cubicBezTo>
                      <a:pt x="3351621" y="39370"/>
                      <a:pt x="3295126" y="40640"/>
                      <a:pt x="3244280" y="40640"/>
                    </a:cubicBezTo>
                    <a:cubicBezTo>
                      <a:pt x="3172719" y="39370"/>
                      <a:pt x="3091741" y="41910"/>
                      <a:pt x="3046545" y="38100"/>
                    </a:cubicBezTo>
                    <a:cubicBezTo>
                      <a:pt x="3084209" y="36830"/>
                      <a:pt x="3165186" y="39370"/>
                      <a:pt x="3172719" y="36830"/>
                    </a:cubicBezTo>
                    <a:cubicBezTo>
                      <a:pt x="3059727" y="34290"/>
                      <a:pt x="2831861" y="35560"/>
                      <a:pt x="2703805" y="35560"/>
                    </a:cubicBezTo>
                    <a:cubicBezTo>
                      <a:pt x="2605879" y="35560"/>
                      <a:pt x="2553149" y="34290"/>
                      <a:pt x="2541850" y="36830"/>
                    </a:cubicBezTo>
                    <a:cubicBezTo>
                      <a:pt x="2410027" y="30480"/>
                      <a:pt x="2167096" y="35560"/>
                      <a:pt x="2037155" y="33020"/>
                    </a:cubicBezTo>
                    <a:cubicBezTo>
                      <a:pt x="2008908" y="33020"/>
                      <a:pt x="2023973" y="36830"/>
                      <a:pt x="1982543" y="35560"/>
                    </a:cubicBezTo>
                    <a:cubicBezTo>
                      <a:pt x="1939230" y="35560"/>
                      <a:pt x="1991959" y="29210"/>
                      <a:pt x="1927931" y="31750"/>
                    </a:cubicBezTo>
                    <a:cubicBezTo>
                      <a:pt x="1739612" y="34290"/>
                      <a:pt x="1494797" y="29210"/>
                      <a:pt x="1295179" y="33020"/>
                    </a:cubicBezTo>
                    <a:cubicBezTo>
                      <a:pt x="1229268" y="30480"/>
                      <a:pt x="1121926" y="26670"/>
                      <a:pt x="1061664" y="30480"/>
                    </a:cubicBezTo>
                    <a:cubicBezTo>
                      <a:pt x="1095561" y="31750"/>
                      <a:pt x="1169005" y="29210"/>
                      <a:pt x="1152057" y="34290"/>
                    </a:cubicBezTo>
                    <a:close/>
                    <a:moveTo>
                      <a:pt x="2956152" y="38100"/>
                    </a:moveTo>
                    <a:lnTo>
                      <a:pt x="2991932" y="38100"/>
                    </a:lnTo>
                    <a:lnTo>
                      <a:pt x="2991932" y="40640"/>
                    </a:lnTo>
                    <a:lnTo>
                      <a:pt x="2956152" y="40640"/>
                    </a:lnTo>
                    <a:lnTo>
                      <a:pt x="2956152" y="38100"/>
                    </a:lnTo>
                    <a:close/>
                    <a:moveTo>
                      <a:pt x="1711364" y="35560"/>
                    </a:moveTo>
                    <a:cubicBezTo>
                      <a:pt x="1705714" y="41910"/>
                      <a:pt x="1590840" y="36830"/>
                      <a:pt x="1566358" y="35560"/>
                    </a:cubicBezTo>
                    <a:cubicBezTo>
                      <a:pt x="1573891" y="33020"/>
                      <a:pt x="1703831" y="33020"/>
                      <a:pt x="1711364" y="35560"/>
                    </a:cubicBezTo>
                    <a:close/>
                    <a:moveTo>
                      <a:pt x="1613438" y="1270"/>
                    </a:moveTo>
                    <a:cubicBezTo>
                      <a:pt x="1564475" y="1270"/>
                      <a:pt x="1481615" y="0"/>
                      <a:pt x="1428885" y="2540"/>
                    </a:cubicBezTo>
                    <a:cubicBezTo>
                      <a:pt x="1485381" y="1270"/>
                      <a:pt x="1585190" y="2540"/>
                      <a:pt x="1613438" y="1270"/>
                    </a:cubicBezTo>
                    <a:close/>
                    <a:moveTo>
                      <a:pt x="2187811" y="3810"/>
                    </a:moveTo>
                    <a:cubicBezTo>
                      <a:pt x="2187811" y="2540"/>
                      <a:pt x="2170862" y="2540"/>
                      <a:pt x="2146380" y="2540"/>
                    </a:cubicBezTo>
                    <a:lnTo>
                      <a:pt x="2059754" y="2540"/>
                    </a:lnTo>
                    <a:cubicBezTo>
                      <a:pt x="1997608" y="2540"/>
                      <a:pt x="1939230" y="3810"/>
                      <a:pt x="1952412" y="3810"/>
                    </a:cubicBezTo>
                    <a:lnTo>
                      <a:pt x="2187811" y="3810"/>
                    </a:lnTo>
                    <a:close/>
                    <a:moveTo>
                      <a:pt x="3605852" y="191770"/>
                    </a:moveTo>
                    <a:cubicBezTo>
                      <a:pt x="3605852" y="193040"/>
                      <a:pt x="3558772" y="191770"/>
                      <a:pt x="3555006" y="193040"/>
                    </a:cubicBezTo>
                    <a:lnTo>
                      <a:pt x="3773456" y="193040"/>
                    </a:lnTo>
                    <a:cubicBezTo>
                      <a:pt x="3807353" y="191770"/>
                      <a:pt x="3632217" y="193040"/>
                      <a:pt x="3605852" y="191770"/>
                    </a:cubicBezTo>
                    <a:close/>
                    <a:moveTo>
                      <a:pt x="6912732" y="210820"/>
                    </a:moveTo>
                    <a:cubicBezTo>
                      <a:pt x="6918382" y="208280"/>
                      <a:pt x="6797857" y="209550"/>
                      <a:pt x="6794091" y="210820"/>
                    </a:cubicBezTo>
                    <a:cubicBezTo>
                      <a:pt x="6856237" y="210820"/>
                      <a:pt x="6860003" y="209550"/>
                      <a:pt x="6912732" y="210820"/>
                    </a:cubicBezTo>
                    <a:close/>
                    <a:moveTo>
                      <a:pt x="6925914" y="69850"/>
                    </a:moveTo>
                    <a:cubicBezTo>
                      <a:pt x="6939097" y="67310"/>
                      <a:pt x="6797857" y="66040"/>
                      <a:pt x="6807274" y="68580"/>
                    </a:cubicBezTo>
                    <a:cubicBezTo>
                      <a:pt x="6861886" y="68580"/>
                      <a:pt x="6865652" y="69850"/>
                      <a:pt x="6925914" y="69850"/>
                    </a:cubicBezTo>
                    <a:close/>
                    <a:moveTo>
                      <a:pt x="7298785" y="207010"/>
                    </a:moveTo>
                    <a:cubicBezTo>
                      <a:pt x="7106700" y="208280"/>
                      <a:pt x="7114233" y="207010"/>
                      <a:pt x="6980527" y="209550"/>
                    </a:cubicBezTo>
                    <a:cubicBezTo>
                      <a:pt x="7102934" y="209550"/>
                      <a:pt x="7244173" y="210820"/>
                      <a:pt x="7298785" y="207010"/>
                    </a:cubicBezTo>
                    <a:close/>
                    <a:moveTo>
                      <a:pt x="7456974" y="223520"/>
                    </a:moveTo>
                    <a:cubicBezTo>
                      <a:pt x="7377880" y="224790"/>
                      <a:pt x="7338333" y="220980"/>
                      <a:pt x="7304435" y="222250"/>
                    </a:cubicBezTo>
                    <a:cubicBezTo>
                      <a:pt x="7325151" y="223520"/>
                      <a:pt x="7417426" y="226060"/>
                      <a:pt x="7456974" y="223520"/>
                    </a:cubicBezTo>
                    <a:close/>
                    <a:moveTo>
                      <a:pt x="7575614" y="224790"/>
                    </a:moveTo>
                    <a:cubicBezTo>
                      <a:pt x="7571848" y="223520"/>
                      <a:pt x="7581264" y="222250"/>
                      <a:pt x="7558666" y="222250"/>
                    </a:cubicBezTo>
                    <a:cubicBezTo>
                      <a:pt x="7554899" y="223520"/>
                      <a:pt x="7496521" y="223520"/>
                      <a:pt x="7492754" y="224790"/>
                    </a:cubicBezTo>
                    <a:lnTo>
                      <a:pt x="7575614" y="224790"/>
                    </a:lnTo>
                    <a:close/>
                    <a:moveTo>
                      <a:pt x="7709321" y="356870"/>
                    </a:moveTo>
                    <a:cubicBezTo>
                      <a:pt x="7696139" y="356870"/>
                      <a:pt x="7626461" y="355600"/>
                      <a:pt x="7641527" y="358140"/>
                    </a:cubicBezTo>
                    <a:cubicBezTo>
                      <a:pt x="7652825" y="359410"/>
                      <a:pt x="7867509" y="356870"/>
                      <a:pt x="7709321" y="356870"/>
                    </a:cubicBezTo>
                    <a:close/>
                    <a:moveTo>
                      <a:pt x="5101104" y="228600"/>
                    </a:moveTo>
                    <a:cubicBezTo>
                      <a:pt x="5087921" y="226060"/>
                      <a:pt x="4939150" y="226060"/>
                      <a:pt x="4950449" y="231140"/>
                    </a:cubicBezTo>
                    <a:cubicBezTo>
                      <a:pt x="5033309" y="228600"/>
                      <a:pt x="4957981" y="227330"/>
                      <a:pt x="5101104" y="228600"/>
                    </a:cubicBezTo>
                    <a:close/>
                    <a:moveTo>
                      <a:pt x="8307278" y="242570"/>
                    </a:moveTo>
                    <a:lnTo>
                      <a:pt x="8307278" y="245110"/>
                    </a:lnTo>
                    <a:lnTo>
                      <a:pt x="8184088" y="245110"/>
                    </a:lnTo>
                    <a:cubicBezTo>
                      <a:pt x="8212028" y="243840"/>
                      <a:pt x="8261558" y="242570"/>
                      <a:pt x="8307278" y="242570"/>
                    </a:cubicBezTo>
                    <a:close/>
                    <a:moveTo>
                      <a:pt x="7743218" y="3810"/>
                    </a:moveTo>
                    <a:cubicBezTo>
                      <a:pt x="7701787" y="5080"/>
                      <a:pt x="7524768" y="3810"/>
                      <a:pt x="7507819" y="5080"/>
                    </a:cubicBezTo>
                    <a:cubicBezTo>
                      <a:pt x="7543600" y="5080"/>
                      <a:pt x="7790297" y="6350"/>
                      <a:pt x="7743218" y="3810"/>
                    </a:cubicBezTo>
                    <a:close/>
                    <a:moveTo>
                      <a:pt x="8121739" y="8497570"/>
                    </a:moveTo>
                    <a:lnTo>
                      <a:pt x="8134921" y="8497570"/>
                    </a:lnTo>
                    <a:lnTo>
                      <a:pt x="8121739" y="8497570"/>
                    </a:lnTo>
                    <a:close/>
                    <a:moveTo>
                      <a:pt x="8792418" y="8308340"/>
                    </a:moveTo>
                    <a:cubicBezTo>
                      <a:pt x="8791148" y="8268970"/>
                      <a:pt x="8794958" y="8209280"/>
                      <a:pt x="8793688" y="8182610"/>
                    </a:cubicBezTo>
                    <a:cubicBezTo>
                      <a:pt x="8792418" y="8215630"/>
                      <a:pt x="8792418" y="8164830"/>
                      <a:pt x="8793688" y="8159750"/>
                    </a:cubicBezTo>
                    <a:cubicBezTo>
                      <a:pt x="8791148" y="8152130"/>
                      <a:pt x="8792418" y="8158480"/>
                      <a:pt x="8791148" y="8126730"/>
                    </a:cubicBezTo>
                    <a:cubicBezTo>
                      <a:pt x="8791148" y="8143240"/>
                      <a:pt x="8791148" y="8168640"/>
                      <a:pt x="8789878" y="8172450"/>
                    </a:cubicBezTo>
                    <a:cubicBezTo>
                      <a:pt x="8787338" y="8075930"/>
                      <a:pt x="8789878" y="7933690"/>
                      <a:pt x="8789878" y="7832090"/>
                    </a:cubicBezTo>
                    <a:cubicBezTo>
                      <a:pt x="8788608" y="7796530"/>
                      <a:pt x="8787338" y="7871460"/>
                      <a:pt x="8786068" y="7833360"/>
                    </a:cubicBezTo>
                    <a:cubicBezTo>
                      <a:pt x="8788608" y="7797800"/>
                      <a:pt x="8782258" y="7747000"/>
                      <a:pt x="8786068" y="7731760"/>
                    </a:cubicBezTo>
                    <a:cubicBezTo>
                      <a:pt x="8787338" y="7740650"/>
                      <a:pt x="8787338" y="7848600"/>
                      <a:pt x="8789878" y="7799070"/>
                    </a:cubicBezTo>
                    <a:cubicBezTo>
                      <a:pt x="8788608" y="7745730"/>
                      <a:pt x="8783528" y="7708900"/>
                      <a:pt x="8786068" y="7640320"/>
                    </a:cubicBezTo>
                    <a:cubicBezTo>
                      <a:pt x="8779718" y="7651750"/>
                      <a:pt x="8782258" y="7498080"/>
                      <a:pt x="8779718" y="7448550"/>
                    </a:cubicBezTo>
                    <a:cubicBezTo>
                      <a:pt x="8780988" y="7420610"/>
                      <a:pt x="8783528" y="7345680"/>
                      <a:pt x="8780988" y="7301230"/>
                    </a:cubicBezTo>
                    <a:cubicBezTo>
                      <a:pt x="8779718" y="7383780"/>
                      <a:pt x="8778448" y="7453630"/>
                      <a:pt x="8774638" y="7484110"/>
                    </a:cubicBezTo>
                    <a:cubicBezTo>
                      <a:pt x="8774638" y="7471410"/>
                      <a:pt x="8774638" y="7452360"/>
                      <a:pt x="8773368" y="7449820"/>
                    </a:cubicBezTo>
                    <a:cubicBezTo>
                      <a:pt x="8772098" y="7514590"/>
                      <a:pt x="8775908" y="7489190"/>
                      <a:pt x="8775908" y="7551420"/>
                    </a:cubicBezTo>
                    <a:cubicBezTo>
                      <a:pt x="8778448" y="7551420"/>
                      <a:pt x="8777178" y="7485380"/>
                      <a:pt x="8779718" y="7482840"/>
                    </a:cubicBezTo>
                    <a:cubicBezTo>
                      <a:pt x="8779718" y="7573010"/>
                      <a:pt x="8780988" y="7655560"/>
                      <a:pt x="8779718" y="7721600"/>
                    </a:cubicBezTo>
                    <a:cubicBezTo>
                      <a:pt x="8779718" y="7684770"/>
                      <a:pt x="8777178" y="7706360"/>
                      <a:pt x="8777178" y="7677150"/>
                    </a:cubicBezTo>
                    <a:cubicBezTo>
                      <a:pt x="8777178" y="7666990"/>
                      <a:pt x="8778448" y="7612380"/>
                      <a:pt x="8777178" y="7608570"/>
                    </a:cubicBezTo>
                    <a:cubicBezTo>
                      <a:pt x="8773368" y="7593330"/>
                      <a:pt x="8770828" y="7466330"/>
                      <a:pt x="8774638" y="7393940"/>
                    </a:cubicBezTo>
                    <a:cubicBezTo>
                      <a:pt x="8770828" y="7366000"/>
                      <a:pt x="8773368" y="7312660"/>
                      <a:pt x="8774638" y="7289800"/>
                    </a:cubicBezTo>
                    <a:cubicBezTo>
                      <a:pt x="8773368" y="7301230"/>
                      <a:pt x="8772098" y="7270750"/>
                      <a:pt x="8772098" y="7259320"/>
                    </a:cubicBezTo>
                    <a:cubicBezTo>
                      <a:pt x="8774638" y="7259320"/>
                      <a:pt x="8774638" y="7142480"/>
                      <a:pt x="8770828" y="7202170"/>
                    </a:cubicBezTo>
                    <a:cubicBezTo>
                      <a:pt x="8770828" y="7155180"/>
                      <a:pt x="8772098" y="7145020"/>
                      <a:pt x="8773368" y="7145020"/>
                    </a:cubicBezTo>
                    <a:cubicBezTo>
                      <a:pt x="8772098" y="7109460"/>
                      <a:pt x="8770828" y="7071360"/>
                      <a:pt x="8768288" y="7044690"/>
                    </a:cubicBezTo>
                    <a:cubicBezTo>
                      <a:pt x="8769558" y="7045960"/>
                      <a:pt x="8770828" y="7065010"/>
                      <a:pt x="8770828" y="7031990"/>
                    </a:cubicBezTo>
                    <a:cubicBezTo>
                      <a:pt x="8769558" y="7005320"/>
                      <a:pt x="8769558" y="7025640"/>
                      <a:pt x="8768288" y="7010400"/>
                    </a:cubicBezTo>
                    <a:cubicBezTo>
                      <a:pt x="8768288" y="7001510"/>
                      <a:pt x="8768288" y="6996430"/>
                      <a:pt x="8769558" y="6998970"/>
                    </a:cubicBezTo>
                    <a:cubicBezTo>
                      <a:pt x="8764478" y="6959600"/>
                      <a:pt x="8772098" y="6861810"/>
                      <a:pt x="8769558" y="6840220"/>
                    </a:cubicBezTo>
                    <a:cubicBezTo>
                      <a:pt x="8769558" y="6854190"/>
                      <a:pt x="8769558" y="6866890"/>
                      <a:pt x="8768288" y="6863080"/>
                    </a:cubicBezTo>
                    <a:cubicBezTo>
                      <a:pt x="8768288" y="6811010"/>
                      <a:pt x="8768288" y="6755130"/>
                      <a:pt x="8770828" y="6737350"/>
                    </a:cubicBezTo>
                    <a:cubicBezTo>
                      <a:pt x="8768288" y="6720840"/>
                      <a:pt x="8772098" y="6697980"/>
                      <a:pt x="8770828" y="6657340"/>
                    </a:cubicBezTo>
                    <a:cubicBezTo>
                      <a:pt x="8765748" y="6642100"/>
                      <a:pt x="8765748" y="6450330"/>
                      <a:pt x="8769558" y="6464300"/>
                    </a:cubicBezTo>
                    <a:cubicBezTo>
                      <a:pt x="8768288" y="6426200"/>
                      <a:pt x="8765748" y="6403340"/>
                      <a:pt x="8768288" y="6351270"/>
                    </a:cubicBezTo>
                    <a:cubicBezTo>
                      <a:pt x="8764478" y="6337300"/>
                      <a:pt x="8767018" y="6428740"/>
                      <a:pt x="8765748" y="6442710"/>
                    </a:cubicBezTo>
                    <a:cubicBezTo>
                      <a:pt x="8764478" y="6410960"/>
                      <a:pt x="8765748" y="6318250"/>
                      <a:pt x="8764478" y="6283960"/>
                    </a:cubicBezTo>
                    <a:cubicBezTo>
                      <a:pt x="8767018" y="6254750"/>
                      <a:pt x="8767018" y="6234430"/>
                      <a:pt x="8769558" y="6236970"/>
                    </a:cubicBezTo>
                    <a:cubicBezTo>
                      <a:pt x="8769558" y="6206490"/>
                      <a:pt x="8767018" y="6203950"/>
                      <a:pt x="8765748" y="6181090"/>
                    </a:cubicBezTo>
                    <a:cubicBezTo>
                      <a:pt x="8765748" y="6193790"/>
                      <a:pt x="8765748" y="6212840"/>
                      <a:pt x="8764478" y="6215380"/>
                    </a:cubicBezTo>
                    <a:cubicBezTo>
                      <a:pt x="8761938" y="6174740"/>
                      <a:pt x="8763208" y="6087110"/>
                      <a:pt x="8767018" y="6089650"/>
                    </a:cubicBezTo>
                    <a:cubicBezTo>
                      <a:pt x="8767018" y="6117590"/>
                      <a:pt x="8769558" y="6126480"/>
                      <a:pt x="8769558" y="6111240"/>
                    </a:cubicBezTo>
                    <a:cubicBezTo>
                      <a:pt x="8767018" y="6096000"/>
                      <a:pt x="8767018" y="6021070"/>
                      <a:pt x="8764478" y="5999480"/>
                    </a:cubicBezTo>
                    <a:cubicBezTo>
                      <a:pt x="8763208" y="6050280"/>
                      <a:pt x="8767018" y="6033770"/>
                      <a:pt x="8765748" y="6078220"/>
                    </a:cubicBezTo>
                    <a:cubicBezTo>
                      <a:pt x="8763208" y="6093460"/>
                      <a:pt x="8763208" y="6068060"/>
                      <a:pt x="8761938" y="6102350"/>
                    </a:cubicBezTo>
                    <a:cubicBezTo>
                      <a:pt x="8761938" y="6033770"/>
                      <a:pt x="8761938" y="6002020"/>
                      <a:pt x="8760668" y="5955030"/>
                    </a:cubicBezTo>
                    <a:cubicBezTo>
                      <a:pt x="8761938" y="5955030"/>
                      <a:pt x="8761938" y="5985510"/>
                      <a:pt x="8763208" y="5976620"/>
                    </a:cubicBezTo>
                    <a:cubicBezTo>
                      <a:pt x="8763208" y="5934710"/>
                      <a:pt x="8760668" y="5955030"/>
                      <a:pt x="8760668" y="5932170"/>
                    </a:cubicBezTo>
                    <a:cubicBezTo>
                      <a:pt x="8761938" y="5911850"/>
                      <a:pt x="8761938" y="5880100"/>
                      <a:pt x="8763208" y="5875020"/>
                    </a:cubicBezTo>
                    <a:cubicBezTo>
                      <a:pt x="8759398" y="5781040"/>
                      <a:pt x="8760668" y="5711190"/>
                      <a:pt x="8760668" y="5580380"/>
                    </a:cubicBezTo>
                    <a:cubicBezTo>
                      <a:pt x="8758128" y="5565140"/>
                      <a:pt x="8760668" y="5647690"/>
                      <a:pt x="8758128" y="5648960"/>
                    </a:cubicBezTo>
                    <a:cubicBezTo>
                      <a:pt x="8756858" y="5585460"/>
                      <a:pt x="8755588" y="5520690"/>
                      <a:pt x="8754318" y="5454650"/>
                    </a:cubicBezTo>
                    <a:cubicBezTo>
                      <a:pt x="8754318" y="5438140"/>
                      <a:pt x="8755588" y="5421630"/>
                      <a:pt x="8755588" y="5402580"/>
                    </a:cubicBezTo>
                    <a:cubicBezTo>
                      <a:pt x="8755588" y="5342890"/>
                      <a:pt x="8751778" y="5280660"/>
                      <a:pt x="8756858" y="5232400"/>
                    </a:cubicBezTo>
                    <a:cubicBezTo>
                      <a:pt x="8753048" y="5096510"/>
                      <a:pt x="8759398" y="4970780"/>
                      <a:pt x="8754318" y="4866640"/>
                    </a:cubicBezTo>
                    <a:cubicBezTo>
                      <a:pt x="8758128" y="4749800"/>
                      <a:pt x="8754318" y="4626610"/>
                      <a:pt x="8754318" y="4500880"/>
                    </a:cubicBezTo>
                    <a:lnTo>
                      <a:pt x="8754318" y="4462780"/>
                    </a:lnTo>
                    <a:cubicBezTo>
                      <a:pt x="8754318" y="4414520"/>
                      <a:pt x="8755588" y="4364990"/>
                      <a:pt x="8755588" y="4318000"/>
                    </a:cubicBezTo>
                    <a:lnTo>
                      <a:pt x="8755588" y="4204970"/>
                    </a:lnTo>
                    <a:cubicBezTo>
                      <a:pt x="8754318" y="4076700"/>
                      <a:pt x="8754318" y="3939540"/>
                      <a:pt x="8753048" y="3867150"/>
                    </a:cubicBezTo>
                    <a:cubicBezTo>
                      <a:pt x="8753048" y="3841750"/>
                      <a:pt x="8755588" y="3801110"/>
                      <a:pt x="8754318" y="3769360"/>
                    </a:cubicBezTo>
                    <a:cubicBezTo>
                      <a:pt x="8754318" y="3754120"/>
                      <a:pt x="8751778" y="3747770"/>
                      <a:pt x="8751778" y="3732530"/>
                    </a:cubicBezTo>
                    <a:cubicBezTo>
                      <a:pt x="8751778" y="3732530"/>
                      <a:pt x="8753048" y="3709670"/>
                      <a:pt x="8753048" y="3695700"/>
                    </a:cubicBezTo>
                    <a:cubicBezTo>
                      <a:pt x="8753048" y="3676650"/>
                      <a:pt x="8751778" y="3652520"/>
                      <a:pt x="8751778" y="3647440"/>
                    </a:cubicBezTo>
                    <a:cubicBezTo>
                      <a:pt x="8751778" y="3609340"/>
                      <a:pt x="8753048" y="3581400"/>
                      <a:pt x="8753048" y="3549650"/>
                    </a:cubicBezTo>
                    <a:cubicBezTo>
                      <a:pt x="8753048" y="3487420"/>
                      <a:pt x="8750508" y="3429000"/>
                      <a:pt x="8750508" y="3366770"/>
                    </a:cubicBezTo>
                    <a:cubicBezTo>
                      <a:pt x="8750508" y="3296920"/>
                      <a:pt x="8749238" y="3225800"/>
                      <a:pt x="8749238" y="3159760"/>
                    </a:cubicBezTo>
                    <a:cubicBezTo>
                      <a:pt x="8747968" y="3018790"/>
                      <a:pt x="8746698" y="2898140"/>
                      <a:pt x="8745428" y="2782570"/>
                    </a:cubicBezTo>
                    <a:cubicBezTo>
                      <a:pt x="8744158" y="2700020"/>
                      <a:pt x="8745428" y="2593340"/>
                      <a:pt x="8745428" y="2551430"/>
                    </a:cubicBezTo>
                    <a:cubicBezTo>
                      <a:pt x="8745428" y="2542540"/>
                      <a:pt x="8744158" y="2540000"/>
                      <a:pt x="8744158" y="2538730"/>
                    </a:cubicBezTo>
                    <a:cubicBezTo>
                      <a:pt x="8742888" y="2401570"/>
                      <a:pt x="8741618" y="2292350"/>
                      <a:pt x="8741618" y="2185670"/>
                    </a:cubicBezTo>
                    <a:cubicBezTo>
                      <a:pt x="8741618" y="2184400"/>
                      <a:pt x="8742888" y="2166620"/>
                      <a:pt x="8742888" y="2148840"/>
                    </a:cubicBezTo>
                    <a:cubicBezTo>
                      <a:pt x="8742888" y="2125980"/>
                      <a:pt x="8741618" y="2122170"/>
                      <a:pt x="8741618" y="2100580"/>
                    </a:cubicBezTo>
                    <a:cubicBezTo>
                      <a:pt x="8740348" y="2025650"/>
                      <a:pt x="8741618" y="1971040"/>
                      <a:pt x="8741618" y="1906270"/>
                    </a:cubicBezTo>
                    <a:cubicBezTo>
                      <a:pt x="8741618" y="1875790"/>
                      <a:pt x="8739078" y="1838960"/>
                      <a:pt x="8742888" y="1821180"/>
                    </a:cubicBezTo>
                    <a:cubicBezTo>
                      <a:pt x="8742888" y="1784350"/>
                      <a:pt x="8739078" y="1758950"/>
                      <a:pt x="8741618" y="1736090"/>
                    </a:cubicBezTo>
                    <a:cubicBezTo>
                      <a:pt x="8739078" y="1460500"/>
                      <a:pt x="8742888" y="1121410"/>
                      <a:pt x="8739078" y="847090"/>
                    </a:cubicBezTo>
                    <a:cubicBezTo>
                      <a:pt x="8739078" y="824230"/>
                      <a:pt x="8737808" y="811530"/>
                      <a:pt x="8737808" y="786130"/>
                    </a:cubicBezTo>
                    <a:cubicBezTo>
                      <a:pt x="8736538" y="727710"/>
                      <a:pt x="8737808" y="673100"/>
                      <a:pt x="8737808" y="615950"/>
                    </a:cubicBezTo>
                    <a:lnTo>
                      <a:pt x="8737808" y="407670"/>
                    </a:lnTo>
                    <a:cubicBezTo>
                      <a:pt x="8737808" y="384810"/>
                      <a:pt x="8739078" y="359410"/>
                      <a:pt x="8739078" y="334010"/>
                    </a:cubicBezTo>
                    <a:cubicBezTo>
                      <a:pt x="8737808" y="271780"/>
                      <a:pt x="8736538" y="151130"/>
                      <a:pt x="8736538" y="125730"/>
                    </a:cubicBezTo>
                    <a:cubicBezTo>
                      <a:pt x="8736538" y="106680"/>
                      <a:pt x="8737808" y="101600"/>
                      <a:pt x="8737808" y="86360"/>
                    </a:cubicBezTo>
                    <a:lnTo>
                      <a:pt x="8737808" y="44450"/>
                    </a:lnTo>
                    <a:lnTo>
                      <a:pt x="8528258" y="44450"/>
                    </a:lnTo>
                    <a:cubicBezTo>
                      <a:pt x="8454598" y="44450"/>
                      <a:pt x="8379668" y="44450"/>
                      <a:pt x="8304738" y="45720"/>
                    </a:cubicBezTo>
                    <a:cubicBezTo>
                      <a:pt x="8241238" y="45720"/>
                      <a:pt x="8176351" y="45720"/>
                      <a:pt x="8080309" y="46990"/>
                    </a:cubicBezTo>
                    <a:lnTo>
                      <a:pt x="7230990" y="46990"/>
                    </a:lnTo>
                    <a:cubicBezTo>
                      <a:pt x="7140597" y="46990"/>
                      <a:pt x="7027606" y="44450"/>
                      <a:pt x="6942862" y="45720"/>
                    </a:cubicBezTo>
                    <a:cubicBezTo>
                      <a:pt x="6871302" y="45720"/>
                      <a:pt x="6809156" y="49530"/>
                      <a:pt x="6745128" y="49530"/>
                    </a:cubicBezTo>
                    <a:cubicBezTo>
                      <a:pt x="6696165" y="49530"/>
                      <a:pt x="6645319" y="48260"/>
                      <a:pt x="6600123" y="48260"/>
                    </a:cubicBezTo>
                    <a:cubicBezTo>
                      <a:pt x="6566225" y="48260"/>
                      <a:pt x="6560576" y="49530"/>
                      <a:pt x="6528561" y="49530"/>
                    </a:cubicBezTo>
                    <a:cubicBezTo>
                      <a:pt x="6498430" y="49530"/>
                      <a:pt x="6483365" y="48260"/>
                      <a:pt x="6457000" y="49530"/>
                    </a:cubicBezTo>
                    <a:cubicBezTo>
                      <a:pt x="6353425" y="50800"/>
                      <a:pt x="6202769" y="52070"/>
                      <a:pt x="6114259" y="50800"/>
                    </a:cubicBezTo>
                    <a:cubicBezTo>
                      <a:pt x="6110493" y="55880"/>
                      <a:pt x="6199003" y="54610"/>
                      <a:pt x="6240433" y="54610"/>
                    </a:cubicBezTo>
                    <a:cubicBezTo>
                      <a:pt x="6264914" y="54610"/>
                      <a:pt x="6287513" y="57150"/>
                      <a:pt x="6295046" y="57150"/>
                    </a:cubicBezTo>
                    <a:cubicBezTo>
                      <a:pt x="6328944" y="57150"/>
                      <a:pt x="6332710" y="52070"/>
                      <a:pt x="6366607" y="54610"/>
                    </a:cubicBezTo>
                    <a:cubicBezTo>
                      <a:pt x="6359074" y="58420"/>
                      <a:pt x="6424986" y="57150"/>
                      <a:pt x="6457000" y="58420"/>
                    </a:cubicBezTo>
                    <a:cubicBezTo>
                      <a:pt x="6537977" y="60960"/>
                      <a:pt x="6511613" y="54610"/>
                      <a:pt x="6583174" y="55880"/>
                    </a:cubicBezTo>
                    <a:cubicBezTo>
                      <a:pt x="6794091" y="60960"/>
                      <a:pt x="7023840" y="60960"/>
                      <a:pt x="7251706" y="60960"/>
                    </a:cubicBezTo>
                    <a:cubicBezTo>
                      <a:pt x="7253589" y="60960"/>
                      <a:pt x="7253589" y="59690"/>
                      <a:pt x="7270538" y="59690"/>
                    </a:cubicBezTo>
                    <a:cubicBezTo>
                      <a:pt x="7492754" y="59690"/>
                      <a:pt x="7775232" y="60960"/>
                      <a:pt x="8010631" y="60960"/>
                    </a:cubicBezTo>
                    <a:lnTo>
                      <a:pt x="8723838" y="60960"/>
                    </a:lnTo>
                    <a:lnTo>
                      <a:pt x="8723838" y="492760"/>
                    </a:lnTo>
                    <a:cubicBezTo>
                      <a:pt x="8723838" y="533400"/>
                      <a:pt x="8725108" y="576580"/>
                      <a:pt x="8725108" y="614680"/>
                    </a:cubicBezTo>
                    <a:lnTo>
                      <a:pt x="8725108" y="727710"/>
                    </a:lnTo>
                    <a:cubicBezTo>
                      <a:pt x="8725108" y="695960"/>
                      <a:pt x="8725108" y="671830"/>
                      <a:pt x="8722568" y="693420"/>
                    </a:cubicBezTo>
                    <a:cubicBezTo>
                      <a:pt x="8725108" y="711200"/>
                      <a:pt x="8720028" y="819150"/>
                      <a:pt x="8723838" y="845820"/>
                    </a:cubicBezTo>
                    <a:cubicBezTo>
                      <a:pt x="8723838" y="862330"/>
                      <a:pt x="8725108" y="880110"/>
                      <a:pt x="8725108" y="895350"/>
                    </a:cubicBezTo>
                    <a:cubicBezTo>
                      <a:pt x="8725108" y="924560"/>
                      <a:pt x="8723838" y="932180"/>
                      <a:pt x="8723838" y="956310"/>
                    </a:cubicBezTo>
                    <a:cubicBezTo>
                      <a:pt x="8723838" y="1031240"/>
                      <a:pt x="8726378" y="1101090"/>
                      <a:pt x="8726378" y="1176020"/>
                    </a:cubicBezTo>
                    <a:cubicBezTo>
                      <a:pt x="8726378" y="1228090"/>
                      <a:pt x="8723838" y="1281430"/>
                      <a:pt x="8723838" y="1334770"/>
                    </a:cubicBezTo>
                    <a:cubicBezTo>
                      <a:pt x="8723838" y="1357630"/>
                      <a:pt x="8725108" y="1369060"/>
                      <a:pt x="8725108" y="1395730"/>
                    </a:cubicBezTo>
                    <a:cubicBezTo>
                      <a:pt x="8725108" y="1416050"/>
                      <a:pt x="8723838" y="1437640"/>
                      <a:pt x="8723838" y="1456690"/>
                    </a:cubicBezTo>
                    <a:lnTo>
                      <a:pt x="8723838" y="1473200"/>
                    </a:lnTo>
                    <a:lnTo>
                      <a:pt x="8723838" y="1471930"/>
                    </a:lnTo>
                    <a:cubicBezTo>
                      <a:pt x="8725108" y="1562100"/>
                      <a:pt x="8714948" y="1435100"/>
                      <a:pt x="8720028" y="1419860"/>
                    </a:cubicBezTo>
                    <a:cubicBezTo>
                      <a:pt x="8722568" y="1419860"/>
                      <a:pt x="8721298" y="1455420"/>
                      <a:pt x="8722568" y="1459230"/>
                    </a:cubicBezTo>
                    <a:cubicBezTo>
                      <a:pt x="8721298" y="1389380"/>
                      <a:pt x="8718758" y="1341120"/>
                      <a:pt x="8721298" y="1264920"/>
                    </a:cubicBezTo>
                    <a:cubicBezTo>
                      <a:pt x="8720028" y="1262380"/>
                      <a:pt x="8717488" y="1266190"/>
                      <a:pt x="8717488" y="1250950"/>
                    </a:cubicBezTo>
                    <a:cubicBezTo>
                      <a:pt x="8721298" y="1233170"/>
                      <a:pt x="8716218" y="1200150"/>
                      <a:pt x="8717488" y="1160780"/>
                    </a:cubicBezTo>
                    <a:cubicBezTo>
                      <a:pt x="8718758" y="1162050"/>
                      <a:pt x="8720028" y="1177290"/>
                      <a:pt x="8721298" y="1174750"/>
                    </a:cubicBezTo>
                    <a:cubicBezTo>
                      <a:pt x="8716218" y="1102360"/>
                      <a:pt x="8727648" y="1130300"/>
                      <a:pt x="8723838" y="1071880"/>
                    </a:cubicBezTo>
                    <a:cubicBezTo>
                      <a:pt x="8718758" y="1055370"/>
                      <a:pt x="8722568" y="1113790"/>
                      <a:pt x="8718758" y="1097280"/>
                    </a:cubicBezTo>
                    <a:cubicBezTo>
                      <a:pt x="8718758" y="1080770"/>
                      <a:pt x="8716218" y="1084580"/>
                      <a:pt x="8716218" y="1070610"/>
                    </a:cubicBezTo>
                    <a:cubicBezTo>
                      <a:pt x="8717488" y="1056640"/>
                      <a:pt x="8714948" y="1017270"/>
                      <a:pt x="8716218" y="1005840"/>
                    </a:cubicBezTo>
                    <a:cubicBezTo>
                      <a:pt x="8716218" y="1003300"/>
                      <a:pt x="8718758" y="1008380"/>
                      <a:pt x="8718758" y="1005840"/>
                    </a:cubicBezTo>
                    <a:cubicBezTo>
                      <a:pt x="8720028" y="970280"/>
                      <a:pt x="8718758" y="930910"/>
                      <a:pt x="8718758" y="876300"/>
                    </a:cubicBezTo>
                    <a:cubicBezTo>
                      <a:pt x="8717488" y="873760"/>
                      <a:pt x="8716218" y="875030"/>
                      <a:pt x="8716218" y="863600"/>
                    </a:cubicBezTo>
                    <a:cubicBezTo>
                      <a:pt x="8717488" y="792480"/>
                      <a:pt x="8716218" y="715010"/>
                      <a:pt x="8717488" y="631190"/>
                    </a:cubicBezTo>
                    <a:cubicBezTo>
                      <a:pt x="8716218" y="628650"/>
                      <a:pt x="8713678" y="632460"/>
                      <a:pt x="8713678" y="617220"/>
                    </a:cubicBezTo>
                    <a:cubicBezTo>
                      <a:pt x="8714948" y="570230"/>
                      <a:pt x="8709868" y="577850"/>
                      <a:pt x="8709868" y="538480"/>
                    </a:cubicBezTo>
                    <a:cubicBezTo>
                      <a:pt x="8707328" y="530860"/>
                      <a:pt x="8702248" y="552450"/>
                      <a:pt x="8702248" y="524510"/>
                    </a:cubicBezTo>
                    <a:cubicBezTo>
                      <a:pt x="8702248" y="505460"/>
                      <a:pt x="8702248" y="476250"/>
                      <a:pt x="8703518" y="472440"/>
                    </a:cubicBezTo>
                    <a:cubicBezTo>
                      <a:pt x="8706058" y="520700"/>
                      <a:pt x="8707328" y="500380"/>
                      <a:pt x="8711138" y="513080"/>
                    </a:cubicBezTo>
                    <a:cubicBezTo>
                      <a:pt x="8709868" y="463550"/>
                      <a:pt x="8707328" y="405130"/>
                      <a:pt x="8709868" y="383540"/>
                    </a:cubicBezTo>
                    <a:cubicBezTo>
                      <a:pt x="8712408" y="394970"/>
                      <a:pt x="8713678" y="425450"/>
                      <a:pt x="8716218" y="397510"/>
                    </a:cubicBezTo>
                    <a:cubicBezTo>
                      <a:pt x="8714948" y="377190"/>
                      <a:pt x="8714948" y="351790"/>
                      <a:pt x="8714948" y="326390"/>
                    </a:cubicBezTo>
                    <a:lnTo>
                      <a:pt x="8714948" y="288290"/>
                    </a:lnTo>
                    <a:cubicBezTo>
                      <a:pt x="8714948" y="288290"/>
                      <a:pt x="8716218" y="264160"/>
                      <a:pt x="8716218" y="254000"/>
                    </a:cubicBezTo>
                    <a:cubicBezTo>
                      <a:pt x="8714948" y="234950"/>
                      <a:pt x="8712408" y="240030"/>
                      <a:pt x="8711138" y="240030"/>
                    </a:cubicBezTo>
                    <a:cubicBezTo>
                      <a:pt x="8709868" y="240030"/>
                      <a:pt x="8708598" y="232410"/>
                      <a:pt x="8707328" y="193040"/>
                    </a:cubicBezTo>
                    <a:cubicBezTo>
                      <a:pt x="8711138" y="196850"/>
                      <a:pt x="8709868" y="144780"/>
                      <a:pt x="8711138" y="132080"/>
                    </a:cubicBezTo>
                    <a:cubicBezTo>
                      <a:pt x="8712408" y="120650"/>
                      <a:pt x="8713678" y="173990"/>
                      <a:pt x="8713678" y="110490"/>
                    </a:cubicBezTo>
                    <a:cubicBezTo>
                      <a:pt x="8714948" y="82550"/>
                      <a:pt x="8713678" y="74930"/>
                      <a:pt x="8713678" y="72390"/>
                    </a:cubicBezTo>
                    <a:cubicBezTo>
                      <a:pt x="8707328" y="73660"/>
                      <a:pt x="8716218" y="76200"/>
                      <a:pt x="8685738" y="76200"/>
                    </a:cubicBezTo>
                    <a:cubicBezTo>
                      <a:pt x="8638748" y="76200"/>
                      <a:pt x="8603188" y="74930"/>
                      <a:pt x="8568898" y="73660"/>
                    </a:cubicBezTo>
                    <a:cubicBezTo>
                      <a:pt x="8552388" y="73660"/>
                      <a:pt x="8537148" y="72390"/>
                      <a:pt x="8521908" y="72390"/>
                    </a:cubicBezTo>
                    <a:cubicBezTo>
                      <a:pt x="8510478" y="72390"/>
                      <a:pt x="8500318" y="71120"/>
                      <a:pt x="8487618" y="71120"/>
                    </a:cubicBezTo>
                    <a:cubicBezTo>
                      <a:pt x="8452058" y="71120"/>
                      <a:pt x="8420308" y="74930"/>
                      <a:pt x="8370778" y="73660"/>
                    </a:cubicBezTo>
                    <a:cubicBezTo>
                      <a:pt x="8352998" y="76200"/>
                      <a:pt x="8403798" y="78740"/>
                      <a:pt x="8369508" y="78740"/>
                    </a:cubicBezTo>
                    <a:cubicBezTo>
                      <a:pt x="8319978" y="77470"/>
                      <a:pt x="8360618" y="73660"/>
                      <a:pt x="8358078" y="68580"/>
                    </a:cubicBezTo>
                    <a:cubicBezTo>
                      <a:pt x="8333948" y="68580"/>
                      <a:pt x="8330138" y="69850"/>
                      <a:pt x="8344108" y="71120"/>
                    </a:cubicBezTo>
                    <a:cubicBezTo>
                      <a:pt x="8322518" y="72390"/>
                      <a:pt x="8322518" y="74930"/>
                      <a:pt x="8304738" y="76200"/>
                    </a:cubicBezTo>
                    <a:lnTo>
                      <a:pt x="8303468" y="76200"/>
                    </a:lnTo>
                    <a:cubicBezTo>
                      <a:pt x="8279338" y="76200"/>
                      <a:pt x="8278068" y="77470"/>
                      <a:pt x="8265368" y="78740"/>
                    </a:cubicBezTo>
                    <a:cubicBezTo>
                      <a:pt x="8224728" y="74930"/>
                      <a:pt x="8185358" y="77470"/>
                      <a:pt x="8099141" y="74930"/>
                    </a:cubicBezTo>
                    <a:cubicBezTo>
                      <a:pt x="8061477" y="74930"/>
                      <a:pt x="8082192" y="80010"/>
                      <a:pt x="8021931" y="78740"/>
                    </a:cubicBezTo>
                    <a:cubicBezTo>
                      <a:pt x="7948486" y="81280"/>
                      <a:pt x="7986150" y="74930"/>
                      <a:pt x="7925888" y="76200"/>
                    </a:cubicBezTo>
                    <a:cubicBezTo>
                      <a:pt x="7797831" y="81280"/>
                      <a:pt x="7707437" y="69850"/>
                      <a:pt x="7600096" y="73660"/>
                    </a:cubicBezTo>
                    <a:cubicBezTo>
                      <a:pt x="7620811" y="76200"/>
                      <a:pt x="7673540" y="78740"/>
                      <a:pt x="7635877" y="80010"/>
                    </a:cubicBezTo>
                    <a:cubicBezTo>
                      <a:pt x="7609512" y="74930"/>
                      <a:pt x="7481455" y="74930"/>
                      <a:pt x="7406127" y="77470"/>
                    </a:cubicBezTo>
                    <a:cubicBezTo>
                      <a:pt x="7402361" y="74930"/>
                      <a:pt x="7428726" y="74930"/>
                      <a:pt x="7426842" y="72390"/>
                    </a:cubicBezTo>
                    <a:cubicBezTo>
                      <a:pt x="7392945" y="69850"/>
                      <a:pt x="7240407" y="68580"/>
                      <a:pt x="7274304" y="72390"/>
                    </a:cubicBezTo>
                    <a:cubicBezTo>
                      <a:pt x="7300668" y="72390"/>
                      <a:pt x="7311968" y="71120"/>
                      <a:pt x="7351515" y="71120"/>
                    </a:cubicBezTo>
                    <a:cubicBezTo>
                      <a:pt x="7345866" y="73660"/>
                      <a:pt x="7372230" y="73660"/>
                      <a:pt x="7368463" y="76200"/>
                    </a:cubicBezTo>
                    <a:cubicBezTo>
                      <a:pt x="7349631" y="76200"/>
                      <a:pt x="7345866" y="77470"/>
                      <a:pt x="7328916" y="77470"/>
                    </a:cubicBezTo>
                    <a:cubicBezTo>
                      <a:pt x="7278070" y="77470"/>
                      <a:pt x="7287486" y="73660"/>
                      <a:pt x="7234757" y="73660"/>
                    </a:cubicBezTo>
                    <a:cubicBezTo>
                      <a:pt x="7182028" y="78740"/>
                      <a:pt x="7340216" y="78740"/>
                      <a:pt x="7385412" y="82550"/>
                    </a:cubicBezTo>
                    <a:cubicBezTo>
                      <a:pt x="7308202" y="82550"/>
                      <a:pt x="7279954" y="80010"/>
                      <a:pt x="7193327" y="81280"/>
                    </a:cubicBezTo>
                    <a:cubicBezTo>
                      <a:pt x="7219692" y="76200"/>
                      <a:pt x="7099167" y="74930"/>
                      <a:pt x="7078452" y="77470"/>
                    </a:cubicBezTo>
                    <a:lnTo>
                      <a:pt x="7136831" y="77470"/>
                    </a:lnTo>
                    <a:cubicBezTo>
                      <a:pt x="7089752" y="80010"/>
                      <a:pt x="7166963" y="83820"/>
                      <a:pt x="7097285" y="83820"/>
                    </a:cubicBezTo>
                    <a:cubicBezTo>
                      <a:pt x="7097285" y="81280"/>
                      <a:pt x="7050205" y="81280"/>
                      <a:pt x="7021957" y="81280"/>
                    </a:cubicBezTo>
                    <a:cubicBezTo>
                      <a:pt x="6929681" y="80010"/>
                      <a:pt x="6967344" y="81280"/>
                      <a:pt x="6907082" y="82550"/>
                    </a:cubicBezTo>
                    <a:cubicBezTo>
                      <a:pt x="6905199" y="80010"/>
                      <a:pt x="6895783" y="77470"/>
                      <a:pt x="6869418" y="77470"/>
                    </a:cubicBezTo>
                    <a:cubicBezTo>
                      <a:pt x="6850586" y="80010"/>
                      <a:pt x="6831754" y="82550"/>
                      <a:pt x="6773376" y="81280"/>
                    </a:cubicBezTo>
                    <a:cubicBezTo>
                      <a:pt x="6773376" y="77470"/>
                      <a:pt x="6739479" y="74930"/>
                      <a:pt x="6698048" y="74930"/>
                    </a:cubicBezTo>
                    <a:cubicBezTo>
                      <a:pt x="6709347" y="80010"/>
                      <a:pt x="6763959" y="82550"/>
                      <a:pt x="6790324" y="87630"/>
                    </a:cubicBezTo>
                    <a:cubicBezTo>
                      <a:pt x="6771493" y="87630"/>
                      <a:pt x="6767726" y="88900"/>
                      <a:pt x="6750778" y="88900"/>
                    </a:cubicBezTo>
                    <a:cubicBezTo>
                      <a:pt x="6701814" y="86360"/>
                      <a:pt x="6705581" y="78740"/>
                      <a:pt x="6579407" y="81280"/>
                    </a:cubicBezTo>
                    <a:cubicBezTo>
                      <a:pt x="6585057" y="80010"/>
                      <a:pt x="6611422" y="78740"/>
                      <a:pt x="6618954" y="77470"/>
                    </a:cubicBezTo>
                    <a:cubicBezTo>
                      <a:pt x="6519145" y="78740"/>
                      <a:pt x="6421220" y="72390"/>
                      <a:pt x="6387322" y="80010"/>
                    </a:cubicBezTo>
                    <a:cubicBezTo>
                      <a:pt x="6443818" y="80010"/>
                      <a:pt x="6504080" y="76200"/>
                      <a:pt x="6521028" y="81280"/>
                    </a:cubicBezTo>
                    <a:cubicBezTo>
                      <a:pt x="6485248" y="81280"/>
                      <a:pt x="6406154" y="80010"/>
                      <a:pt x="6424986" y="83820"/>
                    </a:cubicBezTo>
                    <a:cubicBezTo>
                      <a:pt x="6424986" y="86360"/>
                      <a:pt x="6477715" y="85090"/>
                      <a:pt x="6481481" y="86360"/>
                    </a:cubicBezTo>
                    <a:cubicBezTo>
                      <a:pt x="6473948" y="87630"/>
                      <a:pt x="6457000" y="88900"/>
                      <a:pt x="6423103" y="88900"/>
                    </a:cubicBezTo>
                    <a:cubicBezTo>
                      <a:pt x="6351541" y="87630"/>
                      <a:pt x="6423103" y="83820"/>
                      <a:pt x="6385439" y="82550"/>
                    </a:cubicBezTo>
                    <a:cubicBezTo>
                      <a:pt x="6319527" y="82550"/>
                      <a:pt x="6229134" y="83820"/>
                      <a:pt x="6193353" y="81280"/>
                    </a:cubicBezTo>
                    <a:cubicBezTo>
                      <a:pt x="6174522" y="83820"/>
                      <a:pt x="6249849" y="86360"/>
                      <a:pt x="6191470" y="86360"/>
                    </a:cubicBezTo>
                    <a:cubicBezTo>
                      <a:pt x="6161339" y="81280"/>
                      <a:pt x="6140624" y="86360"/>
                      <a:pt x="6076596" y="86360"/>
                    </a:cubicBezTo>
                    <a:cubicBezTo>
                      <a:pt x="6055881" y="82550"/>
                      <a:pt x="6166989" y="81280"/>
                      <a:pt x="6078479" y="81280"/>
                    </a:cubicBezTo>
                    <a:cubicBezTo>
                      <a:pt x="5989969" y="81280"/>
                      <a:pt x="6050231" y="87630"/>
                      <a:pt x="6018217" y="88900"/>
                    </a:cubicBezTo>
                    <a:cubicBezTo>
                      <a:pt x="6052114" y="90170"/>
                      <a:pt x="6097311" y="90170"/>
                      <a:pt x="6114259" y="91440"/>
                    </a:cubicBezTo>
                    <a:cubicBezTo>
                      <a:pt x="6087895" y="93980"/>
                      <a:pt x="6005035" y="92710"/>
                      <a:pt x="5980554" y="91440"/>
                    </a:cubicBezTo>
                    <a:cubicBezTo>
                      <a:pt x="6046465" y="86360"/>
                      <a:pt x="5933474" y="85090"/>
                      <a:pt x="5925941" y="80010"/>
                    </a:cubicBezTo>
                    <a:cubicBezTo>
                      <a:pt x="5952306" y="80010"/>
                      <a:pt x="5999385" y="80010"/>
                      <a:pt x="5965487" y="78740"/>
                    </a:cubicBezTo>
                    <a:cubicBezTo>
                      <a:pt x="5905226" y="77470"/>
                      <a:pt x="5920291" y="82550"/>
                      <a:pt x="5848730" y="81280"/>
                    </a:cubicBezTo>
                    <a:cubicBezTo>
                      <a:pt x="5860029" y="74930"/>
                      <a:pt x="5739505" y="77470"/>
                      <a:pt x="5677360" y="76200"/>
                    </a:cubicBezTo>
                    <a:cubicBezTo>
                      <a:pt x="5643462" y="80010"/>
                      <a:pt x="5498457" y="83820"/>
                      <a:pt x="5426895" y="80010"/>
                    </a:cubicBezTo>
                    <a:cubicBezTo>
                      <a:pt x="5419363" y="76200"/>
                      <a:pt x="5515406" y="78740"/>
                      <a:pt x="5524821" y="76200"/>
                    </a:cubicBezTo>
                    <a:cubicBezTo>
                      <a:pt x="5458910" y="76200"/>
                      <a:pt x="5417479" y="76200"/>
                      <a:pt x="5370400" y="77470"/>
                    </a:cubicBezTo>
                    <a:cubicBezTo>
                      <a:pt x="5387349" y="80010"/>
                      <a:pt x="5376050" y="83820"/>
                      <a:pt x="5406181" y="85090"/>
                    </a:cubicBezTo>
                    <a:cubicBezTo>
                      <a:pt x="5406181" y="83820"/>
                      <a:pt x="5458910" y="83820"/>
                      <a:pt x="5462676" y="85090"/>
                    </a:cubicBezTo>
                    <a:cubicBezTo>
                      <a:pt x="5423129" y="93980"/>
                      <a:pt x="5376050" y="82550"/>
                      <a:pt x="5328970" y="82550"/>
                    </a:cubicBezTo>
                    <a:cubicBezTo>
                      <a:pt x="5283774" y="81280"/>
                      <a:pt x="5285656" y="85090"/>
                      <a:pt x="5232927" y="83820"/>
                    </a:cubicBezTo>
                    <a:cubicBezTo>
                      <a:pt x="5236694" y="82550"/>
                      <a:pt x="5263058" y="81280"/>
                      <a:pt x="5214095" y="81280"/>
                    </a:cubicBezTo>
                    <a:cubicBezTo>
                      <a:pt x="5199030" y="85090"/>
                      <a:pt x="5232927" y="86360"/>
                      <a:pt x="5231044" y="88900"/>
                    </a:cubicBezTo>
                    <a:cubicBezTo>
                      <a:pt x="5204679" y="88900"/>
                      <a:pt x="5189614" y="88900"/>
                      <a:pt x="5172665" y="90170"/>
                    </a:cubicBezTo>
                    <a:cubicBezTo>
                      <a:pt x="5140651" y="88900"/>
                      <a:pt x="5142534" y="86360"/>
                      <a:pt x="5116169" y="85090"/>
                    </a:cubicBezTo>
                    <a:cubicBezTo>
                      <a:pt x="5089805" y="87630"/>
                      <a:pt x="5052141" y="90170"/>
                      <a:pt x="4999412" y="90170"/>
                    </a:cubicBezTo>
                    <a:cubicBezTo>
                      <a:pt x="4956098" y="87630"/>
                      <a:pt x="4978696" y="90170"/>
                      <a:pt x="4941033" y="91440"/>
                    </a:cubicBezTo>
                    <a:cubicBezTo>
                      <a:pt x="4893953" y="88900"/>
                      <a:pt x="4769662" y="87630"/>
                      <a:pt x="4713167" y="90170"/>
                    </a:cubicBezTo>
                    <a:cubicBezTo>
                      <a:pt x="4722583" y="90170"/>
                      <a:pt x="4731999" y="91440"/>
                      <a:pt x="4711284" y="91440"/>
                    </a:cubicBezTo>
                    <a:cubicBezTo>
                      <a:pt x="4671737" y="87630"/>
                      <a:pt x="4609592" y="88900"/>
                      <a:pt x="4538030" y="90170"/>
                    </a:cubicBezTo>
                    <a:cubicBezTo>
                      <a:pt x="4539914" y="88900"/>
                      <a:pt x="4562512" y="87630"/>
                      <a:pt x="4558746" y="86360"/>
                    </a:cubicBezTo>
                    <a:cubicBezTo>
                      <a:pt x="4498484" y="85090"/>
                      <a:pt x="4490951" y="88900"/>
                      <a:pt x="4425039" y="87630"/>
                    </a:cubicBezTo>
                    <a:cubicBezTo>
                      <a:pt x="4430689" y="85090"/>
                      <a:pt x="4404324" y="85090"/>
                      <a:pt x="4408090" y="82550"/>
                    </a:cubicBezTo>
                    <a:cubicBezTo>
                      <a:pt x="4347828" y="81280"/>
                      <a:pt x="4362894" y="86360"/>
                      <a:pt x="4291333" y="85090"/>
                    </a:cubicBezTo>
                    <a:cubicBezTo>
                      <a:pt x="4236720" y="85090"/>
                      <a:pt x="4268734" y="78740"/>
                      <a:pt x="4197173" y="80010"/>
                    </a:cubicBezTo>
                    <a:cubicBezTo>
                      <a:pt x="4172692" y="83820"/>
                      <a:pt x="4206589" y="83820"/>
                      <a:pt x="4176458" y="85090"/>
                    </a:cubicBezTo>
                    <a:cubicBezTo>
                      <a:pt x="4142561" y="85090"/>
                      <a:pt x="4063467" y="88900"/>
                      <a:pt x="4042752" y="85090"/>
                    </a:cubicBezTo>
                    <a:cubicBezTo>
                      <a:pt x="4023920" y="77470"/>
                      <a:pt x="4140677" y="74930"/>
                      <a:pt x="4103014" y="71120"/>
                    </a:cubicBezTo>
                    <a:cubicBezTo>
                      <a:pt x="3984373" y="72390"/>
                      <a:pt x="3952359" y="67310"/>
                      <a:pt x="3893980" y="63500"/>
                    </a:cubicBezTo>
                    <a:cubicBezTo>
                      <a:pt x="3828068" y="63500"/>
                      <a:pt x="3786638" y="63500"/>
                      <a:pt x="3741441" y="62230"/>
                    </a:cubicBezTo>
                    <a:cubicBezTo>
                      <a:pt x="3737675" y="63500"/>
                      <a:pt x="3739558" y="64770"/>
                      <a:pt x="3720726" y="64770"/>
                    </a:cubicBezTo>
                    <a:cubicBezTo>
                      <a:pt x="3658581" y="62230"/>
                      <a:pt x="3592670" y="66040"/>
                      <a:pt x="3528641" y="66040"/>
                    </a:cubicBezTo>
                    <a:cubicBezTo>
                      <a:pt x="3483445" y="66040"/>
                      <a:pt x="3438248" y="63500"/>
                      <a:pt x="3394935" y="64770"/>
                    </a:cubicBezTo>
                    <a:cubicBezTo>
                      <a:pt x="3353505" y="64770"/>
                      <a:pt x="3319607" y="67310"/>
                      <a:pt x="3278177" y="67310"/>
                    </a:cubicBezTo>
                    <a:cubicBezTo>
                      <a:pt x="3216032" y="67310"/>
                      <a:pt x="3155770" y="66040"/>
                      <a:pt x="3086092" y="66040"/>
                    </a:cubicBezTo>
                    <a:cubicBezTo>
                      <a:pt x="2959918" y="66040"/>
                      <a:pt x="2826212" y="68580"/>
                      <a:pt x="2720753" y="68580"/>
                    </a:cubicBezTo>
                    <a:cubicBezTo>
                      <a:pt x="2696272" y="68580"/>
                      <a:pt x="2694388" y="67310"/>
                      <a:pt x="2664258" y="67310"/>
                    </a:cubicBezTo>
                    <a:cubicBezTo>
                      <a:pt x="2602112" y="67310"/>
                      <a:pt x="2560682" y="71120"/>
                      <a:pt x="2509836" y="67310"/>
                    </a:cubicBezTo>
                    <a:cubicBezTo>
                      <a:pt x="2434508" y="72390"/>
                      <a:pt x="2325283" y="68580"/>
                      <a:pt x="2221708" y="68580"/>
                    </a:cubicBezTo>
                    <a:lnTo>
                      <a:pt x="1877084" y="68580"/>
                    </a:lnTo>
                    <a:cubicBezTo>
                      <a:pt x="1790458" y="68580"/>
                      <a:pt x="1690649" y="71120"/>
                      <a:pt x="1588957" y="71120"/>
                    </a:cubicBezTo>
                    <a:cubicBezTo>
                      <a:pt x="1453367" y="71120"/>
                      <a:pt x="1306478" y="66040"/>
                      <a:pt x="1263165" y="72390"/>
                    </a:cubicBezTo>
                    <a:cubicBezTo>
                      <a:pt x="1125692" y="71120"/>
                      <a:pt x="914775" y="67310"/>
                      <a:pt x="801784" y="71120"/>
                    </a:cubicBezTo>
                    <a:cubicBezTo>
                      <a:pt x="724573" y="67310"/>
                      <a:pt x="634180" y="68580"/>
                      <a:pt x="554990" y="68580"/>
                    </a:cubicBezTo>
                    <a:lnTo>
                      <a:pt x="454660" y="68580"/>
                    </a:lnTo>
                    <a:cubicBezTo>
                      <a:pt x="434340" y="71120"/>
                      <a:pt x="402590" y="72390"/>
                      <a:pt x="368300" y="72390"/>
                    </a:cubicBezTo>
                    <a:lnTo>
                      <a:pt x="313690" y="72390"/>
                    </a:lnTo>
                    <a:cubicBezTo>
                      <a:pt x="292100" y="72390"/>
                      <a:pt x="270510" y="71120"/>
                      <a:pt x="250190" y="69850"/>
                    </a:cubicBezTo>
                    <a:cubicBezTo>
                      <a:pt x="215900" y="69850"/>
                      <a:pt x="194310" y="72390"/>
                      <a:pt x="144780" y="72390"/>
                    </a:cubicBezTo>
                    <a:cubicBezTo>
                      <a:pt x="140970" y="72390"/>
                      <a:pt x="109220" y="71120"/>
                      <a:pt x="85090" y="71120"/>
                    </a:cubicBezTo>
                    <a:lnTo>
                      <a:pt x="85090" y="76200"/>
                    </a:lnTo>
                    <a:cubicBezTo>
                      <a:pt x="85090" y="128270"/>
                      <a:pt x="86360" y="233680"/>
                      <a:pt x="82550" y="201930"/>
                    </a:cubicBezTo>
                    <a:cubicBezTo>
                      <a:pt x="81280" y="157480"/>
                      <a:pt x="81280" y="111760"/>
                      <a:pt x="82550" y="68580"/>
                    </a:cubicBezTo>
                    <a:cubicBezTo>
                      <a:pt x="127000" y="68580"/>
                      <a:pt x="168910" y="69850"/>
                      <a:pt x="208280" y="67310"/>
                    </a:cubicBezTo>
                    <a:cubicBezTo>
                      <a:pt x="166370" y="66040"/>
                      <a:pt x="123190" y="66040"/>
                      <a:pt x="80010" y="64770"/>
                    </a:cubicBezTo>
                    <a:cubicBezTo>
                      <a:pt x="80010" y="138430"/>
                      <a:pt x="80010" y="218440"/>
                      <a:pt x="78740" y="308610"/>
                    </a:cubicBezTo>
                    <a:cubicBezTo>
                      <a:pt x="82550" y="279400"/>
                      <a:pt x="76200" y="320040"/>
                      <a:pt x="69850" y="308610"/>
                    </a:cubicBezTo>
                    <a:cubicBezTo>
                      <a:pt x="63500" y="273050"/>
                      <a:pt x="58420" y="284480"/>
                      <a:pt x="52070" y="284480"/>
                    </a:cubicBezTo>
                    <a:cubicBezTo>
                      <a:pt x="46990" y="284480"/>
                      <a:pt x="45720" y="273050"/>
                      <a:pt x="41910" y="284480"/>
                    </a:cubicBezTo>
                    <a:cubicBezTo>
                      <a:pt x="40640" y="288290"/>
                      <a:pt x="39370" y="285750"/>
                      <a:pt x="39370" y="284480"/>
                    </a:cubicBezTo>
                    <a:cubicBezTo>
                      <a:pt x="34290" y="302260"/>
                      <a:pt x="31750" y="336550"/>
                      <a:pt x="27940" y="369570"/>
                    </a:cubicBezTo>
                    <a:cubicBezTo>
                      <a:pt x="24130" y="402590"/>
                      <a:pt x="20320" y="433070"/>
                      <a:pt x="17780" y="478790"/>
                    </a:cubicBezTo>
                    <a:cubicBezTo>
                      <a:pt x="20320" y="594360"/>
                      <a:pt x="17780" y="718820"/>
                      <a:pt x="16510" y="807720"/>
                    </a:cubicBezTo>
                    <a:cubicBezTo>
                      <a:pt x="16510" y="833120"/>
                      <a:pt x="15240" y="868680"/>
                      <a:pt x="15240" y="892810"/>
                    </a:cubicBezTo>
                    <a:cubicBezTo>
                      <a:pt x="13970" y="951230"/>
                      <a:pt x="10160" y="982980"/>
                      <a:pt x="11430" y="1038860"/>
                    </a:cubicBezTo>
                    <a:cubicBezTo>
                      <a:pt x="11430" y="1071880"/>
                      <a:pt x="11430" y="1083310"/>
                      <a:pt x="12700" y="1099820"/>
                    </a:cubicBezTo>
                    <a:cubicBezTo>
                      <a:pt x="12700" y="1104900"/>
                      <a:pt x="15240" y="1106170"/>
                      <a:pt x="15240" y="1112520"/>
                    </a:cubicBezTo>
                    <a:cubicBezTo>
                      <a:pt x="19050" y="1145540"/>
                      <a:pt x="19050" y="1182370"/>
                      <a:pt x="20320" y="1209040"/>
                    </a:cubicBezTo>
                    <a:cubicBezTo>
                      <a:pt x="24130" y="1344930"/>
                      <a:pt x="19050" y="1480820"/>
                      <a:pt x="24130" y="1610360"/>
                    </a:cubicBezTo>
                    <a:cubicBezTo>
                      <a:pt x="19050" y="1652270"/>
                      <a:pt x="20320" y="1743710"/>
                      <a:pt x="19050" y="1805940"/>
                    </a:cubicBezTo>
                    <a:cubicBezTo>
                      <a:pt x="19050" y="1854200"/>
                      <a:pt x="25400" y="1842770"/>
                      <a:pt x="24130" y="1891030"/>
                    </a:cubicBezTo>
                    <a:cubicBezTo>
                      <a:pt x="25400" y="1930400"/>
                      <a:pt x="25400" y="1972310"/>
                      <a:pt x="27940" y="2000250"/>
                    </a:cubicBezTo>
                    <a:cubicBezTo>
                      <a:pt x="25400" y="2151380"/>
                      <a:pt x="31750" y="2316480"/>
                      <a:pt x="30480" y="2475230"/>
                    </a:cubicBezTo>
                    <a:cubicBezTo>
                      <a:pt x="30480" y="2547620"/>
                      <a:pt x="31750" y="2651760"/>
                      <a:pt x="30480" y="2730500"/>
                    </a:cubicBezTo>
                    <a:cubicBezTo>
                      <a:pt x="29210" y="2804160"/>
                      <a:pt x="24130" y="2867660"/>
                      <a:pt x="25400" y="2937510"/>
                    </a:cubicBezTo>
                    <a:cubicBezTo>
                      <a:pt x="25400" y="2978150"/>
                      <a:pt x="29210" y="3014980"/>
                      <a:pt x="29210" y="3035300"/>
                    </a:cubicBezTo>
                    <a:cubicBezTo>
                      <a:pt x="27940" y="3068320"/>
                      <a:pt x="31750" y="3119120"/>
                      <a:pt x="31750" y="3157220"/>
                    </a:cubicBezTo>
                    <a:cubicBezTo>
                      <a:pt x="31750" y="3175000"/>
                      <a:pt x="30480" y="3199130"/>
                      <a:pt x="30480" y="3218180"/>
                    </a:cubicBezTo>
                    <a:cubicBezTo>
                      <a:pt x="30480" y="3285490"/>
                      <a:pt x="31750" y="3361690"/>
                      <a:pt x="31750" y="3437890"/>
                    </a:cubicBezTo>
                    <a:cubicBezTo>
                      <a:pt x="33020" y="3586480"/>
                      <a:pt x="36830" y="3732530"/>
                      <a:pt x="31750" y="3864610"/>
                    </a:cubicBezTo>
                    <a:cubicBezTo>
                      <a:pt x="27940" y="3954780"/>
                      <a:pt x="34290" y="4015740"/>
                      <a:pt x="35560" y="4095750"/>
                    </a:cubicBezTo>
                    <a:cubicBezTo>
                      <a:pt x="35560" y="4142740"/>
                      <a:pt x="36830" y="4199890"/>
                      <a:pt x="36830" y="4255770"/>
                    </a:cubicBezTo>
                    <a:cubicBezTo>
                      <a:pt x="36830" y="4273550"/>
                      <a:pt x="35560" y="4287520"/>
                      <a:pt x="34290" y="4297680"/>
                    </a:cubicBezTo>
                    <a:cubicBezTo>
                      <a:pt x="34290" y="4318000"/>
                      <a:pt x="34290" y="4333240"/>
                      <a:pt x="35560" y="4343400"/>
                    </a:cubicBezTo>
                    <a:cubicBezTo>
                      <a:pt x="30480" y="4362450"/>
                      <a:pt x="31750" y="4622800"/>
                      <a:pt x="27940" y="4594860"/>
                    </a:cubicBezTo>
                    <a:cubicBezTo>
                      <a:pt x="29210" y="4635500"/>
                      <a:pt x="30480" y="4668520"/>
                      <a:pt x="30480" y="4730750"/>
                    </a:cubicBezTo>
                    <a:cubicBezTo>
                      <a:pt x="31750" y="4734560"/>
                      <a:pt x="31750" y="4709160"/>
                      <a:pt x="34290" y="4718050"/>
                    </a:cubicBezTo>
                    <a:cubicBezTo>
                      <a:pt x="34290" y="4751070"/>
                      <a:pt x="34290" y="4775200"/>
                      <a:pt x="35560" y="4785360"/>
                    </a:cubicBezTo>
                    <a:cubicBezTo>
                      <a:pt x="35560" y="4715510"/>
                      <a:pt x="33020" y="4707890"/>
                      <a:pt x="31750" y="4649470"/>
                    </a:cubicBezTo>
                    <a:cubicBezTo>
                      <a:pt x="34290" y="4658360"/>
                      <a:pt x="35560" y="4624070"/>
                      <a:pt x="34290" y="4603750"/>
                    </a:cubicBezTo>
                    <a:cubicBezTo>
                      <a:pt x="31750" y="4587240"/>
                      <a:pt x="34290" y="4641850"/>
                      <a:pt x="31750" y="4638040"/>
                    </a:cubicBezTo>
                    <a:cubicBezTo>
                      <a:pt x="31750" y="4620260"/>
                      <a:pt x="30480" y="4629150"/>
                      <a:pt x="30480" y="4603750"/>
                    </a:cubicBezTo>
                    <a:cubicBezTo>
                      <a:pt x="34290" y="4626610"/>
                      <a:pt x="30480" y="4508500"/>
                      <a:pt x="33020" y="4478020"/>
                    </a:cubicBezTo>
                    <a:cubicBezTo>
                      <a:pt x="34290" y="4479290"/>
                      <a:pt x="35560" y="4484370"/>
                      <a:pt x="35560" y="4499610"/>
                    </a:cubicBezTo>
                    <a:cubicBezTo>
                      <a:pt x="34290" y="4560570"/>
                      <a:pt x="35560" y="4555490"/>
                      <a:pt x="36830" y="4561840"/>
                    </a:cubicBezTo>
                    <a:lnTo>
                      <a:pt x="36830" y="4613910"/>
                    </a:lnTo>
                    <a:cubicBezTo>
                      <a:pt x="36830" y="4618990"/>
                      <a:pt x="35560" y="4624070"/>
                      <a:pt x="35560" y="4634230"/>
                    </a:cubicBezTo>
                    <a:cubicBezTo>
                      <a:pt x="35560" y="4634230"/>
                      <a:pt x="36830" y="4636770"/>
                      <a:pt x="36830" y="4638040"/>
                    </a:cubicBezTo>
                    <a:cubicBezTo>
                      <a:pt x="36830" y="4681220"/>
                      <a:pt x="38100" y="4721860"/>
                      <a:pt x="38100" y="4762500"/>
                    </a:cubicBezTo>
                    <a:cubicBezTo>
                      <a:pt x="38100" y="4819650"/>
                      <a:pt x="34290" y="4878070"/>
                      <a:pt x="34290" y="4932680"/>
                    </a:cubicBezTo>
                    <a:cubicBezTo>
                      <a:pt x="34290" y="4956810"/>
                      <a:pt x="33020" y="4992370"/>
                      <a:pt x="33020" y="5017770"/>
                    </a:cubicBezTo>
                    <a:cubicBezTo>
                      <a:pt x="33020" y="5039360"/>
                      <a:pt x="35560" y="5066030"/>
                      <a:pt x="35560" y="5091430"/>
                    </a:cubicBezTo>
                    <a:cubicBezTo>
                      <a:pt x="35560" y="5121910"/>
                      <a:pt x="34290" y="5144770"/>
                      <a:pt x="34290" y="5176520"/>
                    </a:cubicBezTo>
                    <a:lnTo>
                      <a:pt x="34290" y="5215890"/>
                    </a:lnTo>
                    <a:cubicBezTo>
                      <a:pt x="34290" y="5234940"/>
                      <a:pt x="35560" y="5253990"/>
                      <a:pt x="35560" y="5274310"/>
                    </a:cubicBezTo>
                    <a:lnTo>
                      <a:pt x="35560" y="5344160"/>
                    </a:lnTo>
                    <a:cubicBezTo>
                      <a:pt x="31750" y="5280660"/>
                      <a:pt x="34290" y="5210810"/>
                      <a:pt x="34290" y="5124450"/>
                    </a:cubicBezTo>
                    <a:cubicBezTo>
                      <a:pt x="31750" y="5152390"/>
                      <a:pt x="31750" y="5102860"/>
                      <a:pt x="29210" y="5102860"/>
                    </a:cubicBezTo>
                    <a:lnTo>
                      <a:pt x="29210" y="5364480"/>
                    </a:lnTo>
                    <a:cubicBezTo>
                      <a:pt x="31750" y="5330190"/>
                      <a:pt x="31750" y="5398770"/>
                      <a:pt x="33020" y="5411470"/>
                    </a:cubicBezTo>
                    <a:cubicBezTo>
                      <a:pt x="31750" y="5433060"/>
                      <a:pt x="30480" y="5497830"/>
                      <a:pt x="30480" y="5514340"/>
                    </a:cubicBezTo>
                    <a:cubicBezTo>
                      <a:pt x="30480" y="5500370"/>
                      <a:pt x="31750" y="5501640"/>
                      <a:pt x="33020" y="5502910"/>
                    </a:cubicBezTo>
                    <a:cubicBezTo>
                      <a:pt x="30480" y="5551170"/>
                      <a:pt x="31750" y="5619750"/>
                      <a:pt x="30480" y="5685790"/>
                    </a:cubicBezTo>
                    <a:cubicBezTo>
                      <a:pt x="30480" y="5614670"/>
                      <a:pt x="29210" y="5647690"/>
                      <a:pt x="27940" y="5595620"/>
                    </a:cubicBezTo>
                    <a:cubicBezTo>
                      <a:pt x="26670" y="5645150"/>
                      <a:pt x="26670" y="5673090"/>
                      <a:pt x="29210" y="5708650"/>
                    </a:cubicBezTo>
                    <a:lnTo>
                      <a:pt x="26670" y="5708650"/>
                    </a:lnTo>
                    <a:cubicBezTo>
                      <a:pt x="29210" y="5814060"/>
                      <a:pt x="25400" y="5981700"/>
                      <a:pt x="26670" y="6117590"/>
                    </a:cubicBezTo>
                    <a:cubicBezTo>
                      <a:pt x="25400" y="6120130"/>
                      <a:pt x="24130" y="6116320"/>
                      <a:pt x="24130" y="6129020"/>
                    </a:cubicBezTo>
                    <a:cubicBezTo>
                      <a:pt x="26670" y="6247130"/>
                      <a:pt x="22860" y="6422390"/>
                      <a:pt x="25400" y="6480810"/>
                    </a:cubicBezTo>
                    <a:cubicBezTo>
                      <a:pt x="22860" y="6485890"/>
                      <a:pt x="21590" y="6430010"/>
                      <a:pt x="22860" y="6402070"/>
                    </a:cubicBezTo>
                    <a:cubicBezTo>
                      <a:pt x="17780" y="6410960"/>
                      <a:pt x="21590" y="6475730"/>
                      <a:pt x="22860" y="6504940"/>
                    </a:cubicBezTo>
                    <a:cubicBezTo>
                      <a:pt x="22860" y="6503670"/>
                      <a:pt x="21590" y="6507480"/>
                      <a:pt x="21590" y="6504940"/>
                    </a:cubicBezTo>
                    <a:cubicBezTo>
                      <a:pt x="22860" y="6549390"/>
                      <a:pt x="25400" y="6569710"/>
                      <a:pt x="25400" y="6616700"/>
                    </a:cubicBezTo>
                    <a:cubicBezTo>
                      <a:pt x="25400" y="6677660"/>
                      <a:pt x="22860" y="6696710"/>
                      <a:pt x="22860" y="6776720"/>
                    </a:cubicBezTo>
                    <a:cubicBezTo>
                      <a:pt x="25400" y="6752590"/>
                      <a:pt x="22860" y="6860540"/>
                      <a:pt x="25400" y="6889750"/>
                    </a:cubicBezTo>
                    <a:cubicBezTo>
                      <a:pt x="25400" y="6767830"/>
                      <a:pt x="29210" y="7025640"/>
                      <a:pt x="24130" y="7026910"/>
                    </a:cubicBezTo>
                    <a:cubicBezTo>
                      <a:pt x="24130" y="6988810"/>
                      <a:pt x="22860" y="6983730"/>
                      <a:pt x="21590" y="6959600"/>
                    </a:cubicBezTo>
                    <a:cubicBezTo>
                      <a:pt x="21590" y="7021830"/>
                      <a:pt x="21590" y="6992620"/>
                      <a:pt x="17780" y="7006590"/>
                    </a:cubicBezTo>
                    <a:cubicBezTo>
                      <a:pt x="19050" y="7056120"/>
                      <a:pt x="16510" y="7063740"/>
                      <a:pt x="16510" y="7098030"/>
                    </a:cubicBezTo>
                    <a:cubicBezTo>
                      <a:pt x="19050" y="7091680"/>
                      <a:pt x="17780" y="7047230"/>
                      <a:pt x="20320" y="7029450"/>
                    </a:cubicBezTo>
                    <a:cubicBezTo>
                      <a:pt x="20320" y="7044690"/>
                      <a:pt x="20320" y="7053580"/>
                      <a:pt x="21590" y="7063740"/>
                    </a:cubicBezTo>
                    <a:cubicBezTo>
                      <a:pt x="20320" y="7090410"/>
                      <a:pt x="17780" y="7108190"/>
                      <a:pt x="20320" y="7132320"/>
                    </a:cubicBezTo>
                    <a:cubicBezTo>
                      <a:pt x="19050" y="7131050"/>
                      <a:pt x="17780" y="7134860"/>
                      <a:pt x="17780" y="7143750"/>
                    </a:cubicBezTo>
                    <a:cubicBezTo>
                      <a:pt x="16510" y="6960870"/>
                      <a:pt x="15240" y="6894830"/>
                      <a:pt x="17780" y="6723380"/>
                    </a:cubicBezTo>
                    <a:cubicBezTo>
                      <a:pt x="15240" y="6621780"/>
                      <a:pt x="20320" y="6512560"/>
                      <a:pt x="16510" y="6405880"/>
                    </a:cubicBezTo>
                    <a:cubicBezTo>
                      <a:pt x="17780" y="6404610"/>
                      <a:pt x="16510" y="6367780"/>
                      <a:pt x="19050" y="6371590"/>
                    </a:cubicBezTo>
                    <a:cubicBezTo>
                      <a:pt x="16510" y="6230620"/>
                      <a:pt x="24130" y="6078220"/>
                      <a:pt x="19050" y="5962650"/>
                    </a:cubicBezTo>
                    <a:cubicBezTo>
                      <a:pt x="19050" y="5994400"/>
                      <a:pt x="19050" y="6040120"/>
                      <a:pt x="17780" y="6042660"/>
                    </a:cubicBezTo>
                    <a:cubicBezTo>
                      <a:pt x="17780" y="6007100"/>
                      <a:pt x="15240" y="5848350"/>
                      <a:pt x="20320" y="5882640"/>
                    </a:cubicBezTo>
                    <a:cubicBezTo>
                      <a:pt x="20320" y="5855970"/>
                      <a:pt x="19050" y="5830570"/>
                      <a:pt x="19050" y="5792470"/>
                    </a:cubicBezTo>
                    <a:cubicBezTo>
                      <a:pt x="16510" y="5775960"/>
                      <a:pt x="19050" y="5850890"/>
                      <a:pt x="16510" y="5849620"/>
                    </a:cubicBezTo>
                    <a:cubicBezTo>
                      <a:pt x="16510" y="5798820"/>
                      <a:pt x="15240" y="5684520"/>
                      <a:pt x="19050" y="5645150"/>
                    </a:cubicBezTo>
                    <a:cubicBezTo>
                      <a:pt x="19050" y="5438140"/>
                      <a:pt x="17780" y="5281930"/>
                      <a:pt x="21590" y="5144770"/>
                    </a:cubicBezTo>
                    <a:cubicBezTo>
                      <a:pt x="17780" y="5138420"/>
                      <a:pt x="22860" y="5121910"/>
                      <a:pt x="22860" y="5099050"/>
                    </a:cubicBezTo>
                    <a:cubicBezTo>
                      <a:pt x="21590" y="5066030"/>
                      <a:pt x="19050" y="5106670"/>
                      <a:pt x="19050" y="5085080"/>
                    </a:cubicBezTo>
                    <a:lnTo>
                      <a:pt x="19050" y="5062220"/>
                    </a:lnTo>
                    <a:cubicBezTo>
                      <a:pt x="19050" y="5019040"/>
                      <a:pt x="20320" y="5021580"/>
                      <a:pt x="21590" y="4993640"/>
                    </a:cubicBezTo>
                    <a:cubicBezTo>
                      <a:pt x="19050" y="4979670"/>
                      <a:pt x="20320" y="4923790"/>
                      <a:pt x="20320" y="4880610"/>
                    </a:cubicBezTo>
                    <a:cubicBezTo>
                      <a:pt x="25400" y="4870450"/>
                      <a:pt x="21590" y="4789170"/>
                      <a:pt x="21590" y="4743450"/>
                    </a:cubicBezTo>
                    <a:cubicBezTo>
                      <a:pt x="21590" y="4558030"/>
                      <a:pt x="24130" y="4311650"/>
                      <a:pt x="24130" y="4164330"/>
                    </a:cubicBezTo>
                    <a:cubicBezTo>
                      <a:pt x="22860" y="4279900"/>
                      <a:pt x="24130" y="4319270"/>
                      <a:pt x="21590" y="4414520"/>
                    </a:cubicBezTo>
                    <a:cubicBezTo>
                      <a:pt x="24130" y="4549140"/>
                      <a:pt x="20320" y="4720590"/>
                      <a:pt x="21590" y="4869180"/>
                    </a:cubicBezTo>
                    <a:cubicBezTo>
                      <a:pt x="20320" y="4867910"/>
                      <a:pt x="19050" y="4888230"/>
                      <a:pt x="17780" y="4893310"/>
                    </a:cubicBezTo>
                    <a:cubicBezTo>
                      <a:pt x="16510" y="4880610"/>
                      <a:pt x="16510" y="4850130"/>
                      <a:pt x="15240" y="4837430"/>
                    </a:cubicBezTo>
                    <a:cubicBezTo>
                      <a:pt x="13970" y="4881880"/>
                      <a:pt x="17780" y="5001260"/>
                      <a:pt x="13970" y="5076190"/>
                    </a:cubicBezTo>
                    <a:cubicBezTo>
                      <a:pt x="16510" y="5082540"/>
                      <a:pt x="15240" y="5118100"/>
                      <a:pt x="15240" y="5143500"/>
                    </a:cubicBezTo>
                    <a:cubicBezTo>
                      <a:pt x="20320" y="5179060"/>
                      <a:pt x="20320" y="5350510"/>
                      <a:pt x="19050" y="5415280"/>
                    </a:cubicBezTo>
                    <a:cubicBezTo>
                      <a:pt x="17780" y="5412740"/>
                      <a:pt x="19050" y="5312410"/>
                      <a:pt x="17780" y="5347970"/>
                    </a:cubicBezTo>
                    <a:cubicBezTo>
                      <a:pt x="17780" y="5382260"/>
                      <a:pt x="17780" y="5417820"/>
                      <a:pt x="16510" y="5416550"/>
                    </a:cubicBezTo>
                    <a:cubicBezTo>
                      <a:pt x="16510" y="5396230"/>
                      <a:pt x="17780" y="5349240"/>
                      <a:pt x="15240" y="5347970"/>
                    </a:cubicBezTo>
                    <a:cubicBezTo>
                      <a:pt x="13970" y="5384800"/>
                      <a:pt x="15240" y="5458460"/>
                      <a:pt x="11430" y="5439410"/>
                    </a:cubicBezTo>
                    <a:cubicBezTo>
                      <a:pt x="11430" y="5487670"/>
                      <a:pt x="13970" y="5422900"/>
                      <a:pt x="13970" y="5472430"/>
                    </a:cubicBezTo>
                    <a:cubicBezTo>
                      <a:pt x="13970" y="5474970"/>
                      <a:pt x="12700" y="5482590"/>
                      <a:pt x="13970" y="5495290"/>
                    </a:cubicBezTo>
                    <a:cubicBezTo>
                      <a:pt x="11430" y="5510530"/>
                      <a:pt x="10160" y="5474970"/>
                      <a:pt x="8890" y="5462270"/>
                    </a:cubicBezTo>
                    <a:cubicBezTo>
                      <a:pt x="7620" y="5513070"/>
                      <a:pt x="10160" y="5515610"/>
                      <a:pt x="11430" y="5518150"/>
                    </a:cubicBezTo>
                    <a:cubicBezTo>
                      <a:pt x="10160" y="5553710"/>
                      <a:pt x="8890" y="5488940"/>
                      <a:pt x="7620" y="5519420"/>
                    </a:cubicBezTo>
                    <a:cubicBezTo>
                      <a:pt x="6350" y="5567680"/>
                      <a:pt x="6350" y="5619750"/>
                      <a:pt x="6350" y="5645150"/>
                    </a:cubicBezTo>
                    <a:cubicBezTo>
                      <a:pt x="6350" y="5632450"/>
                      <a:pt x="7620" y="5627370"/>
                      <a:pt x="7620" y="5622290"/>
                    </a:cubicBezTo>
                    <a:cubicBezTo>
                      <a:pt x="7620" y="5642610"/>
                      <a:pt x="10160" y="5669280"/>
                      <a:pt x="7620" y="5679440"/>
                    </a:cubicBezTo>
                    <a:cubicBezTo>
                      <a:pt x="7620" y="5665470"/>
                      <a:pt x="7620" y="5646420"/>
                      <a:pt x="6350" y="5645150"/>
                    </a:cubicBezTo>
                    <a:cubicBezTo>
                      <a:pt x="5080" y="5708650"/>
                      <a:pt x="6350" y="5811520"/>
                      <a:pt x="3810" y="5850890"/>
                    </a:cubicBezTo>
                    <a:cubicBezTo>
                      <a:pt x="5080" y="5878830"/>
                      <a:pt x="6350" y="5829300"/>
                      <a:pt x="6350" y="5861050"/>
                    </a:cubicBezTo>
                    <a:cubicBezTo>
                      <a:pt x="7620" y="5925820"/>
                      <a:pt x="3810" y="5920740"/>
                      <a:pt x="3810" y="5963920"/>
                    </a:cubicBezTo>
                    <a:cubicBezTo>
                      <a:pt x="5080" y="5970270"/>
                      <a:pt x="7620" y="5949950"/>
                      <a:pt x="7620" y="5974080"/>
                    </a:cubicBezTo>
                    <a:cubicBezTo>
                      <a:pt x="7620" y="6014720"/>
                      <a:pt x="8890" y="6083300"/>
                      <a:pt x="5080" y="6076950"/>
                    </a:cubicBezTo>
                    <a:cubicBezTo>
                      <a:pt x="5080" y="6065520"/>
                      <a:pt x="5080" y="5990590"/>
                      <a:pt x="3810" y="6021070"/>
                    </a:cubicBezTo>
                    <a:cubicBezTo>
                      <a:pt x="5080" y="6084570"/>
                      <a:pt x="3810" y="6129020"/>
                      <a:pt x="6350" y="6156960"/>
                    </a:cubicBezTo>
                    <a:cubicBezTo>
                      <a:pt x="5080" y="6202680"/>
                      <a:pt x="2540" y="6149340"/>
                      <a:pt x="2540" y="6192520"/>
                    </a:cubicBezTo>
                    <a:cubicBezTo>
                      <a:pt x="2540" y="6207760"/>
                      <a:pt x="5080" y="6193790"/>
                      <a:pt x="5080" y="6214110"/>
                    </a:cubicBezTo>
                    <a:cubicBezTo>
                      <a:pt x="3810" y="6229350"/>
                      <a:pt x="1270" y="6350000"/>
                      <a:pt x="3810" y="6294120"/>
                    </a:cubicBezTo>
                    <a:lnTo>
                      <a:pt x="3810" y="6418580"/>
                    </a:lnTo>
                    <a:cubicBezTo>
                      <a:pt x="5080" y="6419850"/>
                      <a:pt x="6350" y="6413500"/>
                      <a:pt x="6350" y="6428740"/>
                    </a:cubicBezTo>
                    <a:cubicBezTo>
                      <a:pt x="3810" y="6619240"/>
                      <a:pt x="7620" y="6783070"/>
                      <a:pt x="5080" y="6951980"/>
                    </a:cubicBezTo>
                    <a:cubicBezTo>
                      <a:pt x="6350" y="6955790"/>
                      <a:pt x="6350" y="6934200"/>
                      <a:pt x="7620" y="6951980"/>
                    </a:cubicBezTo>
                    <a:cubicBezTo>
                      <a:pt x="6350" y="7015480"/>
                      <a:pt x="5080" y="7068820"/>
                      <a:pt x="8890" y="7110730"/>
                    </a:cubicBezTo>
                    <a:cubicBezTo>
                      <a:pt x="7620" y="7110730"/>
                      <a:pt x="7620" y="7105650"/>
                      <a:pt x="6350" y="7099300"/>
                    </a:cubicBezTo>
                    <a:cubicBezTo>
                      <a:pt x="7620" y="7146290"/>
                      <a:pt x="6350" y="7205980"/>
                      <a:pt x="5080" y="7247890"/>
                    </a:cubicBezTo>
                    <a:cubicBezTo>
                      <a:pt x="2540" y="7217410"/>
                      <a:pt x="5080" y="7157720"/>
                      <a:pt x="0" y="7147560"/>
                    </a:cubicBezTo>
                    <a:cubicBezTo>
                      <a:pt x="0" y="7226300"/>
                      <a:pt x="6350" y="7259320"/>
                      <a:pt x="5080" y="7350760"/>
                    </a:cubicBezTo>
                    <a:cubicBezTo>
                      <a:pt x="6350" y="7366000"/>
                      <a:pt x="7620" y="7320280"/>
                      <a:pt x="7620" y="7349490"/>
                    </a:cubicBezTo>
                    <a:cubicBezTo>
                      <a:pt x="6350" y="7383780"/>
                      <a:pt x="7620" y="7393940"/>
                      <a:pt x="8890" y="7418070"/>
                    </a:cubicBezTo>
                    <a:cubicBezTo>
                      <a:pt x="6350" y="7418070"/>
                      <a:pt x="6350" y="7452360"/>
                      <a:pt x="5080" y="7475220"/>
                    </a:cubicBezTo>
                    <a:cubicBezTo>
                      <a:pt x="7620" y="7565390"/>
                      <a:pt x="2540" y="7653020"/>
                      <a:pt x="7620" y="7735570"/>
                    </a:cubicBezTo>
                    <a:cubicBezTo>
                      <a:pt x="2540" y="7915910"/>
                      <a:pt x="3810" y="8180070"/>
                      <a:pt x="6350" y="8324850"/>
                    </a:cubicBezTo>
                    <a:cubicBezTo>
                      <a:pt x="5080" y="8335010"/>
                      <a:pt x="6350" y="8388350"/>
                      <a:pt x="2540" y="8382000"/>
                    </a:cubicBezTo>
                    <a:lnTo>
                      <a:pt x="2540" y="8506460"/>
                    </a:lnTo>
                    <a:cubicBezTo>
                      <a:pt x="2540" y="8544560"/>
                      <a:pt x="2540" y="8580120"/>
                      <a:pt x="3810" y="8616950"/>
                    </a:cubicBezTo>
                    <a:cubicBezTo>
                      <a:pt x="3810" y="8594090"/>
                      <a:pt x="3810" y="8572500"/>
                      <a:pt x="5080" y="8577580"/>
                    </a:cubicBezTo>
                    <a:cubicBezTo>
                      <a:pt x="5080" y="8622030"/>
                      <a:pt x="5080" y="8627110"/>
                      <a:pt x="6350" y="8708390"/>
                    </a:cubicBezTo>
                    <a:cubicBezTo>
                      <a:pt x="5080" y="8710930"/>
                      <a:pt x="3810" y="8708390"/>
                      <a:pt x="3810" y="8749030"/>
                    </a:cubicBezTo>
                    <a:cubicBezTo>
                      <a:pt x="5080" y="8763000"/>
                      <a:pt x="5080" y="8783320"/>
                      <a:pt x="5080" y="8807450"/>
                    </a:cubicBezTo>
                    <a:cubicBezTo>
                      <a:pt x="77470" y="8807450"/>
                      <a:pt x="176530" y="8808720"/>
                      <a:pt x="243840" y="8809990"/>
                    </a:cubicBezTo>
                    <a:cubicBezTo>
                      <a:pt x="250190" y="8808720"/>
                      <a:pt x="218440" y="8808720"/>
                      <a:pt x="205740" y="8807450"/>
                    </a:cubicBezTo>
                    <a:lnTo>
                      <a:pt x="339090" y="8807450"/>
                    </a:lnTo>
                    <a:cubicBezTo>
                      <a:pt x="361950" y="8807450"/>
                      <a:pt x="382270" y="8807450"/>
                      <a:pt x="398780" y="8808720"/>
                    </a:cubicBezTo>
                    <a:lnTo>
                      <a:pt x="419100" y="8808720"/>
                    </a:lnTo>
                    <a:cubicBezTo>
                      <a:pt x="422910" y="8808720"/>
                      <a:pt x="425450" y="8809990"/>
                      <a:pt x="426720" y="8809990"/>
                    </a:cubicBezTo>
                    <a:lnTo>
                      <a:pt x="402590" y="8809990"/>
                    </a:lnTo>
                    <a:cubicBezTo>
                      <a:pt x="393700" y="8809990"/>
                      <a:pt x="386080" y="8809990"/>
                      <a:pt x="378460" y="8808720"/>
                    </a:cubicBezTo>
                    <a:cubicBezTo>
                      <a:pt x="364490" y="8808720"/>
                      <a:pt x="353060" y="8807450"/>
                      <a:pt x="339090" y="8808720"/>
                    </a:cubicBezTo>
                    <a:cubicBezTo>
                      <a:pt x="365760" y="8808720"/>
                      <a:pt x="360680" y="8809990"/>
                      <a:pt x="377190" y="8811260"/>
                    </a:cubicBezTo>
                    <a:cubicBezTo>
                      <a:pt x="412750" y="8811260"/>
                      <a:pt x="452120" y="8809990"/>
                      <a:pt x="492760" y="8808720"/>
                    </a:cubicBezTo>
                    <a:lnTo>
                      <a:pt x="845097" y="8808720"/>
                    </a:lnTo>
                    <a:cubicBezTo>
                      <a:pt x="888410" y="8808720"/>
                      <a:pt x="909125" y="8806180"/>
                      <a:pt x="927957" y="8806180"/>
                    </a:cubicBezTo>
                    <a:cubicBezTo>
                      <a:pt x="980686" y="8806180"/>
                      <a:pt x="1024000" y="8808720"/>
                      <a:pt x="1114393" y="8807450"/>
                    </a:cubicBezTo>
                    <a:lnTo>
                      <a:pt x="1182188" y="8807450"/>
                    </a:lnTo>
                    <a:cubicBezTo>
                      <a:pt x="1199136" y="8807450"/>
                      <a:pt x="1374273" y="8806180"/>
                      <a:pt x="1417586" y="8808720"/>
                    </a:cubicBezTo>
                    <a:cubicBezTo>
                      <a:pt x="1425119" y="8809990"/>
                      <a:pt x="1285763" y="8809990"/>
                      <a:pt x="1334726" y="8811260"/>
                    </a:cubicBezTo>
                    <a:cubicBezTo>
                      <a:pt x="1394988" y="8811260"/>
                      <a:pt x="1415703" y="8809990"/>
                      <a:pt x="1468432" y="8811260"/>
                    </a:cubicBezTo>
                    <a:cubicBezTo>
                      <a:pt x="1453367" y="8807450"/>
                      <a:pt x="1555059" y="8808720"/>
                      <a:pt x="1585190" y="8809990"/>
                    </a:cubicBezTo>
                    <a:cubicBezTo>
                      <a:pt x="1532461" y="8811260"/>
                      <a:pt x="1457133" y="8811260"/>
                      <a:pt x="1434535" y="8813800"/>
                    </a:cubicBezTo>
                    <a:cubicBezTo>
                      <a:pt x="1538110" y="8812530"/>
                      <a:pt x="1732079" y="8809990"/>
                      <a:pt x="1720780" y="8815070"/>
                    </a:cubicBezTo>
                    <a:cubicBezTo>
                      <a:pt x="1720780" y="8815070"/>
                      <a:pt x="1749028" y="8813800"/>
                      <a:pt x="1754677" y="8815070"/>
                    </a:cubicBezTo>
                    <a:cubicBezTo>
                      <a:pt x="1692532" y="8816340"/>
                      <a:pt x="1709481" y="8817610"/>
                      <a:pt x="1669934" y="8820150"/>
                    </a:cubicBezTo>
                    <a:cubicBezTo>
                      <a:pt x="1878967" y="8815070"/>
                      <a:pt x="2054104" y="8823960"/>
                      <a:pt x="2242423" y="8815070"/>
                    </a:cubicBezTo>
                    <a:cubicBezTo>
                      <a:pt x="2246189" y="8816340"/>
                      <a:pt x="2223591" y="8816340"/>
                      <a:pt x="2227357" y="8817610"/>
                    </a:cubicBezTo>
                    <a:cubicBezTo>
                      <a:pt x="2280087" y="8817610"/>
                      <a:pt x="2274437" y="8815070"/>
                      <a:pt x="2344115" y="8816340"/>
                    </a:cubicBezTo>
                    <a:cubicBezTo>
                      <a:pt x="2340349" y="8817610"/>
                      <a:pt x="2362947" y="8817610"/>
                      <a:pt x="2361064" y="8818880"/>
                    </a:cubicBezTo>
                    <a:cubicBezTo>
                      <a:pt x="2404377" y="8818880"/>
                      <a:pt x="2453340" y="8818880"/>
                      <a:pt x="2477822" y="8817610"/>
                    </a:cubicBezTo>
                    <a:cubicBezTo>
                      <a:pt x="2402494" y="8817610"/>
                      <a:pt x="2370480" y="8816340"/>
                      <a:pt x="2359181" y="8813800"/>
                    </a:cubicBezTo>
                    <a:cubicBezTo>
                      <a:pt x="2472172" y="8815070"/>
                      <a:pt x="2524901" y="8811260"/>
                      <a:pt x="2628477" y="8815070"/>
                    </a:cubicBezTo>
                    <a:cubicBezTo>
                      <a:pt x="2560682" y="8815070"/>
                      <a:pt x="2577631" y="8817610"/>
                      <a:pt x="2511719" y="8816340"/>
                    </a:cubicBezTo>
                    <a:cubicBezTo>
                      <a:pt x="2528668" y="8817610"/>
                      <a:pt x="2519252" y="8820150"/>
                      <a:pt x="2581397" y="8820150"/>
                    </a:cubicBezTo>
                    <a:cubicBezTo>
                      <a:pt x="2583280" y="8818880"/>
                      <a:pt x="2573864" y="8817610"/>
                      <a:pt x="2596462" y="8817610"/>
                    </a:cubicBezTo>
                    <a:cubicBezTo>
                      <a:pt x="2587047" y="8820150"/>
                      <a:pt x="2807380" y="8821420"/>
                      <a:pt x="2901539" y="8821420"/>
                    </a:cubicBezTo>
                    <a:cubicBezTo>
                      <a:pt x="2918488" y="8818880"/>
                      <a:pt x="2858226" y="8818880"/>
                      <a:pt x="2865759" y="8817610"/>
                    </a:cubicBezTo>
                    <a:cubicBezTo>
                      <a:pt x="2886473" y="8818880"/>
                      <a:pt x="2926021" y="8817610"/>
                      <a:pt x="2967451" y="8817610"/>
                    </a:cubicBezTo>
                    <a:cubicBezTo>
                      <a:pt x="2933553" y="8818880"/>
                      <a:pt x="2944852" y="8818880"/>
                      <a:pt x="2952385" y="8821420"/>
                    </a:cubicBezTo>
                    <a:cubicBezTo>
                      <a:pt x="3006998" y="8821420"/>
                      <a:pt x="2974984" y="8818880"/>
                      <a:pt x="3018297" y="8818880"/>
                    </a:cubicBezTo>
                    <a:cubicBezTo>
                      <a:pt x="3018297" y="8821420"/>
                      <a:pt x="3106807" y="8820150"/>
                      <a:pt x="3119989" y="8822690"/>
                    </a:cubicBezTo>
                    <a:cubicBezTo>
                      <a:pt x="3193433" y="8820150"/>
                      <a:pt x="3214148" y="8822690"/>
                      <a:pt x="3204733" y="8823960"/>
                    </a:cubicBezTo>
                    <a:cubicBezTo>
                      <a:pt x="3268761" y="8821420"/>
                      <a:pt x="3293242" y="8822690"/>
                      <a:pt x="3338439" y="8820150"/>
                    </a:cubicBezTo>
                    <a:cubicBezTo>
                      <a:pt x="3366687" y="8821420"/>
                      <a:pt x="3336556" y="8821420"/>
                      <a:pt x="3338439" y="8822690"/>
                    </a:cubicBezTo>
                    <a:cubicBezTo>
                      <a:pt x="3410000" y="8821420"/>
                      <a:pt x="3402468" y="8822690"/>
                      <a:pt x="3457080" y="8822690"/>
                    </a:cubicBezTo>
                    <a:cubicBezTo>
                      <a:pt x="3483445" y="8821420"/>
                      <a:pt x="3498510" y="8821420"/>
                      <a:pt x="3522992" y="8820150"/>
                    </a:cubicBezTo>
                    <a:cubicBezTo>
                      <a:pt x="3553123" y="8821420"/>
                      <a:pt x="3590786" y="8820150"/>
                      <a:pt x="3539941" y="8822690"/>
                    </a:cubicBezTo>
                    <a:cubicBezTo>
                      <a:pt x="3726376" y="8823960"/>
                      <a:pt x="3784755" y="8816340"/>
                      <a:pt x="3875148" y="8817610"/>
                    </a:cubicBezTo>
                    <a:cubicBezTo>
                      <a:pt x="3884564" y="8812530"/>
                      <a:pt x="3961774" y="8815070"/>
                      <a:pt x="4025803" y="8816340"/>
                    </a:cubicBezTo>
                    <a:cubicBezTo>
                      <a:pt x="4048401" y="8815070"/>
                      <a:pt x="3980606" y="8813800"/>
                      <a:pt x="4025803" y="8813800"/>
                    </a:cubicBezTo>
                    <a:cubicBezTo>
                      <a:pt x="4072882" y="8815070"/>
                      <a:pt x="4112430" y="8815070"/>
                      <a:pt x="4176458" y="8813800"/>
                    </a:cubicBezTo>
                    <a:cubicBezTo>
                      <a:pt x="4191524" y="8816340"/>
                      <a:pt x="4150094" y="8816340"/>
                      <a:pt x="4144444" y="8817610"/>
                    </a:cubicBezTo>
                    <a:cubicBezTo>
                      <a:pt x="4182108" y="8816340"/>
                      <a:pt x="4234837" y="8817610"/>
                      <a:pt x="4244253" y="8817610"/>
                    </a:cubicBezTo>
                    <a:cubicBezTo>
                      <a:pt x="4219771" y="8817610"/>
                      <a:pt x="4202823" y="8816340"/>
                      <a:pt x="4193407" y="8815070"/>
                    </a:cubicBezTo>
                    <a:cubicBezTo>
                      <a:pt x="4232954" y="8815070"/>
                      <a:pt x="4242370" y="8813800"/>
                      <a:pt x="4295099" y="8813800"/>
                    </a:cubicBezTo>
                    <a:lnTo>
                      <a:pt x="4295099" y="8816340"/>
                    </a:lnTo>
                    <a:cubicBezTo>
                      <a:pt x="4436338" y="8812530"/>
                      <a:pt x="4635956" y="8816340"/>
                      <a:pt x="4698102" y="8812530"/>
                    </a:cubicBezTo>
                    <a:cubicBezTo>
                      <a:pt x="4752714" y="8812530"/>
                      <a:pt x="4733882" y="8813800"/>
                      <a:pt x="4765896" y="8815070"/>
                    </a:cubicBezTo>
                    <a:cubicBezTo>
                      <a:pt x="4765896" y="8813800"/>
                      <a:pt x="4756481" y="8813800"/>
                      <a:pt x="4748947" y="8812530"/>
                    </a:cubicBezTo>
                    <a:cubicBezTo>
                      <a:pt x="4790378" y="8811260"/>
                      <a:pt x="4989996" y="8816340"/>
                      <a:pt x="4884537" y="8812530"/>
                    </a:cubicBezTo>
                    <a:cubicBezTo>
                      <a:pt x="4963632" y="8812530"/>
                      <a:pt x="4988113" y="8815070"/>
                      <a:pt x="5037075" y="8813800"/>
                    </a:cubicBezTo>
                    <a:cubicBezTo>
                      <a:pt x="4997529" y="8813800"/>
                      <a:pt x="4997529" y="8812530"/>
                      <a:pt x="5037075" y="8811260"/>
                    </a:cubicBezTo>
                    <a:cubicBezTo>
                      <a:pt x="5012594" y="8812530"/>
                      <a:pt x="5025776" y="8813800"/>
                      <a:pt x="5070973" y="8813800"/>
                    </a:cubicBezTo>
                    <a:cubicBezTo>
                      <a:pt x="5086039" y="8812530"/>
                      <a:pt x="5119936" y="8812530"/>
                      <a:pt x="5150067" y="8811260"/>
                    </a:cubicBezTo>
                    <a:cubicBezTo>
                      <a:pt x="5118052" y="8812530"/>
                      <a:pt x="5232927" y="8812530"/>
                      <a:pt x="5255526" y="8811260"/>
                    </a:cubicBezTo>
                    <a:lnTo>
                      <a:pt x="5221628" y="8811260"/>
                    </a:lnTo>
                    <a:cubicBezTo>
                      <a:pt x="5255526" y="8811260"/>
                      <a:pt x="5345919" y="8809990"/>
                      <a:pt x="5372283" y="8811260"/>
                    </a:cubicBezTo>
                    <a:cubicBezTo>
                      <a:pt x="5362867" y="8812530"/>
                      <a:pt x="5308255" y="8811260"/>
                      <a:pt x="5306371" y="8812530"/>
                    </a:cubicBezTo>
                    <a:cubicBezTo>
                      <a:pt x="5362867" y="8813800"/>
                      <a:pt x="5381699" y="8811260"/>
                      <a:pt x="5440078" y="8811260"/>
                    </a:cubicBezTo>
                    <a:cubicBezTo>
                      <a:pt x="5468326" y="8815070"/>
                      <a:pt x="5605798" y="8808720"/>
                      <a:pt x="5626514" y="8813800"/>
                    </a:cubicBezTo>
                    <a:cubicBezTo>
                      <a:pt x="5490924" y="8811260"/>
                      <a:pt x="5406181" y="8820150"/>
                      <a:pt x="5323320" y="8815070"/>
                    </a:cubicBezTo>
                    <a:cubicBezTo>
                      <a:pt x="5321437" y="8818880"/>
                      <a:pt x="5264941" y="8816340"/>
                      <a:pt x="5189614" y="8817610"/>
                    </a:cubicBezTo>
                    <a:cubicBezTo>
                      <a:pt x="5210328" y="8820150"/>
                      <a:pt x="5163249" y="8818880"/>
                      <a:pt x="5157600" y="8820150"/>
                    </a:cubicBezTo>
                    <a:cubicBezTo>
                      <a:pt x="5234810" y="8820150"/>
                      <a:pt x="5204679" y="8818880"/>
                      <a:pt x="5223511" y="8818880"/>
                    </a:cubicBezTo>
                    <a:cubicBezTo>
                      <a:pt x="5238576" y="8820150"/>
                      <a:pt x="5285656" y="8818880"/>
                      <a:pt x="5274358" y="8821420"/>
                    </a:cubicBezTo>
                    <a:lnTo>
                      <a:pt x="5223511" y="8821420"/>
                    </a:lnTo>
                    <a:cubicBezTo>
                      <a:pt x="5293189" y="8821420"/>
                      <a:pt x="5328970" y="8821420"/>
                      <a:pt x="5342152" y="8823960"/>
                    </a:cubicBezTo>
                    <a:cubicBezTo>
                      <a:pt x="5430662" y="8822690"/>
                      <a:pt x="5492807" y="8823960"/>
                      <a:pt x="5679243" y="8822690"/>
                    </a:cubicBezTo>
                    <a:cubicBezTo>
                      <a:pt x="5711257" y="8821420"/>
                      <a:pt x="5654761" y="8820150"/>
                      <a:pt x="5711257" y="8820150"/>
                    </a:cubicBezTo>
                    <a:cubicBezTo>
                      <a:pt x="5931590" y="8822690"/>
                      <a:pt x="6129325" y="8817610"/>
                      <a:pt x="6300696" y="8818880"/>
                    </a:cubicBezTo>
                    <a:cubicBezTo>
                      <a:pt x="6334593" y="8816340"/>
                      <a:pt x="6268681" y="8815070"/>
                      <a:pt x="6349658" y="8815070"/>
                    </a:cubicBezTo>
                    <a:cubicBezTo>
                      <a:pt x="6391088" y="8816340"/>
                      <a:pt x="6379789" y="8817610"/>
                      <a:pt x="6368490" y="8818880"/>
                    </a:cubicBezTo>
                    <a:cubicBezTo>
                      <a:pt x="6521028" y="8816340"/>
                      <a:pt x="6622721" y="8820150"/>
                      <a:pt x="6790324" y="8818880"/>
                    </a:cubicBezTo>
                    <a:cubicBezTo>
                      <a:pt x="6858119" y="8812530"/>
                      <a:pt x="7091635" y="8818880"/>
                      <a:pt x="7193327" y="8813800"/>
                    </a:cubicBezTo>
                    <a:cubicBezTo>
                      <a:pt x="7116116" y="8815070"/>
                      <a:pt x="7014424" y="8815070"/>
                      <a:pt x="6974877" y="8812530"/>
                    </a:cubicBezTo>
                    <a:cubicBezTo>
                      <a:pt x="7037022" y="8809990"/>
                      <a:pt x="7234757" y="8808720"/>
                      <a:pt x="7210275" y="8813800"/>
                    </a:cubicBezTo>
                    <a:cubicBezTo>
                      <a:pt x="7300668" y="8811260"/>
                      <a:pt x="7381646" y="8816340"/>
                      <a:pt x="7411776" y="8812530"/>
                    </a:cubicBezTo>
                    <a:cubicBezTo>
                      <a:pt x="7432491" y="8816340"/>
                      <a:pt x="7622694" y="8816340"/>
                      <a:pt x="7731919" y="8815070"/>
                    </a:cubicBezTo>
                    <a:cubicBezTo>
                      <a:pt x="7714970" y="8815070"/>
                      <a:pt x="7756400" y="8816340"/>
                      <a:pt x="7799714" y="8815070"/>
                    </a:cubicBezTo>
                    <a:lnTo>
                      <a:pt x="8157519" y="8815070"/>
                    </a:lnTo>
                    <a:cubicBezTo>
                      <a:pt x="8205678" y="8815070"/>
                      <a:pt x="8246318" y="8815070"/>
                      <a:pt x="8285688" y="8813800"/>
                    </a:cubicBezTo>
                    <a:lnTo>
                      <a:pt x="8304738" y="8813800"/>
                    </a:lnTo>
                    <a:lnTo>
                      <a:pt x="8304738" y="8796020"/>
                    </a:lnTo>
                    <a:lnTo>
                      <a:pt x="8280608" y="8796020"/>
                    </a:lnTo>
                    <a:cubicBezTo>
                      <a:pt x="8233618" y="8792210"/>
                      <a:pt x="8260288" y="8794750"/>
                      <a:pt x="8189168" y="8793480"/>
                    </a:cubicBezTo>
                    <a:cubicBezTo>
                      <a:pt x="8208218" y="8793480"/>
                      <a:pt x="8218378" y="8793480"/>
                      <a:pt x="8223458" y="8792210"/>
                    </a:cubicBezTo>
                    <a:cubicBezTo>
                      <a:pt x="8170702" y="8794750"/>
                      <a:pt x="8050178" y="8790940"/>
                      <a:pt x="7976733" y="8793480"/>
                    </a:cubicBezTo>
                    <a:cubicBezTo>
                      <a:pt x="8065243" y="8794750"/>
                      <a:pt x="8091608" y="8793480"/>
                      <a:pt x="8163169" y="8794750"/>
                    </a:cubicBezTo>
                    <a:cubicBezTo>
                      <a:pt x="8076543" y="8794750"/>
                      <a:pt x="8055828" y="8794750"/>
                      <a:pt x="7978616" y="8796020"/>
                    </a:cubicBezTo>
                    <a:cubicBezTo>
                      <a:pt x="7961668" y="8794750"/>
                      <a:pt x="8027580" y="8793480"/>
                      <a:pt x="7978616" y="8793480"/>
                    </a:cubicBezTo>
                    <a:cubicBezTo>
                      <a:pt x="7899523" y="8796020"/>
                      <a:pt x="7767700" y="8789670"/>
                      <a:pt x="7658474" y="8792210"/>
                    </a:cubicBezTo>
                    <a:cubicBezTo>
                      <a:pt x="7692372" y="8792210"/>
                      <a:pt x="7750750" y="8793480"/>
                      <a:pt x="7709321" y="8793480"/>
                    </a:cubicBezTo>
                    <a:cubicBezTo>
                      <a:pt x="7667890" y="8793480"/>
                      <a:pt x="7656591" y="8792210"/>
                      <a:pt x="7624577" y="8792210"/>
                    </a:cubicBezTo>
                    <a:cubicBezTo>
                      <a:pt x="7562431" y="8797290"/>
                      <a:pt x="7438141" y="8792210"/>
                      <a:pt x="7357164" y="8794750"/>
                    </a:cubicBezTo>
                    <a:cubicBezTo>
                      <a:pt x="7315734" y="8793480"/>
                      <a:pt x="7315734" y="8792210"/>
                      <a:pt x="7306318" y="8792210"/>
                    </a:cubicBezTo>
                    <a:cubicBezTo>
                      <a:pt x="7278070" y="8794750"/>
                      <a:pt x="7123649" y="8794750"/>
                      <a:pt x="7087868" y="8794750"/>
                    </a:cubicBezTo>
                    <a:cubicBezTo>
                      <a:pt x="7078452" y="8792210"/>
                      <a:pt x="7165079" y="8794750"/>
                      <a:pt x="7170728" y="8792210"/>
                    </a:cubicBezTo>
                    <a:cubicBezTo>
                      <a:pt x="7001242" y="8792210"/>
                      <a:pt x="6946629" y="8794750"/>
                      <a:pt x="6869418" y="8796020"/>
                    </a:cubicBezTo>
                    <a:cubicBezTo>
                      <a:pt x="6831754" y="8796020"/>
                      <a:pt x="6850586" y="8793480"/>
                      <a:pt x="6818572" y="8793480"/>
                    </a:cubicBezTo>
                    <a:cubicBezTo>
                      <a:pt x="6846820" y="8796020"/>
                      <a:pt x="6720646" y="8797290"/>
                      <a:pt x="6634020" y="8797290"/>
                    </a:cubicBezTo>
                    <a:cubicBezTo>
                      <a:pt x="6639669" y="8794750"/>
                      <a:pt x="6634020" y="8793480"/>
                      <a:pt x="6649085" y="8793480"/>
                    </a:cubicBezTo>
                    <a:cubicBezTo>
                      <a:pt x="6667917" y="8794750"/>
                      <a:pt x="6726296" y="8793480"/>
                      <a:pt x="6748894" y="8792210"/>
                    </a:cubicBezTo>
                    <a:cubicBezTo>
                      <a:pt x="6699931" y="8790940"/>
                      <a:pt x="6797857" y="8789670"/>
                      <a:pt x="6797857" y="8788400"/>
                    </a:cubicBezTo>
                    <a:cubicBezTo>
                      <a:pt x="6833638" y="8788400"/>
                      <a:pt x="6833638" y="8789670"/>
                      <a:pt x="6814806" y="8790940"/>
                    </a:cubicBezTo>
                    <a:cubicBezTo>
                      <a:pt x="6939097" y="8789670"/>
                      <a:pt x="7095401" y="8790940"/>
                      <a:pt x="7217808" y="8789670"/>
                    </a:cubicBezTo>
                    <a:cubicBezTo>
                      <a:pt x="7215925" y="8790940"/>
                      <a:pt x="7187677" y="8790940"/>
                      <a:pt x="7217808" y="8792210"/>
                    </a:cubicBezTo>
                    <a:cubicBezTo>
                      <a:pt x="7191444" y="8789670"/>
                      <a:pt x="7274304" y="8792210"/>
                      <a:pt x="7266771" y="8789670"/>
                    </a:cubicBezTo>
                    <a:cubicBezTo>
                      <a:pt x="7219692" y="8788400"/>
                      <a:pt x="7300668" y="8787130"/>
                      <a:pt x="7330800" y="8785860"/>
                    </a:cubicBezTo>
                    <a:cubicBezTo>
                      <a:pt x="7315734" y="8787130"/>
                      <a:pt x="7317617" y="8787130"/>
                      <a:pt x="7351515" y="8788400"/>
                    </a:cubicBezTo>
                    <a:cubicBezTo>
                      <a:pt x="7389178" y="8784590"/>
                      <a:pt x="7477688" y="8788400"/>
                      <a:pt x="7519119" y="8785860"/>
                    </a:cubicBezTo>
                    <a:cubicBezTo>
                      <a:pt x="7558666" y="8787130"/>
                      <a:pt x="7487104" y="8788400"/>
                      <a:pt x="7553016" y="8788400"/>
                    </a:cubicBezTo>
                    <a:cubicBezTo>
                      <a:pt x="7553016" y="8787130"/>
                      <a:pt x="7553016" y="8785860"/>
                      <a:pt x="7551133" y="8785860"/>
                    </a:cubicBezTo>
                    <a:cubicBezTo>
                      <a:pt x="7611394" y="8785860"/>
                      <a:pt x="7786532" y="8784590"/>
                      <a:pt x="7837377" y="8784590"/>
                    </a:cubicBezTo>
                    <a:cubicBezTo>
                      <a:pt x="7880691" y="8784590"/>
                      <a:pt x="7788415" y="8780780"/>
                      <a:pt x="7869392" y="8782050"/>
                    </a:cubicBezTo>
                    <a:cubicBezTo>
                      <a:pt x="7858092" y="8784590"/>
                      <a:pt x="8055828" y="8780780"/>
                      <a:pt x="8072776" y="8785860"/>
                    </a:cubicBezTo>
                    <a:cubicBezTo>
                      <a:pt x="8194248" y="8783320"/>
                      <a:pt x="8238698" y="8785860"/>
                      <a:pt x="8303468" y="8784590"/>
                    </a:cubicBezTo>
                    <a:cubicBezTo>
                      <a:pt x="8316168" y="8784590"/>
                      <a:pt x="8328868" y="8784590"/>
                      <a:pt x="8344108" y="8783320"/>
                    </a:cubicBezTo>
                    <a:cubicBezTo>
                      <a:pt x="8346648" y="8783320"/>
                      <a:pt x="8363158" y="8784590"/>
                      <a:pt x="8380938" y="8784590"/>
                    </a:cubicBezTo>
                    <a:lnTo>
                      <a:pt x="8413958" y="8784590"/>
                    </a:lnTo>
                    <a:cubicBezTo>
                      <a:pt x="8426658" y="8784590"/>
                      <a:pt x="8435548" y="8784590"/>
                      <a:pt x="8440628" y="8783320"/>
                    </a:cubicBezTo>
                    <a:lnTo>
                      <a:pt x="8389828" y="8783320"/>
                    </a:lnTo>
                    <a:lnTo>
                      <a:pt x="8403798" y="8783320"/>
                    </a:lnTo>
                    <a:cubicBezTo>
                      <a:pt x="8518098" y="8784590"/>
                      <a:pt x="8650178" y="8784590"/>
                      <a:pt x="8786068" y="8784590"/>
                    </a:cubicBezTo>
                    <a:lnTo>
                      <a:pt x="8786068" y="8317230"/>
                    </a:lnTo>
                    <a:cubicBezTo>
                      <a:pt x="8786068" y="8329930"/>
                      <a:pt x="8784798" y="8335010"/>
                      <a:pt x="8784798" y="8340090"/>
                    </a:cubicBezTo>
                    <a:lnTo>
                      <a:pt x="8784798" y="8294370"/>
                    </a:lnTo>
                    <a:cubicBezTo>
                      <a:pt x="8791148" y="8296910"/>
                      <a:pt x="8791148" y="8303260"/>
                      <a:pt x="8792418" y="8308340"/>
                    </a:cubicBezTo>
                    <a:close/>
                    <a:moveTo>
                      <a:pt x="8713678" y="265430"/>
                    </a:moveTo>
                    <a:cubicBezTo>
                      <a:pt x="8718758" y="290830"/>
                      <a:pt x="8714948" y="317500"/>
                      <a:pt x="8714948" y="369570"/>
                    </a:cubicBezTo>
                    <a:cubicBezTo>
                      <a:pt x="8712408" y="344170"/>
                      <a:pt x="8711138" y="289560"/>
                      <a:pt x="8713678" y="265430"/>
                    </a:cubicBezTo>
                    <a:close/>
                    <a:moveTo>
                      <a:pt x="8783528" y="7993380"/>
                    </a:moveTo>
                    <a:cubicBezTo>
                      <a:pt x="8782258" y="7992110"/>
                      <a:pt x="8783528" y="8034020"/>
                      <a:pt x="8783528" y="8050530"/>
                    </a:cubicBezTo>
                    <a:cubicBezTo>
                      <a:pt x="8780988" y="8020050"/>
                      <a:pt x="8783528" y="7999730"/>
                      <a:pt x="8783528" y="7959090"/>
                    </a:cubicBezTo>
                    <a:cubicBezTo>
                      <a:pt x="8784798" y="7981950"/>
                      <a:pt x="8786068" y="8012430"/>
                      <a:pt x="8784798" y="8049260"/>
                    </a:cubicBezTo>
                    <a:cubicBezTo>
                      <a:pt x="8782258" y="8051800"/>
                      <a:pt x="8783528" y="8009890"/>
                      <a:pt x="8783528" y="7993380"/>
                    </a:cubicBezTo>
                    <a:close/>
                    <a:moveTo>
                      <a:pt x="8780988" y="8580120"/>
                    </a:moveTo>
                    <a:cubicBezTo>
                      <a:pt x="8782258" y="8587740"/>
                      <a:pt x="8783528" y="8641080"/>
                      <a:pt x="8783528" y="8667750"/>
                    </a:cubicBezTo>
                    <a:cubicBezTo>
                      <a:pt x="8782258" y="8651240"/>
                      <a:pt x="8780988" y="8634730"/>
                      <a:pt x="8780988" y="8580120"/>
                    </a:cubicBezTo>
                    <a:close/>
                    <a:moveTo>
                      <a:pt x="8782258" y="7777480"/>
                    </a:moveTo>
                    <a:cubicBezTo>
                      <a:pt x="8783528" y="7783830"/>
                      <a:pt x="8784798" y="7820660"/>
                      <a:pt x="8783528" y="7844790"/>
                    </a:cubicBezTo>
                    <a:cubicBezTo>
                      <a:pt x="8783528" y="7828280"/>
                      <a:pt x="8782258" y="7796530"/>
                      <a:pt x="8782258" y="7777480"/>
                    </a:cubicBezTo>
                    <a:close/>
                    <a:moveTo>
                      <a:pt x="8782258" y="7618730"/>
                    </a:moveTo>
                    <a:cubicBezTo>
                      <a:pt x="8783528" y="7621270"/>
                      <a:pt x="8783528" y="7649210"/>
                      <a:pt x="8784798" y="7651750"/>
                    </a:cubicBezTo>
                    <a:cubicBezTo>
                      <a:pt x="8784798" y="7669530"/>
                      <a:pt x="8782258" y="7661910"/>
                      <a:pt x="8783528" y="7697470"/>
                    </a:cubicBezTo>
                    <a:cubicBezTo>
                      <a:pt x="8780988" y="7696200"/>
                      <a:pt x="8782258" y="7650480"/>
                      <a:pt x="8782258" y="7618730"/>
                    </a:cubicBezTo>
                    <a:close/>
                    <a:moveTo>
                      <a:pt x="8780988" y="7733030"/>
                    </a:moveTo>
                    <a:cubicBezTo>
                      <a:pt x="8780988" y="7782560"/>
                      <a:pt x="8782258" y="7824470"/>
                      <a:pt x="8782258" y="7880350"/>
                    </a:cubicBezTo>
                    <a:cubicBezTo>
                      <a:pt x="8778448" y="7862570"/>
                      <a:pt x="8780988" y="7771130"/>
                      <a:pt x="8780988" y="7733030"/>
                    </a:cubicBezTo>
                    <a:close/>
                    <a:moveTo>
                      <a:pt x="8740348" y="3931920"/>
                    </a:moveTo>
                    <a:lnTo>
                      <a:pt x="8740348" y="3949700"/>
                    </a:lnTo>
                    <a:cubicBezTo>
                      <a:pt x="8739078" y="3959860"/>
                      <a:pt x="8739078" y="3976370"/>
                      <a:pt x="8736538" y="3970020"/>
                    </a:cubicBezTo>
                    <a:cubicBezTo>
                      <a:pt x="8737808" y="3952240"/>
                      <a:pt x="8737808" y="3935730"/>
                      <a:pt x="8740348" y="3931920"/>
                    </a:cubicBezTo>
                    <a:close/>
                    <a:moveTo>
                      <a:pt x="8732728" y="3148330"/>
                    </a:moveTo>
                    <a:cubicBezTo>
                      <a:pt x="8732728" y="3221990"/>
                      <a:pt x="8735268" y="3262630"/>
                      <a:pt x="8735268" y="3307080"/>
                    </a:cubicBezTo>
                    <a:cubicBezTo>
                      <a:pt x="8735268" y="3364230"/>
                      <a:pt x="8733998" y="3423920"/>
                      <a:pt x="8735268" y="3478530"/>
                    </a:cubicBezTo>
                    <a:lnTo>
                      <a:pt x="8735268" y="3488690"/>
                    </a:lnTo>
                    <a:cubicBezTo>
                      <a:pt x="8735268" y="3489960"/>
                      <a:pt x="8737808" y="3498850"/>
                      <a:pt x="8737808" y="3501390"/>
                    </a:cubicBezTo>
                    <a:cubicBezTo>
                      <a:pt x="8740348" y="3535680"/>
                      <a:pt x="8739078" y="3608070"/>
                      <a:pt x="8739078" y="3634740"/>
                    </a:cubicBezTo>
                    <a:cubicBezTo>
                      <a:pt x="8739078" y="3708400"/>
                      <a:pt x="8737808" y="3778250"/>
                      <a:pt x="8737808" y="3835400"/>
                    </a:cubicBezTo>
                    <a:cubicBezTo>
                      <a:pt x="8736538" y="3724910"/>
                      <a:pt x="8736538" y="3613150"/>
                      <a:pt x="8731458" y="3503930"/>
                    </a:cubicBezTo>
                    <a:cubicBezTo>
                      <a:pt x="8732728" y="3497580"/>
                      <a:pt x="8733998" y="3491230"/>
                      <a:pt x="8735268" y="3478530"/>
                    </a:cubicBezTo>
                    <a:cubicBezTo>
                      <a:pt x="8732728" y="3335020"/>
                      <a:pt x="8731458" y="3178810"/>
                      <a:pt x="8731458" y="3016250"/>
                    </a:cubicBezTo>
                    <a:cubicBezTo>
                      <a:pt x="8732728" y="3061970"/>
                      <a:pt x="8732728" y="3106420"/>
                      <a:pt x="8732728" y="3148330"/>
                    </a:cubicBezTo>
                    <a:close/>
                    <a:moveTo>
                      <a:pt x="8730188" y="2926080"/>
                    </a:moveTo>
                    <a:cubicBezTo>
                      <a:pt x="8728918" y="2915920"/>
                      <a:pt x="8727648" y="2905760"/>
                      <a:pt x="8727648" y="2894330"/>
                    </a:cubicBezTo>
                    <a:cubicBezTo>
                      <a:pt x="8732728" y="2866390"/>
                      <a:pt x="8727648" y="2871470"/>
                      <a:pt x="8727648" y="2829560"/>
                    </a:cubicBezTo>
                    <a:cubicBezTo>
                      <a:pt x="8727648" y="2818130"/>
                      <a:pt x="8728918" y="2813050"/>
                      <a:pt x="8728918" y="2806700"/>
                    </a:cubicBezTo>
                    <a:cubicBezTo>
                      <a:pt x="8730188" y="2847340"/>
                      <a:pt x="8730188" y="2886710"/>
                      <a:pt x="8730188" y="2926080"/>
                    </a:cubicBezTo>
                    <a:close/>
                    <a:moveTo>
                      <a:pt x="8726378" y="2495550"/>
                    </a:moveTo>
                    <a:lnTo>
                      <a:pt x="8726378" y="2579370"/>
                    </a:lnTo>
                    <a:cubicBezTo>
                      <a:pt x="8722568" y="2562860"/>
                      <a:pt x="8725108" y="2519680"/>
                      <a:pt x="8726378" y="2495550"/>
                    </a:cubicBezTo>
                    <a:close/>
                    <a:moveTo>
                      <a:pt x="8723838" y="2466340"/>
                    </a:moveTo>
                    <a:cubicBezTo>
                      <a:pt x="8722568" y="2447290"/>
                      <a:pt x="8723838" y="2421890"/>
                      <a:pt x="8725108" y="2415540"/>
                    </a:cubicBezTo>
                    <a:lnTo>
                      <a:pt x="8725108" y="2475230"/>
                    </a:lnTo>
                    <a:cubicBezTo>
                      <a:pt x="8725108" y="2472690"/>
                      <a:pt x="8723838" y="2467610"/>
                      <a:pt x="8723838" y="2466340"/>
                    </a:cubicBezTo>
                    <a:close/>
                    <a:moveTo>
                      <a:pt x="8726378" y="2303780"/>
                    </a:moveTo>
                    <a:lnTo>
                      <a:pt x="8726378" y="2091690"/>
                    </a:lnTo>
                    <a:cubicBezTo>
                      <a:pt x="8726378" y="2087880"/>
                      <a:pt x="8725108" y="2082800"/>
                      <a:pt x="8725108" y="2065020"/>
                    </a:cubicBezTo>
                    <a:lnTo>
                      <a:pt x="8725108" y="2052320"/>
                    </a:lnTo>
                    <a:cubicBezTo>
                      <a:pt x="8727648" y="2137410"/>
                      <a:pt x="8730188" y="2222500"/>
                      <a:pt x="8726378" y="2303780"/>
                    </a:cubicBezTo>
                    <a:close/>
                    <a:moveTo>
                      <a:pt x="8726378" y="1560830"/>
                    </a:moveTo>
                    <a:lnTo>
                      <a:pt x="8726378" y="1532890"/>
                    </a:lnTo>
                    <a:lnTo>
                      <a:pt x="8726378" y="1588770"/>
                    </a:lnTo>
                    <a:cubicBezTo>
                      <a:pt x="8726378" y="1671320"/>
                      <a:pt x="8728918" y="1762760"/>
                      <a:pt x="8727648" y="1844040"/>
                    </a:cubicBezTo>
                    <a:cubicBezTo>
                      <a:pt x="8727648" y="1891030"/>
                      <a:pt x="8725108" y="1941830"/>
                      <a:pt x="8725108" y="1990090"/>
                    </a:cubicBezTo>
                    <a:lnTo>
                      <a:pt x="8725108" y="2000250"/>
                    </a:lnTo>
                    <a:cubicBezTo>
                      <a:pt x="8723838" y="1968500"/>
                      <a:pt x="8721298" y="1940560"/>
                      <a:pt x="8722568" y="1908810"/>
                    </a:cubicBezTo>
                    <a:cubicBezTo>
                      <a:pt x="8725108" y="1907540"/>
                      <a:pt x="8727648" y="1911350"/>
                      <a:pt x="8726378" y="1883410"/>
                    </a:cubicBezTo>
                    <a:cubicBezTo>
                      <a:pt x="8727648" y="1827530"/>
                      <a:pt x="8722568" y="1865630"/>
                      <a:pt x="8722568" y="1844040"/>
                    </a:cubicBezTo>
                    <a:cubicBezTo>
                      <a:pt x="8723838" y="1828800"/>
                      <a:pt x="8727648" y="1766570"/>
                      <a:pt x="8723838" y="1753870"/>
                    </a:cubicBezTo>
                    <a:cubicBezTo>
                      <a:pt x="8723838" y="1774190"/>
                      <a:pt x="8723838" y="1798320"/>
                      <a:pt x="8721298" y="1791970"/>
                    </a:cubicBezTo>
                    <a:cubicBezTo>
                      <a:pt x="8720028" y="1743710"/>
                      <a:pt x="8725108" y="1755140"/>
                      <a:pt x="8723838" y="1714500"/>
                    </a:cubicBezTo>
                    <a:cubicBezTo>
                      <a:pt x="8716218" y="1696720"/>
                      <a:pt x="8726378" y="1602740"/>
                      <a:pt x="8721298" y="1572260"/>
                    </a:cubicBezTo>
                    <a:cubicBezTo>
                      <a:pt x="8721298" y="1579880"/>
                      <a:pt x="8720028" y="1586230"/>
                      <a:pt x="8720028" y="1572260"/>
                    </a:cubicBezTo>
                    <a:cubicBezTo>
                      <a:pt x="8722568" y="1569720"/>
                      <a:pt x="8722568" y="1554480"/>
                      <a:pt x="8726378" y="1560830"/>
                    </a:cubicBezTo>
                    <a:close/>
                    <a:moveTo>
                      <a:pt x="8656528" y="4940300"/>
                    </a:moveTo>
                    <a:lnTo>
                      <a:pt x="8656528" y="4978400"/>
                    </a:lnTo>
                    <a:lnTo>
                      <a:pt x="8653988" y="4978400"/>
                    </a:lnTo>
                    <a:cubicBezTo>
                      <a:pt x="8653988" y="4954270"/>
                      <a:pt x="8653988" y="4944110"/>
                      <a:pt x="8656528" y="4940300"/>
                    </a:cubicBezTo>
                    <a:close/>
                    <a:moveTo>
                      <a:pt x="8652718" y="3945890"/>
                    </a:moveTo>
                    <a:cubicBezTo>
                      <a:pt x="8652718" y="3949700"/>
                      <a:pt x="8651448" y="3953510"/>
                      <a:pt x="8651448" y="3956050"/>
                    </a:cubicBezTo>
                    <a:cubicBezTo>
                      <a:pt x="8650178" y="3938270"/>
                      <a:pt x="8648908" y="3931920"/>
                      <a:pt x="8646368" y="3929380"/>
                    </a:cubicBezTo>
                    <a:cubicBezTo>
                      <a:pt x="8642558" y="3959860"/>
                      <a:pt x="8646368" y="3992880"/>
                      <a:pt x="8646368" y="4033520"/>
                    </a:cubicBezTo>
                    <a:cubicBezTo>
                      <a:pt x="8643828" y="4009390"/>
                      <a:pt x="8641288" y="4048760"/>
                      <a:pt x="8640018" y="4014470"/>
                    </a:cubicBezTo>
                    <a:lnTo>
                      <a:pt x="8640018" y="4001770"/>
                    </a:lnTo>
                    <a:cubicBezTo>
                      <a:pt x="8641288" y="3963670"/>
                      <a:pt x="8641288" y="3905250"/>
                      <a:pt x="8641288" y="3850640"/>
                    </a:cubicBezTo>
                    <a:cubicBezTo>
                      <a:pt x="8638748" y="3844290"/>
                      <a:pt x="8638748" y="3855720"/>
                      <a:pt x="8638748" y="3872230"/>
                    </a:cubicBezTo>
                    <a:lnTo>
                      <a:pt x="8638748" y="3832860"/>
                    </a:lnTo>
                    <a:cubicBezTo>
                      <a:pt x="8638748" y="3834130"/>
                      <a:pt x="8640018" y="3835400"/>
                      <a:pt x="8640018" y="3837940"/>
                    </a:cubicBezTo>
                    <a:cubicBezTo>
                      <a:pt x="8641288" y="3804920"/>
                      <a:pt x="8643828" y="3713480"/>
                      <a:pt x="8640018" y="3683000"/>
                    </a:cubicBezTo>
                    <a:cubicBezTo>
                      <a:pt x="8640018" y="3710940"/>
                      <a:pt x="8640018" y="3728720"/>
                      <a:pt x="8637478" y="3733800"/>
                    </a:cubicBezTo>
                    <a:lnTo>
                      <a:pt x="8637478" y="3671570"/>
                    </a:lnTo>
                    <a:cubicBezTo>
                      <a:pt x="8637478" y="3661410"/>
                      <a:pt x="8638748" y="3644900"/>
                      <a:pt x="8638748" y="3630930"/>
                    </a:cubicBezTo>
                    <a:cubicBezTo>
                      <a:pt x="8637478" y="3615690"/>
                      <a:pt x="8637478" y="3600450"/>
                      <a:pt x="8637478" y="3585210"/>
                    </a:cubicBezTo>
                    <a:lnTo>
                      <a:pt x="8637478" y="3453130"/>
                    </a:lnTo>
                    <a:cubicBezTo>
                      <a:pt x="8637478" y="3463290"/>
                      <a:pt x="8637478" y="3469640"/>
                      <a:pt x="8636208" y="3467100"/>
                    </a:cubicBezTo>
                    <a:cubicBezTo>
                      <a:pt x="8638748" y="3347720"/>
                      <a:pt x="8638748" y="3235960"/>
                      <a:pt x="8638748" y="3128010"/>
                    </a:cubicBezTo>
                    <a:cubicBezTo>
                      <a:pt x="8640018" y="3129280"/>
                      <a:pt x="8640018" y="3133090"/>
                      <a:pt x="8641288" y="3139440"/>
                    </a:cubicBezTo>
                    <a:cubicBezTo>
                      <a:pt x="8641288" y="3115310"/>
                      <a:pt x="8642558" y="3096260"/>
                      <a:pt x="8643828" y="3088640"/>
                    </a:cubicBezTo>
                    <a:cubicBezTo>
                      <a:pt x="8643828" y="3102610"/>
                      <a:pt x="8645098" y="3103880"/>
                      <a:pt x="8646368" y="3107690"/>
                    </a:cubicBezTo>
                    <a:cubicBezTo>
                      <a:pt x="8645098" y="3185160"/>
                      <a:pt x="8645098" y="3261360"/>
                      <a:pt x="8647638" y="3337560"/>
                    </a:cubicBezTo>
                    <a:lnTo>
                      <a:pt x="8647638" y="3376930"/>
                    </a:lnTo>
                    <a:cubicBezTo>
                      <a:pt x="8647638" y="3373120"/>
                      <a:pt x="8647638" y="3371850"/>
                      <a:pt x="8646368" y="3371850"/>
                    </a:cubicBezTo>
                    <a:cubicBezTo>
                      <a:pt x="8647638" y="3401060"/>
                      <a:pt x="8645098" y="3468370"/>
                      <a:pt x="8647638" y="3506470"/>
                    </a:cubicBezTo>
                    <a:lnTo>
                      <a:pt x="8647638" y="3566160"/>
                    </a:lnTo>
                    <a:cubicBezTo>
                      <a:pt x="8648908" y="3589020"/>
                      <a:pt x="8651448" y="3587750"/>
                      <a:pt x="8652718" y="3605530"/>
                    </a:cubicBezTo>
                    <a:cubicBezTo>
                      <a:pt x="8650178" y="3615690"/>
                      <a:pt x="8647638" y="3620770"/>
                      <a:pt x="8646368" y="3643630"/>
                    </a:cubicBezTo>
                    <a:cubicBezTo>
                      <a:pt x="8645098" y="3691890"/>
                      <a:pt x="8651448" y="3670300"/>
                      <a:pt x="8651448" y="3696970"/>
                    </a:cubicBezTo>
                    <a:cubicBezTo>
                      <a:pt x="8648908" y="3723640"/>
                      <a:pt x="8645098" y="3737610"/>
                      <a:pt x="8645098" y="3787140"/>
                    </a:cubicBezTo>
                    <a:cubicBezTo>
                      <a:pt x="8647638" y="3808730"/>
                      <a:pt x="8653988" y="3859530"/>
                      <a:pt x="8647638" y="3878580"/>
                    </a:cubicBezTo>
                    <a:cubicBezTo>
                      <a:pt x="8647638" y="3859530"/>
                      <a:pt x="8647638" y="3830320"/>
                      <a:pt x="8646368" y="3826510"/>
                    </a:cubicBezTo>
                    <a:cubicBezTo>
                      <a:pt x="8646368" y="3856990"/>
                      <a:pt x="8643828" y="3864610"/>
                      <a:pt x="8645098" y="3903980"/>
                    </a:cubicBezTo>
                    <a:cubicBezTo>
                      <a:pt x="8647638" y="3905250"/>
                      <a:pt x="8650178" y="3902710"/>
                      <a:pt x="8648908" y="3930650"/>
                    </a:cubicBezTo>
                    <a:cubicBezTo>
                      <a:pt x="8651448" y="3937000"/>
                      <a:pt x="8651448" y="3912870"/>
                      <a:pt x="8653988" y="3905250"/>
                    </a:cubicBezTo>
                    <a:cubicBezTo>
                      <a:pt x="8652718" y="3917950"/>
                      <a:pt x="8652718" y="3931920"/>
                      <a:pt x="8652718" y="3945890"/>
                    </a:cubicBezTo>
                    <a:close/>
                    <a:moveTo>
                      <a:pt x="8641288" y="2970530"/>
                    </a:moveTo>
                    <a:cubicBezTo>
                      <a:pt x="8642558" y="2985770"/>
                      <a:pt x="8646368" y="3065780"/>
                      <a:pt x="8641288" y="3060700"/>
                    </a:cubicBezTo>
                    <a:cubicBezTo>
                      <a:pt x="8638748" y="3035300"/>
                      <a:pt x="8640018" y="2999740"/>
                      <a:pt x="8641288" y="2970530"/>
                    </a:cubicBezTo>
                    <a:close/>
                    <a:moveTo>
                      <a:pt x="8647638" y="991870"/>
                    </a:moveTo>
                    <a:cubicBezTo>
                      <a:pt x="8647638" y="966470"/>
                      <a:pt x="8648908" y="951230"/>
                      <a:pt x="8650178" y="942340"/>
                    </a:cubicBezTo>
                    <a:lnTo>
                      <a:pt x="8650178" y="989330"/>
                    </a:lnTo>
                    <a:cubicBezTo>
                      <a:pt x="8648908" y="990600"/>
                      <a:pt x="8648908" y="991870"/>
                      <a:pt x="8647638" y="991870"/>
                    </a:cubicBezTo>
                    <a:close/>
                    <a:moveTo>
                      <a:pt x="8652718" y="3449320"/>
                    </a:moveTo>
                    <a:lnTo>
                      <a:pt x="8652718" y="3451860"/>
                    </a:lnTo>
                    <a:cubicBezTo>
                      <a:pt x="8651448" y="3468370"/>
                      <a:pt x="8650178" y="3384550"/>
                      <a:pt x="8650178" y="3347720"/>
                    </a:cubicBezTo>
                    <a:cubicBezTo>
                      <a:pt x="8651448" y="3322320"/>
                      <a:pt x="8651448" y="3420110"/>
                      <a:pt x="8652718" y="3449320"/>
                    </a:cubicBezTo>
                    <a:close/>
                    <a:moveTo>
                      <a:pt x="8650178" y="1195070"/>
                    </a:moveTo>
                    <a:lnTo>
                      <a:pt x="8650178" y="1184910"/>
                    </a:lnTo>
                    <a:lnTo>
                      <a:pt x="8650178" y="1195070"/>
                    </a:lnTo>
                    <a:close/>
                    <a:moveTo>
                      <a:pt x="8650178" y="1150620"/>
                    </a:moveTo>
                    <a:cubicBezTo>
                      <a:pt x="8648908" y="1140460"/>
                      <a:pt x="8648908" y="1129030"/>
                      <a:pt x="8648908" y="1108710"/>
                    </a:cubicBezTo>
                    <a:cubicBezTo>
                      <a:pt x="8648908" y="1097280"/>
                      <a:pt x="8648908" y="1087120"/>
                      <a:pt x="8650178" y="1075690"/>
                    </a:cubicBezTo>
                    <a:lnTo>
                      <a:pt x="8650178" y="1150620"/>
                    </a:lnTo>
                    <a:close/>
                    <a:moveTo>
                      <a:pt x="8516828" y="71120"/>
                    </a:moveTo>
                    <a:cubicBezTo>
                      <a:pt x="8540958" y="73660"/>
                      <a:pt x="8518098" y="74930"/>
                      <a:pt x="8515558" y="77470"/>
                    </a:cubicBezTo>
                    <a:cubicBezTo>
                      <a:pt x="8472378" y="76200"/>
                      <a:pt x="8474918" y="71120"/>
                      <a:pt x="8425388" y="74930"/>
                    </a:cubicBezTo>
                    <a:cubicBezTo>
                      <a:pt x="8422848" y="69850"/>
                      <a:pt x="8495238" y="73660"/>
                      <a:pt x="8516828" y="71120"/>
                    </a:cubicBezTo>
                    <a:close/>
                    <a:moveTo>
                      <a:pt x="7547366" y="76200"/>
                    </a:moveTo>
                    <a:cubicBezTo>
                      <a:pt x="7545484" y="80010"/>
                      <a:pt x="7475806" y="78740"/>
                      <a:pt x="7451324" y="77470"/>
                    </a:cubicBezTo>
                    <a:cubicBezTo>
                      <a:pt x="7455090" y="74930"/>
                      <a:pt x="7524769" y="74930"/>
                      <a:pt x="7547366" y="76200"/>
                    </a:cubicBezTo>
                    <a:close/>
                    <a:moveTo>
                      <a:pt x="6530444" y="153670"/>
                    </a:moveTo>
                    <a:cubicBezTo>
                      <a:pt x="6558692" y="151130"/>
                      <a:pt x="6639670" y="152400"/>
                      <a:pt x="6626487" y="156210"/>
                    </a:cubicBezTo>
                    <a:cubicBezTo>
                      <a:pt x="6596356" y="158750"/>
                      <a:pt x="6515379" y="157480"/>
                      <a:pt x="6530444" y="153670"/>
                    </a:cubicBezTo>
                    <a:close/>
                    <a:moveTo>
                      <a:pt x="6119909" y="181610"/>
                    </a:moveTo>
                    <a:cubicBezTo>
                      <a:pt x="6123676" y="180340"/>
                      <a:pt x="6112377" y="180340"/>
                      <a:pt x="6101077" y="180340"/>
                    </a:cubicBezTo>
                    <a:cubicBezTo>
                      <a:pt x="6118026" y="177800"/>
                      <a:pt x="6146274" y="180340"/>
                      <a:pt x="6166989" y="182880"/>
                    </a:cubicBezTo>
                    <a:cubicBezTo>
                      <a:pt x="6127442" y="182880"/>
                      <a:pt x="6089778" y="182880"/>
                      <a:pt x="6053998" y="184150"/>
                    </a:cubicBezTo>
                    <a:cubicBezTo>
                      <a:pt x="6070946" y="181610"/>
                      <a:pt x="6093545" y="181610"/>
                      <a:pt x="6119909" y="181610"/>
                    </a:cubicBezTo>
                    <a:close/>
                    <a:moveTo>
                      <a:pt x="6027633" y="168910"/>
                    </a:moveTo>
                    <a:cubicBezTo>
                      <a:pt x="6010685" y="171450"/>
                      <a:pt x="5942890" y="172720"/>
                      <a:pt x="5912758" y="170180"/>
                    </a:cubicBezTo>
                    <a:cubicBezTo>
                      <a:pt x="5929707" y="167640"/>
                      <a:pt x="5997502" y="166370"/>
                      <a:pt x="6027633" y="168910"/>
                    </a:cubicBezTo>
                    <a:close/>
                    <a:moveTo>
                      <a:pt x="5952306" y="166370"/>
                    </a:moveTo>
                    <a:cubicBezTo>
                      <a:pt x="5905226" y="167640"/>
                      <a:pt x="5852496" y="168910"/>
                      <a:pt x="5856263" y="163830"/>
                    </a:cubicBezTo>
                    <a:cubicBezTo>
                      <a:pt x="5892043" y="163830"/>
                      <a:pt x="5973021" y="161290"/>
                      <a:pt x="5952306" y="166370"/>
                    </a:cubicBezTo>
                    <a:close/>
                    <a:moveTo>
                      <a:pt x="5954189" y="81280"/>
                    </a:moveTo>
                    <a:cubicBezTo>
                      <a:pt x="5910875" y="82550"/>
                      <a:pt x="5873211" y="88900"/>
                      <a:pt x="5818599" y="85090"/>
                    </a:cubicBezTo>
                    <a:cubicBezTo>
                      <a:pt x="5839314" y="82550"/>
                      <a:pt x="5886394" y="81280"/>
                      <a:pt x="5954189" y="81280"/>
                    </a:cubicBezTo>
                    <a:close/>
                    <a:moveTo>
                      <a:pt x="5686776" y="72390"/>
                    </a:moveTo>
                    <a:cubicBezTo>
                      <a:pt x="5741388" y="72390"/>
                      <a:pt x="5792234" y="72390"/>
                      <a:pt x="5780935" y="76200"/>
                    </a:cubicBezTo>
                    <a:cubicBezTo>
                      <a:pt x="5726323" y="77470"/>
                      <a:pt x="5677360" y="77470"/>
                      <a:pt x="5686776" y="72390"/>
                    </a:cubicBezTo>
                    <a:close/>
                    <a:moveTo>
                      <a:pt x="5607682" y="82550"/>
                    </a:moveTo>
                    <a:cubicBezTo>
                      <a:pt x="5603916" y="85090"/>
                      <a:pt x="5558719" y="85090"/>
                      <a:pt x="5511640" y="85090"/>
                    </a:cubicBezTo>
                    <a:cubicBezTo>
                      <a:pt x="5500340" y="80010"/>
                      <a:pt x="5579434" y="80010"/>
                      <a:pt x="5607682" y="82550"/>
                    </a:cubicBezTo>
                    <a:close/>
                    <a:moveTo>
                      <a:pt x="5438195" y="146050"/>
                    </a:moveTo>
                    <a:cubicBezTo>
                      <a:pt x="5479625" y="146050"/>
                      <a:pt x="5423129" y="148590"/>
                      <a:pt x="5419363" y="147320"/>
                    </a:cubicBezTo>
                    <a:cubicBezTo>
                      <a:pt x="5445728" y="151130"/>
                      <a:pt x="5522938" y="147320"/>
                      <a:pt x="5590733" y="148590"/>
                    </a:cubicBezTo>
                    <a:cubicBezTo>
                      <a:pt x="5570018" y="154940"/>
                      <a:pt x="5417480" y="149860"/>
                      <a:pt x="5379816" y="148590"/>
                    </a:cubicBezTo>
                    <a:cubicBezTo>
                      <a:pt x="5321437" y="147320"/>
                      <a:pt x="5355334" y="153670"/>
                      <a:pt x="5283774" y="151130"/>
                    </a:cubicBezTo>
                    <a:cubicBezTo>
                      <a:pt x="5266825" y="144780"/>
                      <a:pt x="5406181" y="149860"/>
                      <a:pt x="5438195" y="146050"/>
                    </a:cubicBezTo>
                    <a:close/>
                    <a:moveTo>
                      <a:pt x="5340269" y="80010"/>
                    </a:moveTo>
                    <a:cubicBezTo>
                      <a:pt x="5355334" y="81280"/>
                      <a:pt x="5360984" y="82550"/>
                      <a:pt x="5359101" y="85090"/>
                    </a:cubicBezTo>
                    <a:cubicBezTo>
                      <a:pt x="5312021" y="85090"/>
                      <a:pt x="5317671" y="82550"/>
                      <a:pt x="5263058" y="83820"/>
                    </a:cubicBezTo>
                    <a:cubicBezTo>
                      <a:pt x="5280007" y="82550"/>
                      <a:pt x="5291306" y="80010"/>
                      <a:pt x="5340269" y="80010"/>
                    </a:cubicBezTo>
                    <a:close/>
                    <a:moveTo>
                      <a:pt x="4747065" y="152400"/>
                    </a:moveTo>
                    <a:cubicBezTo>
                      <a:pt x="4724466" y="149860"/>
                      <a:pt x="4726349" y="148590"/>
                      <a:pt x="4748948" y="147320"/>
                    </a:cubicBezTo>
                    <a:cubicBezTo>
                      <a:pt x="4822392" y="147320"/>
                      <a:pt x="4822392" y="152400"/>
                      <a:pt x="4880771" y="154940"/>
                    </a:cubicBezTo>
                    <a:cubicBezTo>
                      <a:pt x="4843107" y="160020"/>
                      <a:pt x="4786612" y="152400"/>
                      <a:pt x="4688686" y="156210"/>
                    </a:cubicBezTo>
                    <a:cubicBezTo>
                      <a:pt x="4696218" y="153670"/>
                      <a:pt x="4713167" y="152400"/>
                      <a:pt x="4747065" y="152400"/>
                    </a:cubicBezTo>
                    <a:close/>
                    <a:moveTo>
                      <a:pt x="4532381" y="139700"/>
                    </a:moveTo>
                    <a:lnTo>
                      <a:pt x="4556863" y="139700"/>
                    </a:lnTo>
                    <a:cubicBezTo>
                      <a:pt x="4560629" y="143510"/>
                      <a:pt x="4547446" y="146050"/>
                      <a:pt x="4498484" y="144780"/>
                    </a:cubicBezTo>
                    <a:cubicBezTo>
                      <a:pt x="4470236" y="143510"/>
                      <a:pt x="4494718" y="140970"/>
                      <a:pt x="4532381" y="139700"/>
                    </a:cubicBezTo>
                    <a:close/>
                    <a:moveTo>
                      <a:pt x="3609618" y="140970"/>
                    </a:moveTo>
                    <a:lnTo>
                      <a:pt x="3641633" y="140970"/>
                    </a:lnTo>
                    <a:cubicBezTo>
                      <a:pt x="3656698" y="143510"/>
                      <a:pt x="3628450" y="144780"/>
                      <a:pt x="3654815" y="148590"/>
                    </a:cubicBezTo>
                    <a:cubicBezTo>
                      <a:pt x="3590786" y="149860"/>
                      <a:pt x="3588903" y="152400"/>
                      <a:pt x="3519226" y="149860"/>
                    </a:cubicBezTo>
                    <a:cubicBezTo>
                      <a:pt x="3511693" y="146050"/>
                      <a:pt x="3590786" y="148590"/>
                      <a:pt x="3596436" y="146050"/>
                    </a:cubicBezTo>
                    <a:cubicBezTo>
                      <a:pt x="3594553" y="143510"/>
                      <a:pt x="3515459" y="147320"/>
                      <a:pt x="3462730" y="146050"/>
                    </a:cubicBezTo>
                    <a:cubicBezTo>
                      <a:pt x="3466496" y="144780"/>
                      <a:pt x="3458963" y="143510"/>
                      <a:pt x="3443898" y="143510"/>
                    </a:cubicBezTo>
                    <a:cubicBezTo>
                      <a:pt x="3487211" y="142240"/>
                      <a:pt x="3547473" y="142240"/>
                      <a:pt x="3609618" y="140970"/>
                    </a:cubicBezTo>
                    <a:close/>
                    <a:moveTo>
                      <a:pt x="2387429" y="146050"/>
                    </a:moveTo>
                    <a:cubicBezTo>
                      <a:pt x="2394961" y="149860"/>
                      <a:pt x="2351648" y="148590"/>
                      <a:pt x="2366713" y="152400"/>
                    </a:cubicBezTo>
                    <a:cubicBezTo>
                      <a:pt x="2332816" y="152400"/>
                      <a:pt x="2327167" y="151130"/>
                      <a:pt x="2289503" y="151130"/>
                    </a:cubicBezTo>
                    <a:cubicBezTo>
                      <a:pt x="2315868" y="149860"/>
                      <a:pt x="2330933" y="146050"/>
                      <a:pt x="2387429" y="146050"/>
                    </a:cubicBezTo>
                    <a:close/>
                    <a:moveTo>
                      <a:pt x="2003258" y="148590"/>
                    </a:moveTo>
                    <a:cubicBezTo>
                      <a:pt x="2014557" y="151130"/>
                      <a:pt x="2076703" y="148590"/>
                      <a:pt x="2078586" y="151130"/>
                    </a:cubicBezTo>
                    <a:cubicBezTo>
                      <a:pt x="2104950" y="151130"/>
                      <a:pt x="2095534" y="147320"/>
                      <a:pt x="2099301" y="146050"/>
                    </a:cubicBezTo>
                    <a:cubicBezTo>
                      <a:pt x="2148264" y="148590"/>
                      <a:pt x="2251839" y="146050"/>
                      <a:pt x="2270671" y="149860"/>
                    </a:cubicBezTo>
                    <a:cubicBezTo>
                      <a:pt x="2233007" y="152400"/>
                      <a:pt x="2184044" y="146050"/>
                      <a:pt x="2118133" y="149860"/>
                    </a:cubicBezTo>
                    <a:cubicBezTo>
                      <a:pt x="2127549" y="151130"/>
                      <a:pt x="2136965" y="152400"/>
                      <a:pt x="2136965" y="153670"/>
                    </a:cubicBezTo>
                    <a:cubicBezTo>
                      <a:pt x="2095534" y="156210"/>
                      <a:pt x="2065403" y="152400"/>
                      <a:pt x="2022090" y="151130"/>
                    </a:cubicBezTo>
                    <a:cubicBezTo>
                      <a:pt x="1958061" y="149860"/>
                      <a:pt x="1878968" y="152400"/>
                      <a:pt x="2003258" y="148590"/>
                    </a:cubicBezTo>
                    <a:close/>
                    <a:moveTo>
                      <a:pt x="331470" y="151130"/>
                    </a:moveTo>
                    <a:lnTo>
                      <a:pt x="358140" y="151130"/>
                    </a:lnTo>
                    <a:cubicBezTo>
                      <a:pt x="359410" y="151130"/>
                      <a:pt x="359410" y="151130"/>
                      <a:pt x="359410" y="152400"/>
                    </a:cubicBezTo>
                    <a:cubicBezTo>
                      <a:pt x="349250" y="152400"/>
                      <a:pt x="340360" y="152400"/>
                      <a:pt x="331470" y="153670"/>
                    </a:cubicBezTo>
                    <a:lnTo>
                      <a:pt x="331470" y="151130"/>
                    </a:lnTo>
                    <a:close/>
                    <a:moveTo>
                      <a:pt x="331470" y="154940"/>
                    </a:moveTo>
                    <a:cubicBezTo>
                      <a:pt x="386080" y="154940"/>
                      <a:pt x="476250" y="158750"/>
                      <a:pt x="448310" y="152400"/>
                    </a:cubicBezTo>
                    <a:cubicBezTo>
                      <a:pt x="447040" y="153670"/>
                      <a:pt x="441960" y="153670"/>
                      <a:pt x="435610" y="153670"/>
                    </a:cubicBezTo>
                    <a:cubicBezTo>
                      <a:pt x="444500" y="152400"/>
                      <a:pt x="410210" y="151130"/>
                      <a:pt x="397510" y="149860"/>
                    </a:cubicBezTo>
                    <a:cubicBezTo>
                      <a:pt x="415290" y="149860"/>
                      <a:pt x="433070" y="148590"/>
                      <a:pt x="449580" y="148590"/>
                    </a:cubicBezTo>
                    <a:cubicBezTo>
                      <a:pt x="483870" y="148590"/>
                      <a:pt x="511810" y="153670"/>
                      <a:pt x="539750" y="149860"/>
                    </a:cubicBezTo>
                    <a:cubicBezTo>
                      <a:pt x="525780" y="149860"/>
                      <a:pt x="509270" y="147320"/>
                      <a:pt x="527050" y="147320"/>
                    </a:cubicBezTo>
                    <a:cubicBezTo>
                      <a:pt x="546100" y="147320"/>
                      <a:pt x="556260" y="147320"/>
                      <a:pt x="563880" y="148590"/>
                    </a:cubicBezTo>
                    <a:cubicBezTo>
                      <a:pt x="577850" y="149860"/>
                      <a:pt x="582930" y="152400"/>
                      <a:pt x="619114" y="151130"/>
                    </a:cubicBezTo>
                    <a:cubicBezTo>
                      <a:pt x="632296" y="148590"/>
                      <a:pt x="619114" y="147320"/>
                      <a:pt x="605790" y="146050"/>
                    </a:cubicBezTo>
                    <a:lnTo>
                      <a:pt x="619114" y="146050"/>
                    </a:lnTo>
                    <a:cubicBezTo>
                      <a:pt x="626647" y="147320"/>
                      <a:pt x="685026" y="146050"/>
                      <a:pt x="656778" y="149860"/>
                    </a:cubicBezTo>
                    <a:cubicBezTo>
                      <a:pt x="764120" y="151130"/>
                      <a:pt x="792367" y="146050"/>
                      <a:pt x="888410" y="146050"/>
                    </a:cubicBezTo>
                    <a:lnTo>
                      <a:pt x="886527" y="149860"/>
                    </a:lnTo>
                    <a:cubicBezTo>
                      <a:pt x="1005168" y="149860"/>
                      <a:pt x="1012701" y="149860"/>
                      <a:pt x="1097444" y="152400"/>
                    </a:cubicBezTo>
                    <a:cubicBezTo>
                      <a:pt x="1146407" y="149860"/>
                      <a:pt x="1054131" y="143510"/>
                      <a:pt x="1138874" y="142240"/>
                    </a:cubicBezTo>
                    <a:cubicBezTo>
                      <a:pt x="1180304" y="142240"/>
                      <a:pt x="1199136" y="143510"/>
                      <a:pt x="1195370" y="146050"/>
                    </a:cubicBezTo>
                    <a:cubicBezTo>
                      <a:pt x="1159589" y="147320"/>
                      <a:pt x="1133225" y="142240"/>
                      <a:pt x="1118159" y="146050"/>
                    </a:cubicBezTo>
                    <a:cubicBezTo>
                      <a:pt x="1163356" y="147320"/>
                      <a:pt x="1197253" y="151130"/>
                      <a:pt x="1153940" y="154940"/>
                    </a:cubicBezTo>
                    <a:cubicBezTo>
                      <a:pt x="1223618" y="152400"/>
                      <a:pt x="1281997" y="156210"/>
                      <a:pt x="1327193" y="153670"/>
                    </a:cubicBezTo>
                    <a:cubicBezTo>
                      <a:pt x="1304595" y="153670"/>
                      <a:pt x="1306478" y="151130"/>
                      <a:pt x="1308361" y="149860"/>
                    </a:cubicBezTo>
                    <a:cubicBezTo>
                      <a:pt x="1383689" y="148590"/>
                      <a:pt x="1466549" y="151130"/>
                      <a:pt x="1521162" y="146050"/>
                    </a:cubicBezTo>
                    <a:cubicBezTo>
                      <a:pt x="1496680" y="146050"/>
                      <a:pt x="1498563" y="142240"/>
                      <a:pt x="1521162" y="142240"/>
                    </a:cubicBezTo>
                    <a:cubicBezTo>
                      <a:pt x="1545643" y="142240"/>
                      <a:pt x="1547526" y="143510"/>
                      <a:pt x="1577657" y="143510"/>
                    </a:cubicBezTo>
                    <a:cubicBezTo>
                      <a:pt x="1566358" y="146050"/>
                      <a:pt x="1519278" y="146050"/>
                      <a:pt x="1556942" y="148590"/>
                    </a:cubicBezTo>
                    <a:cubicBezTo>
                      <a:pt x="1673700" y="146050"/>
                      <a:pt x="1752794" y="153670"/>
                      <a:pt x="1882734" y="148590"/>
                    </a:cubicBezTo>
                    <a:cubicBezTo>
                      <a:pt x="1877084" y="152400"/>
                      <a:pt x="1888384" y="154940"/>
                      <a:pt x="1939229" y="153670"/>
                    </a:cubicBezTo>
                    <a:cubicBezTo>
                      <a:pt x="1965594" y="153670"/>
                      <a:pt x="1958061" y="151130"/>
                      <a:pt x="1978777" y="151130"/>
                    </a:cubicBezTo>
                    <a:cubicBezTo>
                      <a:pt x="2116249" y="152400"/>
                      <a:pt x="2195343" y="149860"/>
                      <a:pt x="2304568" y="153670"/>
                    </a:cubicBezTo>
                    <a:cubicBezTo>
                      <a:pt x="2327166" y="149860"/>
                      <a:pt x="2408144" y="151130"/>
                      <a:pt x="2477822" y="151130"/>
                    </a:cubicBezTo>
                    <a:cubicBezTo>
                      <a:pt x="2506069" y="149860"/>
                      <a:pt x="2575747" y="152400"/>
                      <a:pt x="2573864" y="149860"/>
                    </a:cubicBezTo>
                    <a:cubicBezTo>
                      <a:pt x="2515485" y="148590"/>
                      <a:pt x="2408144" y="151130"/>
                      <a:pt x="2381779" y="148590"/>
                    </a:cubicBezTo>
                    <a:cubicBezTo>
                      <a:pt x="2440158" y="144780"/>
                      <a:pt x="2581397" y="146050"/>
                      <a:pt x="2630360" y="149860"/>
                    </a:cubicBezTo>
                    <a:cubicBezTo>
                      <a:pt x="2673673" y="148590"/>
                      <a:pt x="2796081" y="143510"/>
                      <a:pt x="2822445" y="149860"/>
                    </a:cubicBezTo>
                    <a:cubicBezTo>
                      <a:pt x="2786665" y="149860"/>
                      <a:pt x="2632243" y="148590"/>
                      <a:pt x="2688739" y="151130"/>
                    </a:cubicBezTo>
                    <a:cubicBezTo>
                      <a:pt x="2754650" y="151130"/>
                      <a:pt x="2963684" y="153670"/>
                      <a:pt x="2861992" y="148590"/>
                    </a:cubicBezTo>
                    <a:cubicBezTo>
                      <a:pt x="2933553" y="148590"/>
                      <a:pt x="3027713" y="144780"/>
                      <a:pt x="3072909" y="147320"/>
                    </a:cubicBezTo>
                    <a:cubicBezTo>
                      <a:pt x="3093624" y="152400"/>
                      <a:pt x="2897773" y="148590"/>
                      <a:pt x="2956152" y="151130"/>
                    </a:cubicBezTo>
                    <a:lnTo>
                      <a:pt x="3129405" y="151130"/>
                    </a:lnTo>
                    <a:cubicBezTo>
                      <a:pt x="3135054" y="148590"/>
                      <a:pt x="3108690" y="148590"/>
                      <a:pt x="3112456" y="146050"/>
                    </a:cubicBezTo>
                    <a:cubicBezTo>
                      <a:pt x="3172718" y="148590"/>
                      <a:pt x="3232981" y="140970"/>
                      <a:pt x="3285710" y="147320"/>
                    </a:cubicBezTo>
                    <a:cubicBezTo>
                      <a:pt x="3253695" y="151130"/>
                      <a:pt x="3165185" y="143510"/>
                      <a:pt x="3168952" y="149860"/>
                    </a:cubicBezTo>
                    <a:cubicBezTo>
                      <a:pt x="3182134" y="152400"/>
                      <a:pt x="3276293" y="151130"/>
                      <a:pt x="3321490" y="151130"/>
                    </a:cubicBezTo>
                    <a:cubicBezTo>
                      <a:pt x="3323374" y="147320"/>
                      <a:pt x="3312074" y="143510"/>
                      <a:pt x="3362920" y="143510"/>
                    </a:cubicBezTo>
                    <a:cubicBezTo>
                      <a:pt x="3408117" y="144780"/>
                      <a:pt x="3455197" y="146050"/>
                      <a:pt x="3496627" y="147320"/>
                    </a:cubicBezTo>
                    <a:cubicBezTo>
                      <a:pt x="3504160" y="151130"/>
                      <a:pt x="3425066" y="148590"/>
                      <a:pt x="3419416" y="151130"/>
                    </a:cubicBezTo>
                    <a:cubicBezTo>
                      <a:pt x="3502277" y="151130"/>
                      <a:pt x="3596436" y="152400"/>
                      <a:pt x="3630333" y="148590"/>
                    </a:cubicBezTo>
                    <a:cubicBezTo>
                      <a:pt x="3637866" y="149860"/>
                      <a:pt x="3654815" y="151130"/>
                      <a:pt x="3686829" y="151130"/>
                    </a:cubicBezTo>
                    <a:cubicBezTo>
                      <a:pt x="3654815" y="143510"/>
                      <a:pt x="3796054" y="148590"/>
                      <a:pt x="3803586" y="143510"/>
                    </a:cubicBezTo>
                    <a:cubicBezTo>
                      <a:pt x="3758390" y="142240"/>
                      <a:pt x="3639749" y="139700"/>
                      <a:pt x="3709427" y="134620"/>
                    </a:cubicBezTo>
                    <a:cubicBezTo>
                      <a:pt x="3780988" y="139700"/>
                      <a:pt x="3871382" y="143510"/>
                      <a:pt x="3935410" y="148590"/>
                    </a:cubicBezTo>
                    <a:cubicBezTo>
                      <a:pt x="3888330" y="152400"/>
                      <a:pt x="3816769" y="142240"/>
                      <a:pt x="3780988" y="149860"/>
                    </a:cubicBezTo>
                    <a:cubicBezTo>
                      <a:pt x="3850667" y="148590"/>
                      <a:pt x="3882681" y="151130"/>
                      <a:pt x="3914695" y="152400"/>
                    </a:cubicBezTo>
                    <a:cubicBezTo>
                      <a:pt x="3944825" y="147320"/>
                      <a:pt x="4110546" y="154940"/>
                      <a:pt x="4183991" y="149860"/>
                    </a:cubicBezTo>
                    <a:cubicBezTo>
                      <a:pt x="4219771" y="146050"/>
                      <a:pt x="4101130" y="147320"/>
                      <a:pt x="4165159" y="146050"/>
                    </a:cubicBezTo>
                    <a:cubicBezTo>
                      <a:pt x="4216005" y="147320"/>
                      <a:pt x="4263085" y="148590"/>
                      <a:pt x="4298865" y="149860"/>
                    </a:cubicBezTo>
                    <a:cubicBezTo>
                      <a:pt x="4336529" y="149860"/>
                      <a:pt x="4357244" y="148590"/>
                      <a:pt x="4394908" y="147320"/>
                    </a:cubicBezTo>
                    <a:cubicBezTo>
                      <a:pt x="4475885" y="144780"/>
                      <a:pt x="4423156" y="148590"/>
                      <a:pt x="4490951" y="148590"/>
                    </a:cubicBezTo>
                    <a:cubicBezTo>
                      <a:pt x="4568161" y="149860"/>
                      <a:pt x="4558746" y="144780"/>
                      <a:pt x="4645372" y="146050"/>
                    </a:cubicBezTo>
                    <a:cubicBezTo>
                      <a:pt x="4598292" y="148590"/>
                      <a:pt x="4673620" y="149860"/>
                      <a:pt x="4681153" y="152400"/>
                    </a:cubicBezTo>
                    <a:cubicBezTo>
                      <a:pt x="4728233" y="153670"/>
                      <a:pt x="4762130" y="146050"/>
                      <a:pt x="4796027" y="151130"/>
                    </a:cubicBezTo>
                    <a:cubicBezTo>
                      <a:pt x="4739531" y="154940"/>
                      <a:pt x="4651022" y="151130"/>
                      <a:pt x="4603942" y="153670"/>
                    </a:cubicBezTo>
                    <a:cubicBezTo>
                      <a:pt x="4620891" y="153670"/>
                      <a:pt x="4686802" y="157480"/>
                      <a:pt x="4641606" y="157480"/>
                    </a:cubicBezTo>
                    <a:cubicBezTo>
                      <a:pt x="4637839" y="154940"/>
                      <a:pt x="4556863" y="157480"/>
                      <a:pt x="4547446" y="154940"/>
                    </a:cubicBezTo>
                    <a:cubicBezTo>
                      <a:pt x="4524848" y="158750"/>
                      <a:pt x="4628423" y="160020"/>
                      <a:pt x="4564395" y="161290"/>
                    </a:cubicBezTo>
                    <a:cubicBezTo>
                      <a:pt x="4485301" y="162560"/>
                      <a:pt x="4500367" y="156210"/>
                      <a:pt x="4411857" y="158750"/>
                    </a:cubicBezTo>
                    <a:cubicBezTo>
                      <a:pt x="4381726" y="158750"/>
                      <a:pt x="4396791" y="162560"/>
                      <a:pt x="4353478" y="161290"/>
                    </a:cubicBezTo>
                    <a:cubicBezTo>
                      <a:pt x="4357244" y="160020"/>
                      <a:pt x="4383609" y="158750"/>
                      <a:pt x="4334646" y="158750"/>
                    </a:cubicBezTo>
                    <a:cubicBezTo>
                      <a:pt x="4236720" y="157480"/>
                      <a:pt x="4289449" y="167640"/>
                      <a:pt x="4199056" y="166370"/>
                    </a:cubicBezTo>
                    <a:cubicBezTo>
                      <a:pt x="4202823" y="162560"/>
                      <a:pt x="4167042" y="163830"/>
                      <a:pt x="4200939" y="161290"/>
                    </a:cubicBezTo>
                    <a:cubicBezTo>
                      <a:pt x="4131261" y="163830"/>
                      <a:pt x="4072882" y="160020"/>
                      <a:pt x="4027686" y="162560"/>
                    </a:cubicBezTo>
                    <a:cubicBezTo>
                      <a:pt x="4050285" y="166370"/>
                      <a:pt x="3912812" y="170180"/>
                      <a:pt x="3909045" y="176530"/>
                    </a:cubicBezTo>
                    <a:cubicBezTo>
                      <a:pt x="3956125" y="180340"/>
                      <a:pt x="3984373" y="175260"/>
                      <a:pt x="4044635" y="175260"/>
                    </a:cubicBezTo>
                    <a:cubicBezTo>
                      <a:pt x="4054051" y="179070"/>
                      <a:pt x="4133145" y="179070"/>
                      <a:pt x="4138794" y="184150"/>
                    </a:cubicBezTo>
                    <a:cubicBezTo>
                      <a:pt x="4093598" y="181610"/>
                      <a:pt x="4103014" y="181610"/>
                      <a:pt x="4042752" y="182880"/>
                    </a:cubicBezTo>
                    <a:cubicBezTo>
                      <a:pt x="4037102" y="184150"/>
                      <a:pt x="4046518" y="185420"/>
                      <a:pt x="4061583" y="185420"/>
                    </a:cubicBezTo>
                    <a:lnTo>
                      <a:pt x="4022037" y="185420"/>
                    </a:lnTo>
                    <a:cubicBezTo>
                      <a:pt x="4010737" y="184150"/>
                      <a:pt x="3978723" y="184150"/>
                      <a:pt x="3946709" y="184150"/>
                    </a:cubicBezTo>
                    <a:cubicBezTo>
                      <a:pt x="3948592" y="185420"/>
                      <a:pt x="3952359" y="185420"/>
                      <a:pt x="3958008" y="186690"/>
                    </a:cubicBezTo>
                    <a:lnTo>
                      <a:pt x="3937293" y="186690"/>
                    </a:lnTo>
                    <a:cubicBezTo>
                      <a:pt x="3929761" y="185420"/>
                      <a:pt x="3922228" y="184150"/>
                      <a:pt x="3910928" y="184150"/>
                    </a:cubicBezTo>
                    <a:lnTo>
                      <a:pt x="3882681" y="184150"/>
                    </a:lnTo>
                    <a:cubicBezTo>
                      <a:pt x="3875148" y="182880"/>
                      <a:pt x="3863849" y="180340"/>
                      <a:pt x="3907162" y="180340"/>
                    </a:cubicBezTo>
                    <a:cubicBezTo>
                      <a:pt x="3903395" y="182880"/>
                      <a:pt x="3974957" y="180340"/>
                      <a:pt x="4003204" y="181610"/>
                    </a:cubicBezTo>
                    <a:cubicBezTo>
                      <a:pt x="4003204" y="179070"/>
                      <a:pt x="4012621" y="179070"/>
                      <a:pt x="4023920" y="177800"/>
                    </a:cubicBezTo>
                    <a:cubicBezTo>
                      <a:pt x="3958008" y="175260"/>
                      <a:pt x="3939176" y="180340"/>
                      <a:pt x="3850666" y="177800"/>
                    </a:cubicBezTo>
                    <a:cubicBezTo>
                      <a:pt x="3878914" y="182880"/>
                      <a:pt x="3805470" y="180340"/>
                      <a:pt x="3792288" y="182880"/>
                    </a:cubicBezTo>
                    <a:cubicBezTo>
                      <a:pt x="3794171" y="182880"/>
                      <a:pt x="3803586" y="184150"/>
                      <a:pt x="3807353" y="184150"/>
                    </a:cubicBezTo>
                    <a:lnTo>
                      <a:pt x="3801704" y="184150"/>
                    </a:lnTo>
                    <a:cubicBezTo>
                      <a:pt x="3660464" y="184150"/>
                      <a:pt x="3500393" y="186690"/>
                      <a:pt x="3417533" y="189230"/>
                    </a:cubicBezTo>
                    <a:cubicBezTo>
                      <a:pt x="3402468" y="187960"/>
                      <a:pt x="3366687" y="187960"/>
                      <a:pt x="3349738" y="185420"/>
                    </a:cubicBezTo>
                    <a:cubicBezTo>
                      <a:pt x="3319607" y="187960"/>
                      <a:pt x="3121872" y="186690"/>
                      <a:pt x="3291359" y="187960"/>
                    </a:cubicBezTo>
                    <a:cubicBezTo>
                      <a:pt x="3302658" y="187960"/>
                      <a:pt x="3310191" y="187960"/>
                      <a:pt x="3315841" y="189230"/>
                    </a:cubicBezTo>
                    <a:lnTo>
                      <a:pt x="3159536" y="189230"/>
                    </a:lnTo>
                    <a:cubicBezTo>
                      <a:pt x="3163302" y="186690"/>
                      <a:pt x="3161419" y="185420"/>
                      <a:pt x="3138821" y="185420"/>
                    </a:cubicBezTo>
                    <a:cubicBezTo>
                      <a:pt x="3148237" y="187960"/>
                      <a:pt x="3140704" y="189230"/>
                      <a:pt x="3127522" y="189230"/>
                    </a:cubicBezTo>
                    <a:cubicBezTo>
                      <a:pt x="2990049" y="189230"/>
                      <a:pt x="2845043" y="190500"/>
                      <a:pt x="2713220" y="191770"/>
                    </a:cubicBezTo>
                    <a:cubicBezTo>
                      <a:pt x="2715103" y="191770"/>
                      <a:pt x="2715103" y="191770"/>
                      <a:pt x="2715103" y="190500"/>
                    </a:cubicBezTo>
                    <a:lnTo>
                      <a:pt x="2619061" y="190500"/>
                    </a:lnTo>
                    <a:cubicBezTo>
                      <a:pt x="2615294" y="191770"/>
                      <a:pt x="2617178" y="191770"/>
                      <a:pt x="2620944" y="193040"/>
                    </a:cubicBezTo>
                    <a:cubicBezTo>
                      <a:pt x="2528668" y="194310"/>
                      <a:pt x="2443924" y="196850"/>
                      <a:pt x="2376129" y="199390"/>
                    </a:cubicBezTo>
                    <a:cubicBezTo>
                      <a:pt x="2370480" y="199390"/>
                      <a:pt x="2364830" y="198120"/>
                      <a:pt x="2359181" y="198120"/>
                    </a:cubicBezTo>
                    <a:cubicBezTo>
                      <a:pt x="2372363" y="195580"/>
                      <a:pt x="2387428" y="193040"/>
                      <a:pt x="2426976" y="193040"/>
                    </a:cubicBezTo>
                    <a:cubicBezTo>
                      <a:pt x="2325283" y="193040"/>
                      <a:pt x="2413793" y="185420"/>
                      <a:pt x="2372363" y="181610"/>
                    </a:cubicBezTo>
                    <a:cubicBezTo>
                      <a:pt x="2415676" y="181610"/>
                      <a:pt x="2443924" y="181610"/>
                      <a:pt x="2449574" y="179070"/>
                    </a:cubicBezTo>
                    <a:cubicBezTo>
                      <a:pt x="2393078" y="177800"/>
                      <a:pt x="2387428" y="173990"/>
                      <a:pt x="2394961" y="167640"/>
                    </a:cubicBezTo>
                    <a:cubicBezTo>
                      <a:pt x="2291386" y="157480"/>
                      <a:pt x="2129432" y="156210"/>
                      <a:pt x="1918514" y="157480"/>
                    </a:cubicBezTo>
                    <a:cubicBezTo>
                      <a:pt x="1845070" y="157480"/>
                      <a:pt x="1756560" y="158750"/>
                      <a:pt x="1688765" y="158750"/>
                    </a:cubicBezTo>
                    <a:cubicBezTo>
                      <a:pt x="1669934" y="156210"/>
                      <a:pt x="1632270" y="156210"/>
                      <a:pt x="1613438" y="156210"/>
                    </a:cubicBezTo>
                    <a:cubicBezTo>
                      <a:pt x="1549409" y="156210"/>
                      <a:pt x="1509862" y="158750"/>
                      <a:pt x="1459016" y="158750"/>
                    </a:cubicBezTo>
                    <a:cubicBezTo>
                      <a:pt x="1434535" y="158750"/>
                      <a:pt x="1432652" y="157480"/>
                      <a:pt x="1402521" y="157480"/>
                    </a:cubicBezTo>
                    <a:cubicBezTo>
                      <a:pt x="1253749" y="157480"/>
                      <a:pt x="1089911" y="160020"/>
                      <a:pt x="903476" y="157480"/>
                    </a:cubicBezTo>
                    <a:cubicBezTo>
                      <a:pt x="856396" y="158750"/>
                      <a:pt x="937373" y="161290"/>
                      <a:pt x="882761" y="162560"/>
                    </a:cubicBezTo>
                    <a:cubicBezTo>
                      <a:pt x="863929" y="162560"/>
                      <a:pt x="845097" y="156210"/>
                      <a:pt x="826265" y="161290"/>
                    </a:cubicBezTo>
                    <a:cubicBezTo>
                      <a:pt x="865812" y="163830"/>
                      <a:pt x="732105" y="165100"/>
                      <a:pt x="709507" y="167640"/>
                    </a:cubicBezTo>
                    <a:cubicBezTo>
                      <a:pt x="696325" y="162560"/>
                      <a:pt x="604520" y="166370"/>
                      <a:pt x="653011" y="161290"/>
                    </a:cubicBezTo>
                    <a:cubicBezTo>
                      <a:pt x="615348" y="161290"/>
                      <a:pt x="615348" y="162560"/>
                      <a:pt x="599440" y="163830"/>
                    </a:cubicBezTo>
                    <a:lnTo>
                      <a:pt x="563880" y="163830"/>
                    </a:lnTo>
                    <a:cubicBezTo>
                      <a:pt x="495300" y="163830"/>
                      <a:pt x="430530" y="166370"/>
                      <a:pt x="354330" y="162560"/>
                    </a:cubicBezTo>
                    <a:cubicBezTo>
                      <a:pt x="331470" y="166370"/>
                      <a:pt x="401320" y="167640"/>
                      <a:pt x="365760" y="168910"/>
                    </a:cubicBezTo>
                    <a:cubicBezTo>
                      <a:pt x="350520" y="167640"/>
                      <a:pt x="342900" y="166370"/>
                      <a:pt x="331470" y="163830"/>
                    </a:cubicBezTo>
                    <a:lnTo>
                      <a:pt x="331470" y="154940"/>
                    </a:lnTo>
                    <a:close/>
                    <a:moveTo>
                      <a:pt x="388620" y="153670"/>
                    </a:moveTo>
                    <a:lnTo>
                      <a:pt x="416560" y="153670"/>
                    </a:lnTo>
                    <a:cubicBezTo>
                      <a:pt x="417830" y="153670"/>
                      <a:pt x="416560" y="154940"/>
                      <a:pt x="412750" y="154940"/>
                    </a:cubicBezTo>
                    <a:lnTo>
                      <a:pt x="407670" y="154940"/>
                    </a:lnTo>
                    <a:cubicBezTo>
                      <a:pt x="403860" y="153670"/>
                      <a:pt x="396240" y="153670"/>
                      <a:pt x="388620" y="153670"/>
                    </a:cubicBezTo>
                    <a:close/>
                    <a:moveTo>
                      <a:pt x="4511666" y="171450"/>
                    </a:moveTo>
                    <a:cubicBezTo>
                      <a:pt x="4507899" y="173990"/>
                      <a:pt x="4430689" y="171450"/>
                      <a:pt x="4396791" y="172720"/>
                    </a:cubicBezTo>
                    <a:cubicBezTo>
                      <a:pt x="4430689" y="171450"/>
                      <a:pt x="4428806" y="167640"/>
                      <a:pt x="4494718" y="168910"/>
                    </a:cubicBezTo>
                    <a:cubicBezTo>
                      <a:pt x="4489067" y="170180"/>
                      <a:pt x="4496600" y="171450"/>
                      <a:pt x="4511666" y="171450"/>
                    </a:cubicBezTo>
                    <a:close/>
                    <a:moveTo>
                      <a:pt x="4489067" y="185420"/>
                    </a:moveTo>
                    <a:cubicBezTo>
                      <a:pt x="4534264" y="185420"/>
                      <a:pt x="4530498" y="182880"/>
                      <a:pt x="4585110" y="184150"/>
                    </a:cubicBezTo>
                    <a:cubicBezTo>
                      <a:pt x="4585110" y="186690"/>
                      <a:pt x="4579461" y="187960"/>
                      <a:pt x="4564395" y="189230"/>
                    </a:cubicBezTo>
                    <a:cubicBezTo>
                      <a:pt x="4598293" y="190500"/>
                      <a:pt x="4628423" y="185420"/>
                      <a:pt x="4639723" y="189230"/>
                    </a:cubicBezTo>
                    <a:lnTo>
                      <a:pt x="4607709" y="189230"/>
                    </a:lnTo>
                    <a:cubicBezTo>
                      <a:pt x="4573811" y="189230"/>
                      <a:pt x="4538030" y="190500"/>
                      <a:pt x="4504133" y="190500"/>
                    </a:cubicBezTo>
                    <a:cubicBezTo>
                      <a:pt x="4490951" y="185420"/>
                      <a:pt x="4415623" y="184150"/>
                      <a:pt x="4393025" y="180340"/>
                    </a:cubicBezTo>
                    <a:cubicBezTo>
                      <a:pt x="4430689" y="177800"/>
                      <a:pt x="4511666" y="179070"/>
                      <a:pt x="4489067" y="185420"/>
                    </a:cubicBezTo>
                    <a:close/>
                    <a:moveTo>
                      <a:pt x="4376076" y="193040"/>
                    </a:moveTo>
                    <a:lnTo>
                      <a:pt x="4315814" y="193040"/>
                    </a:lnTo>
                    <a:cubicBezTo>
                      <a:pt x="4315814" y="191770"/>
                      <a:pt x="4327113" y="190500"/>
                      <a:pt x="4353478" y="190500"/>
                    </a:cubicBezTo>
                    <a:cubicBezTo>
                      <a:pt x="4362894" y="190500"/>
                      <a:pt x="4370427" y="191770"/>
                      <a:pt x="4376076" y="193040"/>
                    </a:cubicBezTo>
                    <a:close/>
                    <a:moveTo>
                      <a:pt x="4259318" y="193040"/>
                    </a:moveTo>
                    <a:lnTo>
                      <a:pt x="4155743" y="193040"/>
                    </a:lnTo>
                    <a:cubicBezTo>
                      <a:pt x="4178341" y="191770"/>
                      <a:pt x="4216005" y="190500"/>
                      <a:pt x="4238604" y="189230"/>
                    </a:cubicBezTo>
                    <a:cubicBezTo>
                      <a:pt x="4240487" y="189230"/>
                      <a:pt x="4248019" y="191770"/>
                      <a:pt x="4259318" y="193040"/>
                    </a:cubicBezTo>
                    <a:close/>
                    <a:moveTo>
                      <a:pt x="4087949" y="172720"/>
                    </a:moveTo>
                    <a:cubicBezTo>
                      <a:pt x="4167042" y="172720"/>
                      <a:pt x="4078532" y="179070"/>
                      <a:pt x="4067233" y="181610"/>
                    </a:cubicBezTo>
                    <a:cubicBezTo>
                      <a:pt x="4014504" y="182880"/>
                      <a:pt x="4029570" y="179070"/>
                      <a:pt x="3991906" y="179070"/>
                    </a:cubicBezTo>
                    <a:cubicBezTo>
                      <a:pt x="4044635" y="176530"/>
                      <a:pt x="4095481" y="176530"/>
                      <a:pt x="4087949" y="172720"/>
                    </a:cubicBezTo>
                    <a:close/>
                    <a:moveTo>
                      <a:pt x="3965541" y="195580"/>
                    </a:moveTo>
                    <a:cubicBezTo>
                      <a:pt x="3958008" y="196850"/>
                      <a:pt x="3950476" y="196850"/>
                      <a:pt x="3942943" y="195580"/>
                    </a:cubicBezTo>
                    <a:lnTo>
                      <a:pt x="3965541" y="195580"/>
                    </a:lnTo>
                    <a:close/>
                    <a:moveTo>
                      <a:pt x="1950529" y="207010"/>
                    </a:moveTo>
                    <a:cubicBezTo>
                      <a:pt x="1946762" y="208280"/>
                      <a:pt x="1914748" y="208280"/>
                      <a:pt x="1892150" y="208280"/>
                    </a:cubicBezTo>
                    <a:cubicBezTo>
                      <a:pt x="1907215" y="204470"/>
                      <a:pt x="1892150" y="203200"/>
                      <a:pt x="1912865" y="201930"/>
                    </a:cubicBezTo>
                    <a:cubicBezTo>
                      <a:pt x="2003258" y="200660"/>
                      <a:pt x="1880851" y="207010"/>
                      <a:pt x="1950529" y="207010"/>
                    </a:cubicBezTo>
                    <a:close/>
                    <a:moveTo>
                      <a:pt x="1609672" y="209550"/>
                    </a:moveTo>
                    <a:lnTo>
                      <a:pt x="1481615" y="209550"/>
                    </a:lnTo>
                    <a:cubicBezTo>
                      <a:pt x="1509862" y="209550"/>
                      <a:pt x="1538110" y="208280"/>
                      <a:pt x="1566358" y="208280"/>
                    </a:cubicBezTo>
                    <a:cubicBezTo>
                      <a:pt x="1581424" y="208280"/>
                      <a:pt x="1596489" y="209550"/>
                      <a:pt x="1609672" y="209550"/>
                    </a:cubicBezTo>
                    <a:close/>
                    <a:moveTo>
                      <a:pt x="1387455" y="209550"/>
                    </a:moveTo>
                    <a:lnTo>
                      <a:pt x="1265048" y="209550"/>
                    </a:lnTo>
                    <a:cubicBezTo>
                      <a:pt x="1285763" y="209550"/>
                      <a:pt x="1308361" y="208280"/>
                      <a:pt x="1336609" y="208280"/>
                    </a:cubicBezTo>
                    <a:cubicBezTo>
                      <a:pt x="1359207" y="208280"/>
                      <a:pt x="1372390" y="208280"/>
                      <a:pt x="1387455" y="209550"/>
                    </a:cubicBezTo>
                    <a:close/>
                    <a:moveTo>
                      <a:pt x="1214202" y="209550"/>
                    </a:moveTo>
                    <a:lnTo>
                      <a:pt x="1150173" y="209550"/>
                    </a:lnTo>
                    <a:cubicBezTo>
                      <a:pt x="1167122" y="209550"/>
                      <a:pt x="1163356" y="207010"/>
                      <a:pt x="1182188" y="207010"/>
                    </a:cubicBezTo>
                    <a:cubicBezTo>
                      <a:pt x="1193487" y="208280"/>
                      <a:pt x="1204786" y="209550"/>
                      <a:pt x="1214202" y="209550"/>
                    </a:cubicBezTo>
                    <a:close/>
                    <a:moveTo>
                      <a:pt x="1133225" y="172720"/>
                    </a:moveTo>
                    <a:cubicBezTo>
                      <a:pt x="1072963" y="176530"/>
                      <a:pt x="1025883" y="173990"/>
                      <a:pt x="941139" y="173990"/>
                    </a:cubicBezTo>
                    <a:cubicBezTo>
                      <a:pt x="980686" y="171450"/>
                      <a:pt x="1112510" y="171450"/>
                      <a:pt x="1133225" y="172720"/>
                    </a:cubicBezTo>
                    <a:close/>
                    <a:moveTo>
                      <a:pt x="330200" y="213360"/>
                    </a:moveTo>
                    <a:lnTo>
                      <a:pt x="330200" y="212090"/>
                    </a:lnTo>
                    <a:lnTo>
                      <a:pt x="355600" y="212090"/>
                    </a:lnTo>
                    <a:cubicBezTo>
                      <a:pt x="406400" y="212090"/>
                      <a:pt x="452120" y="212090"/>
                      <a:pt x="490220" y="213360"/>
                    </a:cubicBezTo>
                    <a:cubicBezTo>
                      <a:pt x="491490" y="212090"/>
                      <a:pt x="494030" y="209550"/>
                      <a:pt x="516890" y="210820"/>
                    </a:cubicBezTo>
                    <a:cubicBezTo>
                      <a:pt x="533400" y="210820"/>
                      <a:pt x="549910" y="212090"/>
                      <a:pt x="565150" y="212090"/>
                    </a:cubicBezTo>
                    <a:cubicBezTo>
                      <a:pt x="593090" y="212090"/>
                      <a:pt x="624764" y="213360"/>
                      <a:pt x="664311" y="212090"/>
                    </a:cubicBezTo>
                    <a:cubicBezTo>
                      <a:pt x="696325" y="212090"/>
                      <a:pt x="705741" y="209550"/>
                      <a:pt x="741521" y="209550"/>
                    </a:cubicBezTo>
                    <a:cubicBezTo>
                      <a:pt x="781068" y="209550"/>
                      <a:pt x="830031" y="212090"/>
                      <a:pt x="875228" y="210820"/>
                    </a:cubicBezTo>
                    <a:cubicBezTo>
                      <a:pt x="897826" y="210820"/>
                      <a:pt x="912892" y="208280"/>
                      <a:pt x="933607" y="208280"/>
                    </a:cubicBezTo>
                    <a:cubicBezTo>
                      <a:pt x="933607" y="208280"/>
                      <a:pt x="943023" y="208280"/>
                      <a:pt x="954322" y="209550"/>
                    </a:cubicBezTo>
                    <a:cubicBezTo>
                      <a:pt x="965621" y="210820"/>
                      <a:pt x="980686" y="210820"/>
                      <a:pt x="990102" y="210820"/>
                    </a:cubicBezTo>
                    <a:cubicBezTo>
                      <a:pt x="1039065" y="212090"/>
                      <a:pt x="1091795" y="210820"/>
                      <a:pt x="1142641" y="210820"/>
                    </a:cubicBezTo>
                    <a:cubicBezTo>
                      <a:pt x="1104977" y="210820"/>
                      <a:pt x="1067313" y="212090"/>
                      <a:pt x="1025883" y="212090"/>
                    </a:cubicBezTo>
                    <a:lnTo>
                      <a:pt x="916658" y="212090"/>
                    </a:lnTo>
                    <a:cubicBezTo>
                      <a:pt x="882761" y="212090"/>
                      <a:pt x="846980" y="213360"/>
                      <a:pt x="807433" y="213360"/>
                    </a:cubicBezTo>
                    <a:cubicBezTo>
                      <a:pt x="720806" y="214630"/>
                      <a:pt x="628530" y="214630"/>
                      <a:pt x="563880" y="215900"/>
                    </a:cubicBezTo>
                    <a:cubicBezTo>
                      <a:pt x="537210" y="215900"/>
                      <a:pt x="511810" y="215900"/>
                      <a:pt x="487680" y="217170"/>
                    </a:cubicBezTo>
                    <a:cubicBezTo>
                      <a:pt x="472440" y="217170"/>
                      <a:pt x="458470" y="219710"/>
                      <a:pt x="439420" y="219710"/>
                    </a:cubicBezTo>
                    <a:cubicBezTo>
                      <a:pt x="402590" y="220980"/>
                      <a:pt x="359410" y="220980"/>
                      <a:pt x="341630" y="222250"/>
                    </a:cubicBezTo>
                    <a:cubicBezTo>
                      <a:pt x="309880" y="224790"/>
                      <a:pt x="266700" y="222250"/>
                      <a:pt x="243840" y="226060"/>
                    </a:cubicBezTo>
                    <a:lnTo>
                      <a:pt x="242570" y="226060"/>
                    </a:lnTo>
                    <a:lnTo>
                      <a:pt x="242570" y="218440"/>
                    </a:lnTo>
                    <a:cubicBezTo>
                      <a:pt x="241300" y="212090"/>
                      <a:pt x="240030" y="213360"/>
                      <a:pt x="238760" y="213360"/>
                    </a:cubicBezTo>
                    <a:cubicBezTo>
                      <a:pt x="237490" y="214630"/>
                      <a:pt x="236220" y="215900"/>
                      <a:pt x="234950" y="205740"/>
                    </a:cubicBezTo>
                    <a:cubicBezTo>
                      <a:pt x="245110" y="207010"/>
                      <a:pt x="246380" y="207010"/>
                      <a:pt x="246380" y="208280"/>
                    </a:cubicBezTo>
                    <a:cubicBezTo>
                      <a:pt x="246380" y="209550"/>
                      <a:pt x="245110" y="210820"/>
                      <a:pt x="251460" y="212090"/>
                    </a:cubicBezTo>
                    <a:lnTo>
                      <a:pt x="328930" y="212090"/>
                    </a:lnTo>
                    <a:cubicBezTo>
                      <a:pt x="330200" y="212090"/>
                      <a:pt x="330200" y="212090"/>
                      <a:pt x="330200" y="213360"/>
                    </a:cubicBezTo>
                    <a:close/>
                    <a:moveTo>
                      <a:pt x="240030" y="281940"/>
                    </a:moveTo>
                    <a:cubicBezTo>
                      <a:pt x="238760" y="284480"/>
                      <a:pt x="237490" y="279400"/>
                      <a:pt x="237490" y="270510"/>
                    </a:cubicBezTo>
                    <a:lnTo>
                      <a:pt x="237490" y="246380"/>
                    </a:lnTo>
                    <a:cubicBezTo>
                      <a:pt x="237490" y="240030"/>
                      <a:pt x="237490" y="232410"/>
                      <a:pt x="238760" y="228600"/>
                    </a:cubicBezTo>
                    <a:lnTo>
                      <a:pt x="241300" y="228600"/>
                    </a:lnTo>
                    <a:lnTo>
                      <a:pt x="241300" y="255270"/>
                    </a:lnTo>
                    <a:cubicBezTo>
                      <a:pt x="238760" y="264160"/>
                      <a:pt x="238760" y="273050"/>
                      <a:pt x="240030" y="281940"/>
                    </a:cubicBezTo>
                    <a:close/>
                    <a:moveTo>
                      <a:pt x="323850" y="3597910"/>
                    </a:moveTo>
                    <a:cubicBezTo>
                      <a:pt x="326390" y="3587750"/>
                      <a:pt x="325120" y="3613150"/>
                      <a:pt x="327660" y="3608070"/>
                    </a:cubicBezTo>
                    <a:cubicBezTo>
                      <a:pt x="326390" y="3622040"/>
                      <a:pt x="326390" y="3646170"/>
                      <a:pt x="323850" y="3643630"/>
                    </a:cubicBezTo>
                    <a:cubicBezTo>
                      <a:pt x="322580" y="3623310"/>
                      <a:pt x="323850" y="3619500"/>
                      <a:pt x="323850" y="3597910"/>
                    </a:cubicBezTo>
                    <a:close/>
                    <a:moveTo>
                      <a:pt x="330200" y="3722370"/>
                    </a:moveTo>
                    <a:cubicBezTo>
                      <a:pt x="331470" y="3752850"/>
                      <a:pt x="330200" y="3811270"/>
                      <a:pt x="332740" y="3801110"/>
                    </a:cubicBezTo>
                    <a:cubicBezTo>
                      <a:pt x="332740" y="3816350"/>
                      <a:pt x="331470" y="3843020"/>
                      <a:pt x="331470" y="3858260"/>
                    </a:cubicBezTo>
                    <a:cubicBezTo>
                      <a:pt x="327660" y="3868420"/>
                      <a:pt x="328930" y="3815080"/>
                      <a:pt x="327660" y="3790950"/>
                    </a:cubicBezTo>
                    <a:cubicBezTo>
                      <a:pt x="322580" y="3787140"/>
                      <a:pt x="321310" y="3831590"/>
                      <a:pt x="317500" y="3782060"/>
                    </a:cubicBezTo>
                    <a:cubicBezTo>
                      <a:pt x="317500" y="3738880"/>
                      <a:pt x="318770" y="3728720"/>
                      <a:pt x="318770" y="3702050"/>
                    </a:cubicBezTo>
                    <a:cubicBezTo>
                      <a:pt x="325120" y="3689350"/>
                      <a:pt x="325120" y="3695700"/>
                      <a:pt x="330200" y="3722370"/>
                    </a:cubicBezTo>
                    <a:close/>
                    <a:moveTo>
                      <a:pt x="367030" y="8774430"/>
                    </a:moveTo>
                    <a:cubicBezTo>
                      <a:pt x="354330" y="8775700"/>
                      <a:pt x="270510" y="8774430"/>
                      <a:pt x="228600" y="8775700"/>
                    </a:cubicBezTo>
                    <a:cubicBezTo>
                      <a:pt x="260350" y="8771890"/>
                      <a:pt x="295910" y="8774430"/>
                      <a:pt x="367030" y="8774430"/>
                    </a:cubicBezTo>
                    <a:close/>
                    <a:moveTo>
                      <a:pt x="339090" y="8295640"/>
                    </a:moveTo>
                    <a:cubicBezTo>
                      <a:pt x="340360" y="8307070"/>
                      <a:pt x="340360" y="8299450"/>
                      <a:pt x="342900" y="8305800"/>
                    </a:cubicBezTo>
                    <a:cubicBezTo>
                      <a:pt x="342900" y="8318500"/>
                      <a:pt x="341630" y="8336280"/>
                      <a:pt x="341630" y="8354060"/>
                    </a:cubicBezTo>
                    <a:cubicBezTo>
                      <a:pt x="341630" y="8369300"/>
                      <a:pt x="341630" y="8384540"/>
                      <a:pt x="340360" y="8399780"/>
                    </a:cubicBezTo>
                    <a:cubicBezTo>
                      <a:pt x="340360" y="8411210"/>
                      <a:pt x="340360" y="8421370"/>
                      <a:pt x="341630" y="8423910"/>
                    </a:cubicBezTo>
                    <a:cubicBezTo>
                      <a:pt x="341630" y="8430260"/>
                      <a:pt x="340360" y="8432800"/>
                      <a:pt x="339090" y="8432800"/>
                    </a:cubicBezTo>
                    <a:cubicBezTo>
                      <a:pt x="339090" y="8442960"/>
                      <a:pt x="340360" y="8436610"/>
                      <a:pt x="341630" y="8434070"/>
                    </a:cubicBezTo>
                    <a:cubicBezTo>
                      <a:pt x="341630" y="8444230"/>
                      <a:pt x="339090" y="8444230"/>
                      <a:pt x="337820" y="8454390"/>
                    </a:cubicBezTo>
                    <a:cubicBezTo>
                      <a:pt x="336550" y="8439150"/>
                      <a:pt x="337820" y="8425180"/>
                      <a:pt x="337820" y="8411210"/>
                    </a:cubicBezTo>
                    <a:lnTo>
                      <a:pt x="337820" y="8374380"/>
                    </a:lnTo>
                    <a:cubicBezTo>
                      <a:pt x="339090" y="8350250"/>
                      <a:pt x="339090" y="8323580"/>
                      <a:pt x="339090" y="8295640"/>
                    </a:cubicBezTo>
                    <a:close/>
                    <a:moveTo>
                      <a:pt x="342900" y="8272780"/>
                    </a:moveTo>
                    <a:cubicBezTo>
                      <a:pt x="340360" y="8272780"/>
                      <a:pt x="340360" y="8224520"/>
                      <a:pt x="340360" y="8182610"/>
                    </a:cubicBezTo>
                    <a:cubicBezTo>
                      <a:pt x="341630" y="8181340"/>
                      <a:pt x="341630" y="8196580"/>
                      <a:pt x="342900" y="8192770"/>
                    </a:cubicBezTo>
                    <a:cubicBezTo>
                      <a:pt x="340360" y="8218170"/>
                      <a:pt x="342900" y="8237220"/>
                      <a:pt x="342900" y="8272780"/>
                    </a:cubicBezTo>
                    <a:close/>
                    <a:moveTo>
                      <a:pt x="340360" y="8453120"/>
                    </a:moveTo>
                    <a:cubicBezTo>
                      <a:pt x="341630" y="8459470"/>
                      <a:pt x="341630" y="8465820"/>
                      <a:pt x="340360" y="8473440"/>
                    </a:cubicBezTo>
                    <a:lnTo>
                      <a:pt x="367030" y="8473440"/>
                    </a:lnTo>
                    <a:lnTo>
                      <a:pt x="365760" y="8475980"/>
                    </a:lnTo>
                    <a:cubicBezTo>
                      <a:pt x="354330" y="8477250"/>
                      <a:pt x="346710" y="8475980"/>
                      <a:pt x="339090" y="8475980"/>
                    </a:cubicBezTo>
                    <a:cubicBezTo>
                      <a:pt x="339090" y="8469630"/>
                      <a:pt x="339090" y="8462010"/>
                      <a:pt x="340360" y="8453120"/>
                    </a:cubicBezTo>
                    <a:close/>
                    <a:moveTo>
                      <a:pt x="345440" y="4251960"/>
                    </a:moveTo>
                    <a:cubicBezTo>
                      <a:pt x="346710" y="4281170"/>
                      <a:pt x="347980" y="4380230"/>
                      <a:pt x="345440" y="4387850"/>
                    </a:cubicBezTo>
                    <a:cubicBezTo>
                      <a:pt x="346710" y="4334510"/>
                      <a:pt x="341630" y="4265930"/>
                      <a:pt x="345440" y="4251960"/>
                    </a:cubicBezTo>
                    <a:close/>
                    <a:moveTo>
                      <a:pt x="345440" y="4909820"/>
                    </a:moveTo>
                    <a:cubicBezTo>
                      <a:pt x="344170" y="4955540"/>
                      <a:pt x="342900" y="5024120"/>
                      <a:pt x="339090" y="5025390"/>
                    </a:cubicBezTo>
                    <a:cubicBezTo>
                      <a:pt x="337820" y="4988560"/>
                      <a:pt x="337820" y="4937760"/>
                      <a:pt x="335280" y="4958080"/>
                    </a:cubicBezTo>
                    <a:cubicBezTo>
                      <a:pt x="334010" y="4872990"/>
                      <a:pt x="342900" y="4839970"/>
                      <a:pt x="345440" y="4909820"/>
                    </a:cubicBezTo>
                    <a:close/>
                    <a:moveTo>
                      <a:pt x="231140" y="1549400"/>
                    </a:moveTo>
                    <a:lnTo>
                      <a:pt x="231140" y="1497330"/>
                    </a:lnTo>
                    <a:cubicBezTo>
                      <a:pt x="232410" y="1511300"/>
                      <a:pt x="236220" y="1511300"/>
                      <a:pt x="237490" y="1524000"/>
                    </a:cubicBezTo>
                    <a:cubicBezTo>
                      <a:pt x="237490" y="1551940"/>
                      <a:pt x="234950" y="1550670"/>
                      <a:pt x="231140" y="1549400"/>
                    </a:cubicBezTo>
                    <a:close/>
                    <a:moveTo>
                      <a:pt x="259080" y="208280"/>
                    </a:moveTo>
                    <a:cubicBezTo>
                      <a:pt x="257810" y="205740"/>
                      <a:pt x="266700" y="205740"/>
                      <a:pt x="274320" y="205740"/>
                    </a:cubicBezTo>
                    <a:cubicBezTo>
                      <a:pt x="278130" y="205740"/>
                      <a:pt x="281940" y="205740"/>
                      <a:pt x="285750" y="207010"/>
                    </a:cubicBezTo>
                    <a:cubicBezTo>
                      <a:pt x="292100" y="207010"/>
                      <a:pt x="297180" y="208280"/>
                      <a:pt x="295910" y="209550"/>
                    </a:cubicBezTo>
                    <a:lnTo>
                      <a:pt x="281940" y="209550"/>
                    </a:lnTo>
                    <a:cubicBezTo>
                      <a:pt x="279400" y="209550"/>
                      <a:pt x="278130" y="209550"/>
                      <a:pt x="275590" y="208280"/>
                    </a:cubicBezTo>
                    <a:cubicBezTo>
                      <a:pt x="271780" y="208280"/>
                      <a:pt x="266700" y="207010"/>
                      <a:pt x="259080" y="208280"/>
                    </a:cubicBezTo>
                    <a:close/>
                    <a:moveTo>
                      <a:pt x="180340" y="198120"/>
                    </a:moveTo>
                    <a:cubicBezTo>
                      <a:pt x="181610" y="182880"/>
                      <a:pt x="182880" y="171450"/>
                      <a:pt x="184150" y="160020"/>
                    </a:cubicBezTo>
                    <a:lnTo>
                      <a:pt x="185420" y="160020"/>
                    </a:lnTo>
                    <a:cubicBezTo>
                      <a:pt x="185420" y="165100"/>
                      <a:pt x="186690" y="172720"/>
                      <a:pt x="186690" y="171450"/>
                    </a:cubicBezTo>
                    <a:lnTo>
                      <a:pt x="186690" y="160020"/>
                    </a:lnTo>
                    <a:cubicBezTo>
                      <a:pt x="245110" y="160020"/>
                      <a:pt x="270510" y="157480"/>
                      <a:pt x="326390" y="156210"/>
                    </a:cubicBezTo>
                    <a:cubicBezTo>
                      <a:pt x="256540" y="156210"/>
                      <a:pt x="198120" y="158750"/>
                      <a:pt x="190500" y="160020"/>
                    </a:cubicBezTo>
                    <a:lnTo>
                      <a:pt x="185420" y="160020"/>
                    </a:lnTo>
                    <a:lnTo>
                      <a:pt x="185420" y="156210"/>
                    </a:lnTo>
                    <a:lnTo>
                      <a:pt x="213360" y="156210"/>
                    </a:lnTo>
                    <a:cubicBezTo>
                      <a:pt x="213360" y="153670"/>
                      <a:pt x="195580" y="152400"/>
                      <a:pt x="180340" y="151130"/>
                    </a:cubicBezTo>
                    <a:cubicBezTo>
                      <a:pt x="180340" y="154940"/>
                      <a:pt x="179070" y="158750"/>
                      <a:pt x="179070" y="161290"/>
                    </a:cubicBezTo>
                    <a:lnTo>
                      <a:pt x="177800" y="161290"/>
                    </a:lnTo>
                    <a:lnTo>
                      <a:pt x="177800" y="148590"/>
                    </a:lnTo>
                    <a:cubicBezTo>
                      <a:pt x="196850" y="147320"/>
                      <a:pt x="194310" y="144780"/>
                      <a:pt x="232410" y="146050"/>
                    </a:cubicBezTo>
                    <a:cubicBezTo>
                      <a:pt x="232410" y="148590"/>
                      <a:pt x="193040" y="147320"/>
                      <a:pt x="198120" y="149860"/>
                    </a:cubicBezTo>
                    <a:cubicBezTo>
                      <a:pt x="224790" y="152400"/>
                      <a:pt x="231140" y="148590"/>
                      <a:pt x="267970" y="148590"/>
                    </a:cubicBezTo>
                    <a:cubicBezTo>
                      <a:pt x="267970" y="149860"/>
                      <a:pt x="252730" y="149860"/>
                      <a:pt x="256540" y="152400"/>
                    </a:cubicBezTo>
                    <a:cubicBezTo>
                      <a:pt x="262890" y="152400"/>
                      <a:pt x="267970" y="151130"/>
                      <a:pt x="274320" y="151130"/>
                    </a:cubicBezTo>
                    <a:lnTo>
                      <a:pt x="327660" y="151130"/>
                    </a:lnTo>
                    <a:lnTo>
                      <a:pt x="327660" y="153670"/>
                    </a:lnTo>
                    <a:cubicBezTo>
                      <a:pt x="318770" y="153670"/>
                      <a:pt x="311150" y="154940"/>
                      <a:pt x="304800" y="156210"/>
                    </a:cubicBezTo>
                    <a:lnTo>
                      <a:pt x="327660" y="156210"/>
                    </a:lnTo>
                    <a:cubicBezTo>
                      <a:pt x="327660" y="162560"/>
                      <a:pt x="327660" y="168910"/>
                      <a:pt x="326390" y="176530"/>
                    </a:cubicBezTo>
                    <a:cubicBezTo>
                      <a:pt x="317500" y="175260"/>
                      <a:pt x="306070" y="175260"/>
                      <a:pt x="288290" y="175260"/>
                    </a:cubicBezTo>
                    <a:cubicBezTo>
                      <a:pt x="289560" y="180340"/>
                      <a:pt x="274320" y="175260"/>
                      <a:pt x="251460" y="176530"/>
                    </a:cubicBezTo>
                    <a:cubicBezTo>
                      <a:pt x="260350" y="181610"/>
                      <a:pt x="240030" y="180340"/>
                      <a:pt x="228600" y="181610"/>
                    </a:cubicBezTo>
                    <a:cubicBezTo>
                      <a:pt x="223520" y="180340"/>
                      <a:pt x="215900" y="179070"/>
                      <a:pt x="207010" y="177800"/>
                    </a:cubicBezTo>
                    <a:cubicBezTo>
                      <a:pt x="205740" y="189230"/>
                      <a:pt x="204470" y="204470"/>
                      <a:pt x="203200" y="215900"/>
                    </a:cubicBezTo>
                    <a:cubicBezTo>
                      <a:pt x="204470" y="217170"/>
                      <a:pt x="204470" y="219710"/>
                      <a:pt x="205740" y="224790"/>
                    </a:cubicBezTo>
                    <a:cubicBezTo>
                      <a:pt x="195580" y="224790"/>
                      <a:pt x="184150" y="224790"/>
                      <a:pt x="177800" y="226060"/>
                    </a:cubicBezTo>
                    <a:cubicBezTo>
                      <a:pt x="179070" y="214630"/>
                      <a:pt x="179070" y="205740"/>
                      <a:pt x="180340" y="198120"/>
                    </a:cubicBezTo>
                    <a:close/>
                    <a:moveTo>
                      <a:pt x="179070" y="163830"/>
                    </a:moveTo>
                    <a:lnTo>
                      <a:pt x="179070" y="161290"/>
                    </a:lnTo>
                    <a:lnTo>
                      <a:pt x="180340" y="161290"/>
                    </a:lnTo>
                    <a:cubicBezTo>
                      <a:pt x="179070" y="162560"/>
                      <a:pt x="179070" y="162560"/>
                      <a:pt x="179070" y="163830"/>
                    </a:cubicBezTo>
                    <a:close/>
                    <a:moveTo>
                      <a:pt x="184150" y="160020"/>
                    </a:moveTo>
                    <a:lnTo>
                      <a:pt x="184150" y="157480"/>
                    </a:lnTo>
                    <a:cubicBezTo>
                      <a:pt x="184150" y="156210"/>
                      <a:pt x="184150" y="157480"/>
                      <a:pt x="185420" y="160020"/>
                    </a:cubicBezTo>
                    <a:lnTo>
                      <a:pt x="184150" y="160020"/>
                    </a:lnTo>
                    <a:close/>
                    <a:moveTo>
                      <a:pt x="226060" y="3423920"/>
                    </a:moveTo>
                    <a:cubicBezTo>
                      <a:pt x="227330" y="3450590"/>
                      <a:pt x="227330" y="3475990"/>
                      <a:pt x="227330" y="3502660"/>
                    </a:cubicBezTo>
                    <a:cubicBezTo>
                      <a:pt x="224790" y="3501390"/>
                      <a:pt x="226060" y="3449320"/>
                      <a:pt x="226060" y="3423920"/>
                    </a:cubicBezTo>
                    <a:close/>
                    <a:moveTo>
                      <a:pt x="218440" y="3630930"/>
                    </a:moveTo>
                    <a:cubicBezTo>
                      <a:pt x="220980" y="3601720"/>
                      <a:pt x="224790" y="3665220"/>
                      <a:pt x="223520" y="3709670"/>
                    </a:cubicBezTo>
                    <a:cubicBezTo>
                      <a:pt x="215900" y="3729990"/>
                      <a:pt x="219710" y="3636010"/>
                      <a:pt x="218440" y="3630930"/>
                    </a:cubicBezTo>
                    <a:close/>
                    <a:moveTo>
                      <a:pt x="175260" y="374650"/>
                    </a:moveTo>
                    <a:lnTo>
                      <a:pt x="179070" y="374650"/>
                    </a:lnTo>
                    <a:cubicBezTo>
                      <a:pt x="180340" y="339090"/>
                      <a:pt x="180340" y="307340"/>
                      <a:pt x="181610" y="271780"/>
                    </a:cubicBezTo>
                    <a:cubicBezTo>
                      <a:pt x="179070" y="232410"/>
                      <a:pt x="177800" y="306070"/>
                      <a:pt x="176530" y="270510"/>
                    </a:cubicBezTo>
                    <a:cubicBezTo>
                      <a:pt x="176530" y="254000"/>
                      <a:pt x="177800" y="240030"/>
                      <a:pt x="177800" y="227330"/>
                    </a:cubicBezTo>
                    <a:cubicBezTo>
                      <a:pt x="186690" y="227330"/>
                      <a:pt x="196850" y="227330"/>
                      <a:pt x="207010" y="228600"/>
                    </a:cubicBezTo>
                    <a:lnTo>
                      <a:pt x="207010" y="302260"/>
                    </a:lnTo>
                    <a:cubicBezTo>
                      <a:pt x="209550" y="313690"/>
                      <a:pt x="209550" y="299720"/>
                      <a:pt x="209550" y="283210"/>
                    </a:cubicBezTo>
                    <a:lnTo>
                      <a:pt x="209550" y="260350"/>
                    </a:lnTo>
                    <a:cubicBezTo>
                      <a:pt x="209550" y="252730"/>
                      <a:pt x="209550" y="251460"/>
                      <a:pt x="210820" y="252730"/>
                    </a:cubicBezTo>
                    <a:lnTo>
                      <a:pt x="210820" y="322580"/>
                    </a:lnTo>
                    <a:cubicBezTo>
                      <a:pt x="210820" y="340360"/>
                      <a:pt x="210820" y="354330"/>
                      <a:pt x="208280" y="368300"/>
                    </a:cubicBezTo>
                    <a:cubicBezTo>
                      <a:pt x="209550" y="408940"/>
                      <a:pt x="212090" y="433070"/>
                      <a:pt x="213360" y="472440"/>
                    </a:cubicBezTo>
                    <a:cubicBezTo>
                      <a:pt x="210820" y="467360"/>
                      <a:pt x="212090" y="421640"/>
                      <a:pt x="208280" y="433070"/>
                    </a:cubicBezTo>
                    <a:cubicBezTo>
                      <a:pt x="209550" y="495300"/>
                      <a:pt x="207010" y="547370"/>
                      <a:pt x="207010" y="588010"/>
                    </a:cubicBezTo>
                    <a:cubicBezTo>
                      <a:pt x="207010" y="627380"/>
                      <a:pt x="205740" y="680720"/>
                      <a:pt x="210820" y="704850"/>
                    </a:cubicBezTo>
                    <a:cubicBezTo>
                      <a:pt x="212090" y="651510"/>
                      <a:pt x="207010" y="605790"/>
                      <a:pt x="210820" y="549910"/>
                    </a:cubicBezTo>
                    <a:cubicBezTo>
                      <a:pt x="212090" y="568960"/>
                      <a:pt x="214630" y="596900"/>
                      <a:pt x="214630" y="628650"/>
                    </a:cubicBezTo>
                    <a:cubicBezTo>
                      <a:pt x="215900" y="679450"/>
                      <a:pt x="212090" y="736600"/>
                      <a:pt x="214630" y="770890"/>
                    </a:cubicBezTo>
                    <a:cubicBezTo>
                      <a:pt x="210820" y="803910"/>
                      <a:pt x="210820" y="909320"/>
                      <a:pt x="212090" y="977900"/>
                    </a:cubicBezTo>
                    <a:cubicBezTo>
                      <a:pt x="212090" y="984250"/>
                      <a:pt x="214630" y="1005840"/>
                      <a:pt x="214630" y="1017270"/>
                    </a:cubicBezTo>
                    <a:cubicBezTo>
                      <a:pt x="214630" y="1038860"/>
                      <a:pt x="212090" y="1108710"/>
                      <a:pt x="217170" y="1096010"/>
                    </a:cubicBezTo>
                    <a:cubicBezTo>
                      <a:pt x="220980" y="1092200"/>
                      <a:pt x="212090" y="1040130"/>
                      <a:pt x="217170" y="1031240"/>
                    </a:cubicBezTo>
                    <a:cubicBezTo>
                      <a:pt x="224790" y="1027430"/>
                      <a:pt x="217170" y="1084580"/>
                      <a:pt x="220980" y="1117600"/>
                    </a:cubicBezTo>
                    <a:cubicBezTo>
                      <a:pt x="218440" y="1101090"/>
                      <a:pt x="217170" y="1122680"/>
                      <a:pt x="217170" y="1160780"/>
                    </a:cubicBezTo>
                    <a:cubicBezTo>
                      <a:pt x="218440" y="1192530"/>
                      <a:pt x="222250" y="1135380"/>
                      <a:pt x="223520" y="1174750"/>
                    </a:cubicBezTo>
                    <a:cubicBezTo>
                      <a:pt x="218440" y="1179830"/>
                      <a:pt x="219710" y="1248410"/>
                      <a:pt x="214630" y="1250950"/>
                    </a:cubicBezTo>
                    <a:cubicBezTo>
                      <a:pt x="213360" y="1290320"/>
                      <a:pt x="217170" y="1292860"/>
                      <a:pt x="217170" y="1315720"/>
                    </a:cubicBezTo>
                    <a:cubicBezTo>
                      <a:pt x="217170" y="1315720"/>
                      <a:pt x="217170" y="1322070"/>
                      <a:pt x="215900" y="1328420"/>
                    </a:cubicBezTo>
                    <a:cubicBezTo>
                      <a:pt x="214630" y="1336040"/>
                      <a:pt x="214630" y="1344930"/>
                      <a:pt x="214630" y="1353820"/>
                    </a:cubicBezTo>
                    <a:lnTo>
                      <a:pt x="214630" y="1405890"/>
                    </a:lnTo>
                    <a:cubicBezTo>
                      <a:pt x="210820" y="1397000"/>
                      <a:pt x="209550" y="1421130"/>
                      <a:pt x="209550" y="1431290"/>
                    </a:cubicBezTo>
                    <a:cubicBezTo>
                      <a:pt x="209550" y="1437640"/>
                      <a:pt x="207010" y="1449070"/>
                      <a:pt x="209550" y="1456690"/>
                    </a:cubicBezTo>
                    <a:cubicBezTo>
                      <a:pt x="209550" y="1442720"/>
                      <a:pt x="210820" y="1436370"/>
                      <a:pt x="212090" y="1431290"/>
                    </a:cubicBezTo>
                    <a:lnTo>
                      <a:pt x="212090" y="1474470"/>
                    </a:lnTo>
                    <a:cubicBezTo>
                      <a:pt x="209550" y="1501140"/>
                      <a:pt x="207010" y="1520190"/>
                      <a:pt x="205740" y="1564640"/>
                    </a:cubicBezTo>
                    <a:cubicBezTo>
                      <a:pt x="209550" y="1667510"/>
                      <a:pt x="215900" y="1668780"/>
                      <a:pt x="219710" y="1769110"/>
                    </a:cubicBezTo>
                    <a:cubicBezTo>
                      <a:pt x="214630" y="1771650"/>
                      <a:pt x="213360" y="1803400"/>
                      <a:pt x="207010" y="1818640"/>
                    </a:cubicBezTo>
                    <a:cubicBezTo>
                      <a:pt x="203200" y="1934210"/>
                      <a:pt x="200660" y="2076450"/>
                      <a:pt x="199390" y="2179320"/>
                    </a:cubicBezTo>
                    <a:cubicBezTo>
                      <a:pt x="200660" y="2199640"/>
                      <a:pt x="201930" y="2230120"/>
                      <a:pt x="203200" y="2258060"/>
                    </a:cubicBezTo>
                    <a:cubicBezTo>
                      <a:pt x="199390" y="2287270"/>
                      <a:pt x="199390" y="2407920"/>
                      <a:pt x="201930" y="2452370"/>
                    </a:cubicBezTo>
                    <a:cubicBezTo>
                      <a:pt x="201930" y="2446020"/>
                      <a:pt x="203200" y="2437130"/>
                      <a:pt x="203200" y="2452370"/>
                    </a:cubicBezTo>
                    <a:cubicBezTo>
                      <a:pt x="198120" y="2533650"/>
                      <a:pt x="203200" y="2641600"/>
                      <a:pt x="201930" y="2762250"/>
                    </a:cubicBezTo>
                    <a:cubicBezTo>
                      <a:pt x="203200" y="2764790"/>
                      <a:pt x="205740" y="2760980"/>
                      <a:pt x="205740" y="2776220"/>
                    </a:cubicBezTo>
                    <a:cubicBezTo>
                      <a:pt x="205740" y="2816860"/>
                      <a:pt x="201930" y="2829560"/>
                      <a:pt x="201930" y="2879090"/>
                    </a:cubicBezTo>
                    <a:cubicBezTo>
                      <a:pt x="201930" y="2901950"/>
                      <a:pt x="204470" y="2931160"/>
                      <a:pt x="204470" y="2956560"/>
                    </a:cubicBezTo>
                    <a:cubicBezTo>
                      <a:pt x="203200" y="2955290"/>
                      <a:pt x="201930" y="2938780"/>
                      <a:pt x="201930" y="2956560"/>
                    </a:cubicBezTo>
                    <a:cubicBezTo>
                      <a:pt x="201930" y="2957830"/>
                      <a:pt x="204470" y="2973070"/>
                      <a:pt x="204470" y="2983230"/>
                    </a:cubicBezTo>
                    <a:lnTo>
                      <a:pt x="204470" y="3004820"/>
                    </a:lnTo>
                    <a:cubicBezTo>
                      <a:pt x="203200" y="2979420"/>
                      <a:pt x="201930" y="3021330"/>
                      <a:pt x="200660" y="3018790"/>
                    </a:cubicBezTo>
                    <a:cubicBezTo>
                      <a:pt x="200660" y="3045460"/>
                      <a:pt x="201930" y="3070860"/>
                      <a:pt x="203200" y="3074670"/>
                    </a:cubicBezTo>
                    <a:cubicBezTo>
                      <a:pt x="203200" y="3044190"/>
                      <a:pt x="203200" y="3040380"/>
                      <a:pt x="204470" y="3027680"/>
                    </a:cubicBezTo>
                    <a:cubicBezTo>
                      <a:pt x="203200" y="3107690"/>
                      <a:pt x="199390" y="3209290"/>
                      <a:pt x="204470" y="3293110"/>
                    </a:cubicBezTo>
                    <a:cubicBezTo>
                      <a:pt x="205740" y="3263900"/>
                      <a:pt x="201930" y="3191510"/>
                      <a:pt x="207010" y="3202940"/>
                    </a:cubicBezTo>
                    <a:cubicBezTo>
                      <a:pt x="208280" y="3295650"/>
                      <a:pt x="201930" y="3304540"/>
                      <a:pt x="200660" y="3408680"/>
                    </a:cubicBezTo>
                    <a:cubicBezTo>
                      <a:pt x="203200" y="3426460"/>
                      <a:pt x="209550" y="3477260"/>
                      <a:pt x="203200" y="3500120"/>
                    </a:cubicBezTo>
                    <a:cubicBezTo>
                      <a:pt x="203200" y="3479800"/>
                      <a:pt x="203200" y="3455670"/>
                      <a:pt x="200660" y="3460750"/>
                    </a:cubicBezTo>
                    <a:lnTo>
                      <a:pt x="200660" y="3492500"/>
                    </a:lnTo>
                    <a:cubicBezTo>
                      <a:pt x="199390" y="3484880"/>
                      <a:pt x="198120" y="3483610"/>
                      <a:pt x="196850" y="3496310"/>
                    </a:cubicBezTo>
                    <a:cubicBezTo>
                      <a:pt x="198120" y="3481070"/>
                      <a:pt x="198120" y="3454400"/>
                      <a:pt x="195580" y="3451860"/>
                    </a:cubicBezTo>
                    <a:cubicBezTo>
                      <a:pt x="194310" y="3460750"/>
                      <a:pt x="195580" y="3507740"/>
                      <a:pt x="193040" y="3497580"/>
                    </a:cubicBezTo>
                    <a:cubicBezTo>
                      <a:pt x="191770" y="3496310"/>
                      <a:pt x="193040" y="3470910"/>
                      <a:pt x="191770" y="3453130"/>
                    </a:cubicBezTo>
                    <a:cubicBezTo>
                      <a:pt x="190500" y="3454400"/>
                      <a:pt x="189230" y="3458210"/>
                      <a:pt x="189230" y="3464560"/>
                    </a:cubicBezTo>
                    <a:lnTo>
                      <a:pt x="189230" y="3304540"/>
                    </a:lnTo>
                    <a:cubicBezTo>
                      <a:pt x="189230" y="3195320"/>
                      <a:pt x="193040" y="3097530"/>
                      <a:pt x="187960" y="3032760"/>
                    </a:cubicBezTo>
                    <a:cubicBezTo>
                      <a:pt x="193040" y="3046730"/>
                      <a:pt x="191770" y="2936240"/>
                      <a:pt x="189230" y="2929890"/>
                    </a:cubicBezTo>
                    <a:cubicBezTo>
                      <a:pt x="186690" y="2988310"/>
                      <a:pt x="184150" y="2909570"/>
                      <a:pt x="182880" y="2890520"/>
                    </a:cubicBezTo>
                    <a:cubicBezTo>
                      <a:pt x="177800" y="2874010"/>
                      <a:pt x="181610" y="2932430"/>
                      <a:pt x="177800" y="2915920"/>
                    </a:cubicBezTo>
                    <a:cubicBezTo>
                      <a:pt x="179070" y="2889250"/>
                      <a:pt x="177800" y="2861310"/>
                      <a:pt x="179070" y="2838450"/>
                    </a:cubicBezTo>
                    <a:cubicBezTo>
                      <a:pt x="179070" y="2833370"/>
                      <a:pt x="182880" y="2833370"/>
                      <a:pt x="182880" y="2825750"/>
                    </a:cubicBezTo>
                    <a:cubicBezTo>
                      <a:pt x="185420" y="2795270"/>
                      <a:pt x="181610" y="2755900"/>
                      <a:pt x="185420" y="2748280"/>
                    </a:cubicBezTo>
                    <a:cubicBezTo>
                      <a:pt x="189230" y="2790190"/>
                      <a:pt x="185420" y="2842260"/>
                      <a:pt x="182880" y="2863850"/>
                    </a:cubicBezTo>
                    <a:cubicBezTo>
                      <a:pt x="185420" y="2876550"/>
                      <a:pt x="184150" y="2917190"/>
                      <a:pt x="189230" y="2904490"/>
                    </a:cubicBezTo>
                    <a:cubicBezTo>
                      <a:pt x="187960" y="2867660"/>
                      <a:pt x="190500" y="2871470"/>
                      <a:pt x="190500" y="2839720"/>
                    </a:cubicBezTo>
                    <a:cubicBezTo>
                      <a:pt x="190500" y="2823210"/>
                      <a:pt x="187960" y="2827020"/>
                      <a:pt x="187960" y="2813050"/>
                    </a:cubicBezTo>
                    <a:cubicBezTo>
                      <a:pt x="191770" y="2675890"/>
                      <a:pt x="186690" y="2578100"/>
                      <a:pt x="189230" y="2411730"/>
                    </a:cubicBezTo>
                    <a:cubicBezTo>
                      <a:pt x="189230" y="2393950"/>
                      <a:pt x="186690" y="2399030"/>
                      <a:pt x="186690" y="2385060"/>
                    </a:cubicBezTo>
                    <a:cubicBezTo>
                      <a:pt x="190500" y="2341880"/>
                      <a:pt x="189230" y="2336800"/>
                      <a:pt x="187960" y="2282190"/>
                    </a:cubicBezTo>
                    <a:cubicBezTo>
                      <a:pt x="186690" y="2183130"/>
                      <a:pt x="190500" y="2066290"/>
                      <a:pt x="185420" y="2035810"/>
                    </a:cubicBezTo>
                    <a:cubicBezTo>
                      <a:pt x="189230" y="2001520"/>
                      <a:pt x="184150" y="1967230"/>
                      <a:pt x="185420" y="1918970"/>
                    </a:cubicBezTo>
                    <a:cubicBezTo>
                      <a:pt x="179070" y="1925320"/>
                      <a:pt x="184150" y="1892300"/>
                      <a:pt x="180340" y="1879600"/>
                    </a:cubicBezTo>
                    <a:cubicBezTo>
                      <a:pt x="180340" y="1882140"/>
                      <a:pt x="176530" y="1906270"/>
                      <a:pt x="176530" y="1878330"/>
                    </a:cubicBezTo>
                    <a:cubicBezTo>
                      <a:pt x="177800" y="1838960"/>
                      <a:pt x="175260" y="1827530"/>
                      <a:pt x="179070" y="1800860"/>
                    </a:cubicBezTo>
                    <a:cubicBezTo>
                      <a:pt x="185420" y="1800860"/>
                      <a:pt x="176530" y="1866900"/>
                      <a:pt x="182880" y="1866900"/>
                    </a:cubicBezTo>
                    <a:cubicBezTo>
                      <a:pt x="182880" y="1795780"/>
                      <a:pt x="184150" y="1779270"/>
                      <a:pt x="182880" y="1711960"/>
                    </a:cubicBezTo>
                    <a:cubicBezTo>
                      <a:pt x="184150" y="1714500"/>
                      <a:pt x="185420" y="1732280"/>
                      <a:pt x="185420" y="1699260"/>
                    </a:cubicBezTo>
                    <a:cubicBezTo>
                      <a:pt x="182880" y="1656080"/>
                      <a:pt x="181610" y="1725930"/>
                      <a:pt x="179070" y="1710690"/>
                    </a:cubicBezTo>
                    <a:cubicBezTo>
                      <a:pt x="177800" y="1668780"/>
                      <a:pt x="172720" y="1700530"/>
                      <a:pt x="172720" y="1684020"/>
                    </a:cubicBezTo>
                    <a:cubicBezTo>
                      <a:pt x="175260" y="1654810"/>
                      <a:pt x="176530" y="1664970"/>
                      <a:pt x="179070" y="1672590"/>
                    </a:cubicBezTo>
                    <a:cubicBezTo>
                      <a:pt x="179070" y="1640840"/>
                      <a:pt x="179070" y="1609090"/>
                      <a:pt x="181610" y="1607820"/>
                    </a:cubicBezTo>
                    <a:cubicBezTo>
                      <a:pt x="181610" y="1642110"/>
                      <a:pt x="181610" y="1672590"/>
                      <a:pt x="185420" y="1659890"/>
                    </a:cubicBezTo>
                    <a:cubicBezTo>
                      <a:pt x="186690" y="1626870"/>
                      <a:pt x="182880" y="1612900"/>
                      <a:pt x="182880" y="1581150"/>
                    </a:cubicBezTo>
                    <a:cubicBezTo>
                      <a:pt x="182880" y="1546860"/>
                      <a:pt x="186690" y="1502410"/>
                      <a:pt x="181610" y="1490980"/>
                    </a:cubicBezTo>
                    <a:cubicBezTo>
                      <a:pt x="180340" y="1527810"/>
                      <a:pt x="184150" y="1600200"/>
                      <a:pt x="177800" y="1581150"/>
                    </a:cubicBezTo>
                    <a:cubicBezTo>
                      <a:pt x="179070" y="1524000"/>
                      <a:pt x="179070" y="1463040"/>
                      <a:pt x="176530" y="1399540"/>
                    </a:cubicBezTo>
                    <a:cubicBezTo>
                      <a:pt x="181610" y="1433830"/>
                      <a:pt x="176530" y="1352550"/>
                      <a:pt x="179070" y="1322070"/>
                    </a:cubicBezTo>
                    <a:cubicBezTo>
                      <a:pt x="177800" y="1289050"/>
                      <a:pt x="172720" y="1332230"/>
                      <a:pt x="172720" y="1308100"/>
                    </a:cubicBezTo>
                    <a:cubicBezTo>
                      <a:pt x="171450" y="1245870"/>
                      <a:pt x="179070" y="1276350"/>
                      <a:pt x="176530" y="1217930"/>
                    </a:cubicBezTo>
                    <a:cubicBezTo>
                      <a:pt x="176530" y="1173480"/>
                      <a:pt x="171450" y="1250950"/>
                      <a:pt x="172720" y="1191260"/>
                    </a:cubicBezTo>
                    <a:cubicBezTo>
                      <a:pt x="173990" y="1163320"/>
                      <a:pt x="177800" y="1211580"/>
                      <a:pt x="179070" y="1165860"/>
                    </a:cubicBezTo>
                    <a:cubicBezTo>
                      <a:pt x="179070" y="1181100"/>
                      <a:pt x="179070" y="1196340"/>
                      <a:pt x="181610" y="1192530"/>
                    </a:cubicBezTo>
                    <a:cubicBezTo>
                      <a:pt x="180340" y="1149350"/>
                      <a:pt x="184150" y="1073150"/>
                      <a:pt x="180340" y="1050290"/>
                    </a:cubicBezTo>
                    <a:cubicBezTo>
                      <a:pt x="176530" y="1079500"/>
                      <a:pt x="182880" y="1150620"/>
                      <a:pt x="177800" y="1153160"/>
                    </a:cubicBezTo>
                    <a:cubicBezTo>
                      <a:pt x="179070" y="1087120"/>
                      <a:pt x="177800" y="1047750"/>
                      <a:pt x="172720" y="1036320"/>
                    </a:cubicBezTo>
                    <a:cubicBezTo>
                      <a:pt x="173990" y="944880"/>
                      <a:pt x="172720" y="890270"/>
                      <a:pt x="173990" y="791210"/>
                    </a:cubicBezTo>
                    <a:cubicBezTo>
                      <a:pt x="175260" y="791210"/>
                      <a:pt x="175260" y="801370"/>
                      <a:pt x="176530" y="805180"/>
                    </a:cubicBezTo>
                    <a:cubicBezTo>
                      <a:pt x="175260" y="742950"/>
                      <a:pt x="179070" y="722630"/>
                      <a:pt x="177800" y="662940"/>
                    </a:cubicBezTo>
                    <a:cubicBezTo>
                      <a:pt x="180340" y="666750"/>
                      <a:pt x="180340" y="684530"/>
                      <a:pt x="181610" y="689610"/>
                    </a:cubicBezTo>
                    <a:lnTo>
                      <a:pt x="181610" y="612140"/>
                    </a:lnTo>
                    <a:cubicBezTo>
                      <a:pt x="177800" y="629920"/>
                      <a:pt x="173990" y="613410"/>
                      <a:pt x="175260" y="558800"/>
                    </a:cubicBezTo>
                    <a:lnTo>
                      <a:pt x="181610" y="560070"/>
                    </a:lnTo>
                    <a:lnTo>
                      <a:pt x="181610" y="443230"/>
                    </a:lnTo>
                    <a:cubicBezTo>
                      <a:pt x="181610" y="411480"/>
                      <a:pt x="184150" y="347980"/>
                      <a:pt x="179070" y="351790"/>
                    </a:cubicBezTo>
                    <a:cubicBezTo>
                      <a:pt x="177800" y="394970"/>
                      <a:pt x="180340" y="472440"/>
                      <a:pt x="177800" y="494030"/>
                    </a:cubicBezTo>
                    <a:cubicBezTo>
                      <a:pt x="177800" y="421640"/>
                      <a:pt x="173990" y="478790"/>
                      <a:pt x="172720" y="505460"/>
                    </a:cubicBezTo>
                    <a:cubicBezTo>
                      <a:pt x="166370" y="474980"/>
                      <a:pt x="170180" y="473710"/>
                      <a:pt x="171450" y="427990"/>
                    </a:cubicBezTo>
                    <a:cubicBezTo>
                      <a:pt x="176530" y="403860"/>
                      <a:pt x="173990" y="402590"/>
                      <a:pt x="175260" y="374650"/>
                    </a:cubicBezTo>
                    <a:close/>
                    <a:moveTo>
                      <a:pt x="218440" y="1404620"/>
                    </a:moveTo>
                    <a:cubicBezTo>
                      <a:pt x="217170" y="1414780"/>
                      <a:pt x="217170" y="1427480"/>
                      <a:pt x="217170" y="1443990"/>
                    </a:cubicBezTo>
                    <a:cubicBezTo>
                      <a:pt x="215900" y="1441450"/>
                      <a:pt x="215900" y="1435100"/>
                      <a:pt x="214630" y="1423670"/>
                    </a:cubicBezTo>
                    <a:cubicBezTo>
                      <a:pt x="214630" y="1430020"/>
                      <a:pt x="214630" y="1436370"/>
                      <a:pt x="213360" y="1441450"/>
                    </a:cubicBezTo>
                    <a:lnTo>
                      <a:pt x="213360" y="1430020"/>
                    </a:lnTo>
                    <a:cubicBezTo>
                      <a:pt x="214630" y="1418590"/>
                      <a:pt x="218440" y="1372870"/>
                      <a:pt x="218440" y="1404620"/>
                    </a:cubicBezTo>
                    <a:close/>
                    <a:moveTo>
                      <a:pt x="208280" y="3912870"/>
                    </a:moveTo>
                    <a:cubicBezTo>
                      <a:pt x="208280" y="3958590"/>
                      <a:pt x="207010" y="3987800"/>
                      <a:pt x="203200" y="3999230"/>
                    </a:cubicBezTo>
                    <a:cubicBezTo>
                      <a:pt x="203200" y="3961130"/>
                      <a:pt x="204470" y="3933190"/>
                      <a:pt x="205740" y="3909060"/>
                    </a:cubicBezTo>
                    <a:cubicBezTo>
                      <a:pt x="207010" y="3910330"/>
                      <a:pt x="208280" y="3910330"/>
                      <a:pt x="208280" y="3912870"/>
                    </a:cubicBezTo>
                    <a:close/>
                    <a:moveTo>
                      <a:pt x="208280" y="3331210"/>
                    </a:moveTo>
                    <a:lnTo>
                      <a:pt x="208280" y="3395980"/>
                    </a:lnTo>
                    <a:cubicBezTo>
                      <a:pt x="203200" y="3407410"/>
                      <a:pt x="203200" y="3317240"/>
                      <a:pt x="208280" y="3331210"/>
                    </a:cubicBezTo>
                    <a:close/>
                    <a:moveTo>
                      <a:pt x="208280" y="2114550"/>
                    </a:moveTo>
                    <a:cubicBezTo>
                      <a:pt x="205740" y="2101850"/>
                      <a:pt x="205740" y="2073910"/>
                      <a:pt x="205740" y="2035810"/>
                    </a:cubicBezTo>
                    <a:cubicBezTo>
                      <a:pt x="208280" y="2066290"/>
                      <a:pt x="208280" y="2020570"/>
                      <a:pt x="212090" y="2023110"/>
                    </a:cubicBezTo>
                    <a:lnTo>
                      <a:pt x="212090" y="2070100"/>
                    </a:lnTo>
                    <a:cubicBezTo>
                      <a:pt x="209550" y="2081530"/>
                      <a:pt x="207010" y="2086610"/>
                      <a:pt x="208280" y="2114550"/>
                    </a:cubicBezTo>
                    <a:close/>
                    <a:moveTo>
                      <a:pt x="200660" y="4260850"/>
                    </a:moveTo>
                    <a:lnTo>
                      <a:pt x="200660" y="4268470"/>
                    </a:lnTo>
                    <a:cubicBezTo>
                      <a:pt x="200660" y="4268470"/>
                      <a:pt x="199390" y="4271010"/>
                      <a:pt x="199390" y="4277360"/>
                    </a:cubicBezTo>
                    <a:cubicBezTo>
                      <a:pt x="199390" y="4309110"/>
                      <a:pt x="201930" y="4309110"/>
                      <a:pt x="203200" y="4331970"/>
                    </a:cubicBezTo>
                    <a:lnTo>
                      <a:pt x="203200" y="4358640"/>
                    </a:lnTo>
                    <a:cubicBezTo>
                      <a:pt x="201930" y="4348480"/>
                      <a:pt x="200660" y="4370070"/>
                      <a:pt x="199390" y="4367530"/>
                    </a:cubicBezTo>
                    <a:cubicBezTo>
                      <a:pt x="199390" y="4361180"/>
                      <a:pt x="200660" y="4323080"/>
                      <a:pt x="199390" y="4321810"/>
                    </a:cubicBezTo>
                    <a:cubicBezTo>
                      <a:pt x="199390" y="4342130"/>
                      <a:pt x="198120" y="4343400"/>
                      <a:pt x="196850" y="4347210"/>
                    </a:cubicBezTo>
                    <a:cubicBezTo>
                      <a:pt x="196850" y="4335780"/>
                      <a:pt x="195580" y="4324350"/>
                      <a:pt x="195580" y="4312920"/>
                    </a:cubicBezTo>
                    <a:cubicBezTo>
                      <a:pt x="195580" y="4271010"/>
                      <a:pt x="195580" y="4226560"/>
                      <a:pt x="194310" y="4183380"/>
                    </a:cubicBezTo>
                    <a:cubicBezTo>
                      <a:pt x="195580" y="4131310"/>
                      <a:pt x="195580" y="4048760"/>
                      <a:pt x="199390" y="4025900"/>
                    </a:cubicBezTo>
                    <a:cubicBezTo>
                      <a:pt x="199390" y="4038600"/>
                      <a:pt x="200660" y="4051300"/>
                      <a:pt x="200660" y="4060190"/>
                    </a:cubicBezTo>
                    <a:lnTo>
                      <a:pt x="200660" y="4053840"/>
                    </a:lnTo>
                    <a:cubicBezTo>
                      <a:pt x="200660" y="4088130"/>
                      <a:pt x="200660" y="4123690"/>
                      <a:pt x="199390" y="4156710"/>
                    </a:cubicBezTo>
                    <a:cubicBezTo>
                      <a:pt x="201930" y="4185920"/>
                      <a:pt x="203200" y="4141470"/>
                      <a:pt x="203200" y="4170680"/>
                    </a:cubicBezTo>
                    <a:cubicBezTo>
                      <a:pt x="203200" y="4198620"/>
                      <a:pt x="200660" y="4215130"/>
                      <a:pt x="200660" y="4260850"/>
                    </a:cubicBezTo>
                    <a:close/>
                    <a:moveTo>
                      <a:pt x="195580" y="3745230"/>
                    </a:moveTo>
                    <a:cubicBezTo>
                      <a:pt x="196850" y="3752850"/>
                      <a:pt x="196850" y="3769360"/>
                      <a:pt x="196850" y="3789680"/>
                    </a:cubicBezTo>
                    <a:cubicBezTo>
                      <a:pt x="195580" y="3785870"/>
                      <a:pt x="195580" y="3798570"/>
                      <a:pt x="195580" y="3812540"/>
                    </a:cubicBezTo>
                    <a:cubicBezTo>
                      <a:pt x="194310" y="3808730"/>
                      <a:pt x="195580" y="3752850"/>
                      <a:pt x="195580" y="3745230"/>
                    </a:cubicBezTo>
                    <a:close/>
                    <a:moveTo>
                      <a:pt x="184150" y="3455670"/>
                    </a:moveTo>
                    <a:cubicBezTo>
                      <a:pt x="185420" y="3458210"/>
                      <a:pt x="186690" y="3453130"/>
                      <a:pt x="186690" y="3442970"/>
                    </a:cubicBezTo>
                    <a:cubicBezTo>
                      <a:pt x="187960" y="3435350"/>
                      <a:pt x="187960" y="3533140"/>
                      <a:pt x="184150" y="3520440"/>
                    </a:cubicBezTo>
                    <a:cubicBezTo>
                      <a:pt x="185420" y="3481070"/>
                      <a:pt x="185420" y="3496310"/>
                      <a:pt x="184150" y="3455670"/>
                    </a:cubicBezTo>
                    <a:close/>
                    <a:moveTo>
                      <a:pt x="187960" y="3249930"/>
                    </a:moveTo>
                    <a:cubicBezTo>
                      <a:pt x="186690" y="3248660"/>
                      <a:pt x="186690" y="3246120"/>
                      <a:pt x="186690" y="3243580"/>
                    </a:cubicBezTo>
                    <a:lnTo>
                      <a:pt x="186690" y="3225800"/>
                    </a:lnTo>
                    <a:lnTo>
                      <a:pt x="189230" y="3225800"/>
                    </a:lnTo>
                    <a:lnTo>
                      <a:pt x="189230" y="3199130"/>
                    </a:lnTo>
                    <a:cubicBezTo>
                      <a:pt x="190500" y="3225800"/>
                      <a:pt x="187960" y="3232150"/>
                      <a:pt x="187960" y="3249930"/>
                    </a:cubicBezTo>
                    <a:close/>
                    <a:moveTo>
                      <a:pt x="186690" y="3107690"/>
                    </a:moveTo>
                    <a:lnTo>
                      <a:pt x="186690" y="3111500"/>
                    </a:lnTo>
                    <a:lnTo>
                      <a:pt x="186690" y="3107690"/>
                    </a:lnTo>
                    <a:close/>
                    <a:moveTo>
                      <a:pt x="182880" y="2316480"/>
                    </a:moveTo>
                    <a:cubicBezTo>
                      <a:pt x="180340" y="2303780"/>
                      <a:pt x="180340" y="2275840"/>
                      <a:pt x="180340" y="2239010"/>
                    </a:cubicBezTo>
                    <a:lnTo>
                      <a:pt x="185420" y="2240280"/>
                    </a:lnTo>
                    <a:cubicBezTo>
                      <a:pt x="186690" y="2278380"/>
                      <a:pt x="182880" y="2279650"/>
                      <a:pt x="182880" y="2316480"/>
                    </a:cubicBezTo>
                    <a:close/>
                    <a:moveTo>
                      <a:pt x="123190" y="2923540"/>
                    </a:moveTo>
                    <a:lnTo>
                      <a:pt x="123190" y="2928620"/>
                    </a:lnTo>
                    <a:cubicBezTo>
                      <a:pt x="123190" y="2937510"/>
                      <a:pt x="123190" y="2954020"/>
                      <a:pt x="121920" y="2965450"/>
                    </a:cubicBezTo>
                    <a:lnTo>
                      <a:pt x="121920" y="2952750"/>
                    </a:lnTo>
                    <a:lnTo>
                      <a:pt x="121920" y="2943860"/>
                    </a:lnTo>
                    <a:cubicBezTo>
                      <a:pt x="123190" y="2937510"/>
                      <a:pt x="123190" y="2929890"/>
                      <a:pt x="123190" y="2923540"/>
                    </a:cubicBezTo>
                    <a:close/>
                    <a:moveTo>
                      <a:pt x="121920" y="2914650"/>
                    </a:moveTo>
                    <a:lnTo>
                      <a:pt x="121920" y="2933700"/>
                    </a:lnTo>
                    <a:cubicBezTo>
                      <a:pt x="120650" y="2928620"/>
                      <a:pt x="120650" y="2924810"/>
                      <a:pt x="121920" y="2914650"/>
                    </a:cubicBezTo>
                    <a:close/>
                    <a:moveTo>
                      <a:pt x="107950" y="3028950"/>
                    </a:moveTo>
                    <a:cubicBezTo>
                      <a:pt x="105410" y="3040380"/>
                      <a:pt x="104140" y="3054350"/>
                      <a:pt x="101600" y="3061970"/>
                    </a:cubicBezTo>
                    <a:lnTo>
                      <a:pt x="101600" y="3027680"/>
                    </a:lnTo>
                    <a:cubicBezTo>
                      <a:pt x="102870" y="3025140"/>
                      <a:pt x="105410" y="3030220"/>
                      <a:pt x="107950" y="3028950"/>
                    </a:cubicBezTo>
                    <a:close/>
                    <a:moveTo>
                      <a:pt x="100330" y="2989580"/>
                    </a:moveTo>
                    <a:lnTo>
                      <a:pt x="100330" y="2913380"/>
                    </a:lnTo>
                    <a:cubicBezTo>
                      <a:pt x="101600" y="2910840"/>
                      <a:pt x="101600" y="2910840"/>
                      <a:pt x="102870" y="2912110"/>
                    </a:cubicBezTo>
                    <a:cubicBezTo>
                      <a:pt x="102870" y="2933700"/>
                      <a:pt x="104140" y="2946400"/>
                      <a:pt x="105410" y="2951480"/>
                    </a:cubicBezTo>
                    <a:cubicBezTo>
                      <a:pt x="105410" y="2970530"/>
                      <a:pt x="104140" y="2990850"/>
                      <a:pt x="100330" y="2989580"/>
                    </a:cubicBezTo>
                    <a:close/>
                    <a:moveTo>
                      <a:pt x="105410" y="2458720"/>
                    </a:moveTo>
                    <a:cubicBezTo>
                      <a:pt x="101600" y="2433320"/>
                      <a:pt x="106680" y="2402840"/>
                      <a:pt x="104140" y="2368550"/>
                    </a:cubicBezTo>
                    <a:cubicBezTo>
                      <a:pt x="109220" y="2369820"/>
                      <a:pt x="107950" y="2442210"/>
                      <a:pt x="105410" y="2458720"/>
                    </a:cubicBezTo>
                    <a:close/>
                    <a:moveTo>
                      <a:pt x="92710" y="1121410"/>
                    </a:moveTo>
                    <a:cubicBezTo>
                      <a:pt x="93980" y="1122680"/>
                      <a:pt x="95250" y="1123950"/>
                      <a:pt x="95250" y="1137920"/>
                    </a:cubicBezTo>
                    <a:cubicBezTo>
                      <a:pt x="96520" y="1182370"/>
                      <a:pt x="93980" y="1206500"/>
                      <a:pt x="96520" y="1229360"/>
                    </a:cubicBezTo>
                    <a:cubicBezTo>
                      <a:pt x="96520" y="1214120"/>
                      <a:pt x="96520" y="1198880"/>
                      <a:pt x="99060" y="1203960"/>
                    </a:cubicBezTo>
                    <a:cubicBezTo>
                      <a:pt x="99060" y="1248410"/>
                      <a:pt x="96520" y="1273810"/>
                      <a:pt x="95250" y="1306830"/>
                    </a:cubicBezTo>
                    <a:cubicBezTo>
                      <a:pt x="99060" y="1365250"/>
                      <a:pt x="97790" y="1407160"/>
                      <a:pt x="95250" y="1461770"/>
                    </a:cubicBezTo>
                    <a:cubicBezTo>
                      <a:pt x="96520" y="1463040"/>
                      <a:pt x="97790" y="1465580"/>
                      <a:pt x="97790" y="1488440"/>
                    </a:cubicBezTo>
                    <a:cubicBezTo>
                      <a:pt x="97790" y="1508760"/>
                      <a:pt x="93980" y="1498600"/>
                      <a:pt x="95250" y="1526540"/>
                    </a:cubicBezTo>
                    <a:cubicBezTo>
                      <a:pt x="101600" y="1520190"/>
                      <a:pt x="96520" y="1572260"/>
                      <a:pt x="96520" y="1578610"/>
                    </a:cubicBezTo>
                    <a:cubicBezTo>
                      <a:pt x="96520" y="1581150"/>
                      <a:pt x="99060" y="1612900"/>
                      <a:pt x="99060" y="1617980"/>
                    </a:cubicBezTo>
                    <a:cubicBezTo>
                      <a:pt x="99060" y="1642110"/>
                      <a:pt x="96520" y="1658620"/>
                      <a:pt x="99060" y="1670050"/>
                    </a:cubicBezTo>
                    <a:cubicBezTo>
                      <a:pt x="101600" y="1682750"/>
                      <a:pt x="104140" y="1631950"/>
                      <a:pt x="104140" y="1671320"/>
                    </a:cubicBezTo>
                    <a:cubicBezTo>
                      <a:pt x="104140" y="1684020"/>
                      <a:pt x="105410" y="1686560"/>
                      <a:pt x="105410" y="1696720"/>
                    </a:cubicBezTo>
                    <a:cubicBezTo>
                      <a:pt x="101600" y="1727200"/>
                      <a:pt x="99060" y="1657350"/>
                      <a:pt x="97790" y="1708150"/>
                    </a:cubicBezTo>
                    <a:cubicBezTo>
                      <a:pt x="97790" y="1678940"/>
                      <a:pt x="97790" y="1659890"/>
                      <a:pt x="95250" y="1656080"/>
                    </a:cubicBezTo>
                    <a:cubicBezTo>
                      <a:pt x="96520" y="1680210"/>
                      <a:pt x="93980" y="1723390"/>
                      <a:pt x="95250" y="1746250"/>
                    </a:cubicBezTo>
                    <a:cubicBezTo>
                      <a:pt x="96520" y="1756410"/>
                      <a:pt x="97790" y="1741170"/>
                      <a:pt x="97790" y="1760220"/>
                    </a:cubicBezTo>
                    <a:cubicBezTo>
                      <a:pt x="97790" y="1783080"/>
                      <a:pt x="96520" y="1804670"/>
                      <a:pt x="96520" y="1812290"/>
                    </a:cubicBezTo>
                    <a:cubicBezTo>
                      <a:pt x="96520" y="1835150"/>
                      <a:pt x="97790" y="1856740"/>
                      <a:pt x="97790" y="1877060"/>
                    </a:cubicBezTo>
                    <a:cubicBezTo>
                      <a:pt x="97790" y="1917700"/>
                      <a:pt x="95250" y="1962150"/>
                      <a:pt x="95250" y="2005330"/>
                    </a:cubicBezTo>
                    <a:cubicBezTo>
                      <a:pt x="95250" y="1967230"/>
                      <a:pt x="93980" y="1930400"/>
                      <a:pt x="93980" y="1893570"/>
                    </a:cubicBezTo>
                    <a:cubicBezTo>
                      <a:pt x="93980" y="1870710"/>
                      <a:pt x="95250" y="1866900"/>
                      <a:pt x="95250" y="1845310"/>
                    </a:cubicBezTo>
                    <a:cubicBezTo>
                      <a:pt x="95250" y="1821180"/>
                      <a:pt x="93980" y="1803400"/>
                      <a:pt x="93980" y="1784350"/>
                    </a:cubicBezTo>
                    <a:cubicBezTo>
                      <a:pt x="91440" y="1553210"/>
                      <a:pt x="91440" y="1325880"/>
                      <a:pt x="92710" y="1121410"/>
                    </a:cubicBezTo>
                    <a:close/>
                    <a:moveTo>
                      <a:pt x="96520" y="2106930"/>
                    </a:moveTo>
                    <a:lnTo>
                      <a:pt x="96520" y="2047240"/>
                    </a:lnTo>
                    <a:cubicBezTo>
                      <a:pt x="96520" y="2033270"/>
                      <a:pt x="97790" y="2015490"/>
                      <a:pt x="97790" y="2019300"/>
                    </a:cubicBezTo>
                    <a:cubicBezTo>
                      <a:pt x="99060" y="2044700"/>
                      <a:pt x="97790" y="2071370"/>
                      <a:pt x="96520" y="2106930"/>
                    </a:cubicBezTo>
                    <a:close/>
                    <a:moveTo>
                      <a:pt x="96520" y="2160270"/>
                    </a:moveTo>
                    <a:lnTo>
                      <a:pt x="96520" y="2166620"/>
                    </a:lnTo>
                    <a:lnTo>
                      <a:pt x="96520" y="2153920"/>
                    </a:lnTo>
                    <a:lnTo>
                      <a:pt x="96520" y="2160270"/>
                    </a:lnTo>
                    <a:close/>
                    <a:moveTo>
                      <a:pt x="96520" y="7195820"/>
                    </a:moveTo>
                    <a:lnTo>
                      <a:pt x="96520" y="7212330"/>
                    </a:lnTo>
                    <a:lnTo>
                      <a:pt x="96520" y="7193280"/>
                    </a:lnTo>
                    <a:cubicBezTo>
                      <a:pt x="95250" y="7193280"/>
                      <a:pt x="96520" y="7194550"/>
                      <a:pt x="96520" y="7195820"/>
                    </a:cubicBezTo>
                    <a:close/>
                    <a:moveTo>
                      <a:pt x="99060" y="2251710"/>
                    </a:moveTo>
                    <a:cubicBezTo>
                      <a:pt x="99060" y="2251710"/>
                      <a:pt x="99060" y="2258060"/>
                      <a:pt x="97790" y="2264410"/>
                    </a:cubicBezTo>
                    <a:lnTo>
                      <a:pt x="97790" y="2266950"/>
                    </a:lnTo>
                    <a:lnTo>
                      <a:pt x="97790" y="2223770"/>
                    </a:lnTo>
                    <a:cubicBezTo>
                      <a:pt x="97790" y="2233930"/>
                      <a:pt x="99060" y="2242820"/>
                      <a:pt x="99060" y="2251710"/>
                    </a:cubicBezTo>
                    <a:close/>
                    <a:moveTo>
                      <a:pt x="95250" y="7011670"/>
                    </a:moveTo>
                    <a:cubicBezTo>
                      <a:pt x="95250" y="7030720"/>
                      <a:pt x="93980" y="7049770"/>
                      <a:pt x="93980" y="7065010"/>
                    </a:cubicBezTo>
                    <a:cubicBezTo>
                      <a:pt x="93980" y="7066280"/>
                      <a:pt x="93980" y="7065010"/>
                      <a:pt x="92710" y="7065010"/>
                    </a:cubicBezTo>
                    <a:cubicBezTo>
                      <a:pt x="92710" y="7061200"/>
                      <a:pt x="92710" y="7057390"/>
                      <a:pt x="93980" y="7054850"/>
                    </a:cubicBezTo>
                    <a:cubicBezTo>
                      <a:pt x="93980" y="7033260"/>
                      <a:pt x="92710" y="7019290"/>
                      <a:pt x="92710" y="6988810"/>
                    </a:cubicBezTo>
                    <a:cubicBezTo>
                      <a:pt x="93980" y="6981190"/>
                      <a:pt x="95250" y="6976110"/>
                      <a:pt x="96520" y="6976110"/>
                    </a:cubicBezTo>
                    <a:cubicBezTo>
                      <a:pt x="96520" y="6986270"/>
                      <a:pt x="95250" y="6982460"/>
                      <a:pt x="95250" y="6998970"/>
                    </a:cubicBezTo>
                    <a:cubicBezTo>
                      <a:pt x="92710" y="7015480"/>
                      <a:pt x="93980" y="7020560"/>
                      <a:pt x="95250" y="7011670"/>
                    </a:cubicBezTo>
                    <a:close/>
                    <a:moveTo>
                      <a:pt x="90170" y="6959600"/>
                    </a:moveTo>
                    <a:lnTo>
                      <a:pt x="90170" y="6912610"/>
                    </a:lnTo>
                    <a:cubicBezTo>
                      <a:pt x="90170" y="6915150"/>
                      <a:pt x="91440" y="6916420"/>
                      <a:pt x="91440" y="6917690"/>
                    </a:cubicBezTo>
                    <a:lnTo>
                      <a:pt x="91440" y="6962140"/>
                    </a:lnTo>
                    <a:cubicBezTo>
                      <a:pt x="91440" y="6960870"/>
                      <a:pt x="91440" y="6960870"/>
                      <a:pt x="90170" y="6959600"/>
                    </a:cubicBezTo>
                    <a:close/>
                    <a:moveTo>
                      <a:pt x="91440" y="6991350"/>
                    </a:moveTo>
                    <a:lnTo>
                      <a:pt x="91440" y="7052310"/>
                    </a:lnTo>
                    <a:cubicBezTo>
                      <a:pt x="90170" y="7040880"/>
                      <a:pt x="90170" y="7026910"/>
                      <a:pt x="88900" y="7049770"/>
                    </a:cubicBezTo>
                    <a:cubicBezTo>
                      <a:pt x="87630" y="7044690"/>
                      <a:pt x="88900" y="7012940"/>
                      <a:pt x="91440" y="6991350"/>
                    </a:cubicBezTo>
                    <a:close/>
                    <a:moveTo>
                      <a:pt x="80010" y="5106670"/>
                    </a:moveTo>
                    <a:lnTo>
                      <a:pt x="80010" y="5120640"/>
                    </a:lnTo>
                    <a:cubicBezTo>
                      <a:pt x="80010" y="5124450"/>
                      <a:pt x="80010" y="5126990"/>
                      <a:pt x="78740" y="5128260"/>
                    </a:cubicBezTo>
                    <a:cubicBezTo>
                      <a:pt x="80010" y="5120640"/>
                      <a:pt x="80010" y="5113020"/>
                      <a:pt x="80010" y="5106670"/>
                    </a:cubicBezTo>
                    <a:close/>
                    <a:moveTo>
                      <a:pt x="74930" y="6177280"/>
                    </a:moveTo>
                    <a:cubicBezTo>
                      <a:pt x="76200" y="6118860"/>
                      <a:pt x="77470" y="6064250"/>
                      <a:pt x="77470" y="6007100"/>
                    </a:cubicBezTo>
                    <a:cubicBezTo>
                      <a:pt x="78740" y="5816600"/>
                      <a:pt x="77470" y="5572760"/>
                      <a:pt x="78740" y="5434330"/>
                    </a:cubicBezTo>
                    <a:lnTo>
                      <a:pt x="78740" y="5185410"/>
                    </a:lnTo>
                    <a:cubicBezTo>
                      <a:pt x="80010" y="5194300"/>
                      <a:pt x="82550" y="5205730"/>
                      <a:pt x="82550" y="5224780"/>
                    </a:cubicBezTo>
                    <a:cubicBezTo>
                      <a:pt x="82550" y="5240020"/>
                      <a:pt x="82550" y="5256530"/>
                      <a:pt x="83820" y="5262880"/>
                    </a:cubicBezTo>
                    <a:cubicBezTo>
                      <a:pt x="83820" y="5313680"/>
                      <a:pt x="85090" y="5364480"/>
                      <a:pt x="85090" y="5415280"/>
                    </a:cubicBezTo>
                    <a:cubicBezTo>
                      <a:pt x="83820" y="5420360"/>
                      <a:pt x="82550" y="5434330"/>
                      <a:pt x="82550" y="5454650"/>
                    </a:cubicBezTo>
                    <a:lnTo>
                      <a:pt x="85090" y="5454650"/>
                    </a:lnTo>
                    <a:lnTo>
                      <a:pt x="85090" y="5500370"/>
                    </a:lnTo>
                    <a:cubicBezTo>
                      <a:pt x="85090" y="5494020"/>
                      <a:pt x="83820" y="5486400"/>
                      <a:pt x="83820" y="5500370"/>
                    </a:cubicBezTo>
                    <a:cubicBezTo>
                      <a:pt x="82550" y="5497830"/>
                      <a:pt x="85090" y="5481320"/>
                      <a:pt x="83820" y="5455920"/>
                    </a:cubicBezTo>
                    <a:cubicBezTo>
                      <a:pt x="82550" y="5495290"/>
                      <a:pt x="82550" y="5553710"/>
                      <a:pt x="81280" y="5593080"/>
                    </a:cubicBezTo>
                    <a:cubicBezTo>
                      <a:pt x="82550" y="5689600"/>
                      <a:pt x="78740" y="5836920"/>
                      <a:pt x="81280" y="5910580"/>
                    </a:cubicBezTo>
                    <a:cubicBezTo>
                      <a:pt x="82550" y="5875020"/>
                      <a:pt x="81280" y="5797550"/>
                      <a:pt x="85090" y="5784850"/>
                    </a:cubicBezTo>
                    <a:cubicBezTo>
                      <a:pt x="88900" y="5807710"/>
                      <a:pt x="83820" y="5852160"/>
                      <a:pt x="86360" y="5863590"/>
                    </a:cubicBezTo>
                    <a:cubicBezTo>
                      <a:pt x="87630" y="5812790"/>
                      <a:pt x="85090" y="5792470"/>
                      <a:pt x="88900" y="5772150"/>
                    </a:cubicBezTo>
                    <a:cubicBezTo>
                      <a:pt x="88900" y="5787390"/>
                      <a:pt x="90170" y="5782310"/>
                      <a:pt x="90170" y="5795010"/>
                    </a:cubicBezTo>
                    <a:cubicBezTo>
                      <a:pt x="88900" y="5836920"/>
                      <a:pt x="87630" y="5883910"/>
                      <a:pt x="86360" y="5887720"/>
                    </a:cubicBezTo>
                    <a:cubicBezTo>
                      <a:pt x="87630" y="5891530"/>
                      <a:pt x="83820" y="5920740"/>
                      <a:pt x="86360" y="5920740"/>
                    </a:cubicBezTo>
                    <a:cubicBezTo>
                      <a:pt x="86360" y="5904230"/>
                      <a:pt x="88900" y="5904230"/>
                      <a:pt x="90170" y="5896610"/>
                    </a:cubicBezTo>
                    <a:lnTo>
                      <a:pt x="90170" y="5831840"/>
                    </a:lnTo>
                    <a:cubicBezTo>
                      <a:pt x="90170" y="5838190"/>
                      <a:pt x="90170" y="5843270"/>
                      <a:pt x="91440" y="5847080"/>
                    </a:cubicBezTo>
                    <a:cubicBezTo>
                      <a:pt x="91440" y="5835650"/>
                      <a:pt x="92710" y="5819140"/>
                      <a:pt x="92710" y="5802630"/>
                    </a:cubicBezTo>
                    <a:cubicBezTo>
                      <a:pt x="95250" y="5881370"/>
                      <a:pt x="92710" y="5947410"/>
                      <a:pt x="96520" y="6008370"/>
                    </a:cubicBezTo>
                    <a:cubicBezTo>
                      <a:pt x="95250" y="6018530"/>
                      <a:pt x="93980" y="6090920"/>
                      <a:pt x="95250" y="6111240"/>
                    </a:cubicBezTo>
                    <a:cubicBezTo>
                      <a:pt x="95250" y="6090920"/>
                      <a:pt x="95250" y="6084570"/>
                      <a:pt x="97790" y="6088380"/>
                    </a:cubicBezTo>
                    <a:cubicBezTo>
                      <a:pt x="97790" y="6129020"/>
                      <a:pt x="96520" y="6165850"/>
                      <a:pt x="96520" y="6200140"/>
                    </a:cubicBezTo>
                    <a:lnTo>
                      <a:pt x="96520" y="6198870"/>
                    </a:lnTo>
                    <a:lnTo>
                      <a:pt x="96520" y="6224270"/>
                    </a:lnTo>
                    <a:cubicBezTo>
                      <a:pt x="95250" y="6318250"/>
                      <a:pt x="95250" y="6395720"/>
                      <a:pt x="95250" y="6498590"/>
                    </a:cubicBezTo>
                    <a:cubicBezTo>
                      <a:pt x="92710" y="6457950"/>
                      <a:pt x="93980" y="6435090"/>
                      <a:pt x="92710" y="6385560"/>
                    </a:cubicBezTo>
                    <a:cubicBezTo>
                      <a:pt x="91440" y="6408420"/>
                      <a:pt x="91440" y="6445250"/>
                      <a:pt x="88900" y="6454140"/>
                    </a:cubicBezTo>
                    <a:cubicBezTo>
                      <a:pt x="87630" y="6416040"/>
                      <a:pt x="86360" y="6385560"/>
                      <a:pt x="83820" y="6386830"/>
                    </a:cubicBezTo>
                    <a:cubicBezTo>
                      <a:pt x="83820" y="6324600"/>
                      <a:pt x="81280" y="6285230"/>
                      <a:pt x="82550" y="6216650"/>
                    </a:cubicBezTo>
                    <a:cubicBezTo>
                      <a:pt x="80010" y="6242050"/>
                      <a:pt x="81280" y="6294120"/>
                      <a:pt x="82550" y="6330950"/>
                    </a:cubicBezTo>
                    <a:cubicBezTo>
                      <a:pt x="81280" y="6330950"/>
                      <a:pt x="81280" y="6339840"/>
                      <a:pt x="81280" y="6342380"/>
                    </a:cubicBezTo>
                    <a:cubicBezTo>
                      <a:pt x="80010" y="6319520"/>
                      <a:pt x="78740" y="6310630"/>
                      <a:pt x="76200" y="6310630"/>
                    </a:cubicBezTo>
                    <a:cubicBezTo>
                      <a:pt x="73660" y="6264910"/>
                      <a:pt x="73660" y="6217920"/>
                      <a:pt x="74930" y="6177280"/>
                    </a:cubicBezTo>
                    <a:close/>
                    <a:moveTo>
                      <a:pt x="86360" y="6780530"/>
                    </a:moveTo>
                    <a:cubicBezTo>
                      <a:pt x="86360" y="6794500"/>
                      <a:pt x="85090" y="6811010"/>
                      <a:pt x="82550" y="6803390"/>
                    </a:cubicBezTo>
                    <a:cubicBezTo>
                      <a:pt x="85090" y="6789420"/>
                      <a:pt x="85090" y="6772910"/>
                      <a:pt x="85090" y="6757670"/>
                    </a:cubicBezTo>
                    <a:cubicBezTo>
                      <a:pt x="85090" y="6764020"/>
                      <a:pt x="86360" y="6771640"/>
                      <a:pt x="86360" y="6780530"/>
                    </a:cubicBezTo>
                    <a:close/>
                    <a:moveTo>
                      <a:pt x="46990" y="8098790"/>
                    </a:moveTo>
                    <a:cubicBezTo>
                      <a:pt x="45720" y="8147050"/>
                      <a:pt x="41910" y="8155940"/>
                      <a:pt x="41910" y="8088630"/>
                    </a:cubicBezTo>
                    <a:cubicBezTo>
                      <a:pt x="41910" y="8091170"/>
                      <a:pt x="41910" y="8100059"/>
                      <a:pt x="43180" y="8100059"/>
                    </a:cubicBezTo>
                    <a:cubicBezTo>
                      <a:pt x="43180" y="7955280"/>
                      <a:pt x="41910" y="7940040"/>
                      <a:pt x="40640" y="7816850"/>
                    </a:cubicBezTo>
                    <a:cubicBezTo>
                      <a:pt x="46990" y="7768590"/>
                      <a:pt x="45720" y="8032750"/>
                      <a:pt x="46990" y="8098790"/>
                    </a:cubicBezTo>
                    <a:close/>
                    <a:moveTo>
                      <a:pt x="44450" y="8632190"/>
                    </a:moveTo>
                    <a:cubicBezTo>
                      <a:pt x="45720" y="8653780"/>
                      <a:pt x="45720" y="8689340"/>
                      <a:pt x="45720" y="8733790"/>
                    </a:cubicBezTo>
                    <a:cubicBezTo>
                      <a:pt x="41910" y="8738870"/>
                      <a:pt x="45720" y="8681720"/>
                      <a:pt x="44450" y="8632190"/>
                    </a:cubicBezTo>
                    <a:close/>
                    <a:moveTo>
                      <a:pt x="43180" y="8155940"/>
                    </a:moveTo>
                    <a:cubicBezTo>
                      <a:pt x="44450" y="8152130"/>
                      <a:pt x="44450" y="8178800"/>
                      <a:pt x="45720" y="8200390"/>
                    </a:cubicBezTo>
                    <a:cubicBezTo>
                      <a:pt x="44450" y="8200390"/>
                      <a:pt x="41910" y="8176259"/>
                      <a:pt x="43180" y="8155940"/>
                    </a:cubicBezTo>
                    <a:close/>
                    <a:moveTo>
                      <a:pt x="36830" y="393700"/>
                    </a:moveTo>
                    <a:lnTo>
                      <a:pt x="36830" y="369570"/>
                    </a:lnTo>
                    <a:lnTo>
                      <a:pt x="39370" y="369570"/>
                    </a:lnTo>
                    <a:lnTo>
                      <a:pt x="39370" y="393700"/>
                    </a:lnTo>
                    <a:lnTo>
                      <a:pt x="36830" y="393700"/>
                    </a:lnTo>
                    <a:close/>
                    <a:moveTo>
                      <a:pt x="35560" y="5361940"/>
                    </a:moveTo>
                    <a:lnTo>
                      <a:pt x="35560" y="5386070"/>
                    </a:lnTo>
                    <a:cubicBezTo>
                      <a:pt x="35560" y="5372100"/>
                      <a:pt x="34290" y="5377180"/>
                      <a:pt x="34290" y="5364480"/>
                    </a:cubicBezTo>
                    <a:cubicBezTo>
                      <a:pt x="34290" y="5363210"/>
                      <a:pt x="35560" y="5364480"/>
                      <a:pt x="35560" y="5361940"/>
                    </a:cubicBezTo>
                    <a:close/>
                    <a:moveTo>
                      <a:pt x="31750" y="8022590"/>
                    </a:moveTo>
                    <a:cubicBezTo>
                      <a:pt x="30480" y="8014970"/>
                      <a:pt x="30480" y="7985759"/>
                      <a:pt x="27940" y="7978140"/>
                    </a:cubicBezTo>
                    <a:cubicBezTo>
                      <a:pt x="30480" y="7962900"/>
                      <a:pt x="27940" y="7880350"/>
                      <a:pt x="30480" y="7875270"/>
                    </a:cubicBezTo>
                    <a:cubicBezTo>
                      <a:pt x="27940" y="7926070"/>
                      <a:pt x="33020" y="7964170"/>
                      <a:pt x="31750" y="8022590"/>
                    </a:cubicBezTo>
                    <a:close/>
                    <a:moveTo>
                      <a:pt x="31750" y="7829550"/>
                    </a:moveTo>
                    <a:cubicBezTo>
                      <a:pt x="30480" y="7745730"/>
                      <a:pt x="30480" y="7555230"/>
                      <a:pt x="34290" y="7602220"/>
                    </a:cubicBezTo>
                    <a:cubicBezTo>
                      <a:pt x="31750" y="7659370"/>
                      <a:pt x="35560" y="7736840"/>
                      <a:pt x="31750" y="7829550"/>
                    </a:cubicBezTo>
                    <a:close/>
                    <a:moveTo>
                      <a:pt x="33020" y="7522209"/>
                    </a:moveTo>
                    <a:cubicBezTo>
                      <a:pt x="30480" y="7510780"/>
                      <a:pt x="31750" y="7547609"/>
                      <a:pt x="31750" y="7567930"/>
                    </a:cubicBezTo>
                    <a:cubicBezTo>
                      <a:pt x="29210" y="7493000"/>
                      <a:pt x="31750" y="7325359"/>
                      <a:pt x="30480" y="7193280"/>
                    </a:cubicBezTo>
                    <a:cubicBezTo>
                      <a:pt x="35560" y="7272020"/>
                      <a:pt x="31750" y="7402830"/>
                      <a:pt x="33020" y="7522209"/>
                    </a:cubicBezTo>
                    <a:close/>
                    <a:moveTo>
                      <a:pt x="30480" y="8068309"/>
                    </a:moveTo>
                    <a:cubicBezTo>
                      <a:pt x="33020" y="8105140"/>
                      <a:pt x="30480" y="8169909"/>
                      <a:pt x="31750" y="8238490"/>
                    </a:cubicBezTo>
                    <a:cubicBezTo>
                      <a:pt x="30480" y="8235950"/>
                      <a:pt x="29210" y="8220709"/>
                      <a:pt x="26670" y="8228330"/>
                    </a:cubicBezTo>
                    <a:cubicBezTo>
                      <a:pt x="27940" y="8164830"/>
                      <a:pt x="29210" y="8138159"/>
                      <a:pt x="30480" y="8068309"/>
                    </a:cubicBezTo>
                    <a:close/>
                    <a:moveTo>
                      <a:pt x="33020" y="7840980"/>
                    </a:moveTo>
                    <a:cubicBezTo>
                      <a:pt x="34290" y="7837170"/>
                      <a:pt x="34290" y="7874000"/>
                      <a:pt x="35560" y="7874000"/>
                    </a:cubicBezTo>
                    <a:cubicBezTo>
                      <a:pt x="35560" y="7913370"/>
                      <a:pt x="33020" y="7846059"/>
                      <a:pt x="33020" y="7885430"/>
                    </a:cubicBezTo>
                    <a:cubicBezTo>
                      <a:pt x="30480" y="7875270"/>
                      <a:pt x="33020" y="7847330"/>
                      <a:pt x="33020" y="7840980"/>
                    </a:cubicBezTo>
                    <a:close/>
                    <a:moveTo>
                      <a:pt x="29210" y="5808980"/>
                    </a:moveTo>
                    <a:cubicBezTo>
                      <a:pt x="33020" y="5812790"/>
                      <a:pt x="29210" y="5844540"/>
                      <a:pt x="30480" y="5887720"/>
                    </a:cubicBezTo>
                    <a:cubicBezTo>
                      <a:pt x="27940" y="5883910"/>
                      <a:pt x="29210" y="5833110"/>
                      <a:pt x="29210" y="5808980"/>
                    </a:cubicBezTo>
                    <a:close/>
                    <a:moveTo>
                      <a:pt x="27940" y="6752590"/>
                    </a:moveTo>
                    <a:cubicBezTo>
                      <a:pt x="26670" y="6743700"/>
                      <a:pt x="26670" y="6682740"/>
                      <a:pt x="29210" y="6695440"/>
                    </a:cubicBezTo>
                    <a:cubicBezTo>
                      <a:pt x="29210" y="6705600"/>
                      <a:pt x="30480" y="6720840"/>
                      <a:pt x="30480" y="6741159"/>
                    </a:cubicBezTo>
                    <a:cubicBezTo>
                      <a:pt x="27940" y="6739890"/>
                      <a:pt x="27940" y="6738620"/>
                      <a:pt x="27940" y="6752590"/>
                    </a:cubicBezTo>
                    <a:close/>
                    <a:moveTo>
                      <a:pt x="25400" y="7058659"/>
                    </a:moveTo>
                    <a:cubicBezTo>
                      <a:pt x="26670" y="7049770"/>
                      <a:pt x="26670" y="7081520"/>
                      <a:pt x="27940" y="7080250"/>
                    </a:cubicBezTo>
                    <a:cubicBezTo>
                      <a:pt x="30480" y="6988809"/>
                      <a:pt x="27940" y="6897370"/>
                      <a:pt x="33020" y="6863080"/>
                    </a:cubicBezTo>
                    <a:cubicBezTo>
                      <a:pt x="31750" y="6943090"/>
                      <a:pt x="33020" y="6972300"/>
                      <a:pt x="35560" y="7033259"/>
                    </a:cubicBezTo>
                    <a:cubicBezTo>
                      <a:pt x="35560" y="7048500"/>
                      <a:pt x="33020" y="7056120"/>
                      <a:pt x="33020" y="7078980"/>
                    </a:cubicBezTo>
                    <a:cubicBezTo>
                      <a:pt x="31750" y="7063740"/>
                      <a:pt x="31750" y="7052309"/>
                      <a:pt x="31750" y="7023100"/>
                    </a:cubicBezTo>
                    <a:cubicBezTo>
                      <a:pt x="29210" y="7033259"/>
                      <a:pt x="27940" y="7065009"/>
                      <a:pt x="27940" y="7114540"/>
                    </a:cubicBezTo>
                    <a:cubicBezTo>
                      <a:pt x="25400" y="7123430"/>
                      <a:pt x="25400" y="7098030"/>
                      <a:pt x="25400" y="7058659"/>
                    </a:cubicBezTo>
                    <a:close/>
                    <a:moveTo>
                      <a:pt x="27940" y="7160259"/>
                    </a:moveTo>
                    <a:cubicBezTo>
                      <a:pt x="26670" y="7225030"/>
                      <a:pt x="27940" y="7240270"/>
                      <a:pt x="27940" y="7307580"/>
                    </a:cubicBezTo>
                    <a:cubicBezTo>
                      <a:pt x="30480" y="7242809"/>
                      <a:pt x="30480" y="7449820"/>
                      <a:pt x="27940" y="7466330"/>
                    </a:cubicBezTo>
                    <a:cubicBezTo>
                      <a:pt x="25400" y="7359650"/>
                      <a:pt x="27940" y="7212330"/>
                      <a:pt x="25400" y="7137400"/>
                    </a:cubicBezTo>
                    <a:cubicBezTo>
                      <a:pt x="26670" y="7128509"/>
                      <a:pt x="26670" y="7156450"/>
                      <a:pt x="27940" y="7160259"/>
                    </a:cubicBezTo>
                    <a:close/>
                    <a:moveTo>
                      <a:pt x="21590" y="7128509"/>
                    </a:moveTo>
                    <a:cubicBezTo>
                      <a:pt x="24130" y="7137400"/>
                      <a:pt x="22860" y="7167880"/>
                      <a:pt x="21590" y="7185659"/>
                    </a:cubicBezTo>
                    <a:cubicBezTo>
                      <a:pt x="20320" y="7181850"/>
                      <a:pt x="21590" y="7134859"/>
                      <a:pt x="21590" y="7128509"/>
                    </a:cubicBezTo>
                    <a:close/>
                    <a:moveTo>
                      <a:pt x="21590" y="8162290"/>
                    </a:moveTo>
                    <a:cubicBezTo>
                      <a:pt x="19050" y="8112759"/>
                      <a:pt x="24130" y="7981950"/>
                      <a:pt x="20320" y="7957820"/>
                    </a:cubicBezTo>
                    <a:cubicBezTo>
                      <a:pt x="19050" y="8044180"/>
                      <a:pt x="21590" y="8196580"/>
                      <a:pt x="17780" y="8242300"/>
                    </a:cubicBezTo>
                    <a:cubicBezTo>
                      <a:pt x="15240" y="8121650"/>
                      <a:pt x="19050" y="8020050"/>
                      <a:pt x="17780" y="7890509"/>
                    </a:cubicBezTo>
                    <a:lnTo>
                      <a:pt x="20320" y="7890509"/>
                    </a:lnTo>
                    <a:cubicBezTo>
                      <a:pt x="19050" y="7713980"/>
                      <a:pt x="17780" y="7491730"/>
                      <a:pt x="20320" y="7288530"/>
                    </a:cubicBezTo>
                    <a:cubicBezTo>
                      <a:pt x="20320" y="7275830"/>
                      <a:pt x="19050" y="7280909"/>
                      <a:pt x="19050" y="7265670"/>
                    </a:cubicBezTo>
                    <a:cubicBezTo>
                      <a:pt x="19050" y="7239000"/>
                      <a:pt x="20320" y="7218680"/>
                      <a:pt x="20320" y="7197090"/>
                    </a:cubicBezTo>
                    <a:cubicBezTo>
                      <a:pt x="22860" y="7199630"/>
                      <a:pt x="21590" y="7252970"/>
                      <a:pt x="21590" y="7287259"/>
                    </a:cubicBezTo>
                    <a:cubicBezTo>
                      <a:pt x="22860" y="7288530"/>
                      <a:pt x="22860" y="7288530"/>
                      <a:pt x="24130" y="7275830"/>
                    </a:cubicBezTo>
                    <a:cubicBezTo>
                      <a:pt x="25400" y="7386320"/>
                      <a:pt x="24130" y="7585709"/>
                      <a:pt x="27940" y="7752080"/>
                    </a:cubicBezTo>
                    <a:cubicBezTo>
                      <a:pt x="26670" y="7788909"/>
                      <a:pt x="26670" y="7824470"/>
                      <a:pt x="24130" y="7843520"/>
                    </a:cubicBezTo>
                    <a:cubicBezTo>
                      <a:pt x="25400" y="7876540"/>
                      <a:pt x="26670" y="7835900"/>
                      <a:pt x="27940" y="7842250"/>
                    </a:cubicBezTo>
                    <a:cubicBezTo>
                      <a:pt x="27940" y="7871459"/>
                      <a:pt x="25400" y="7895590"/>
                      <a:pt x="27940" y="7910830"/>
                    </a:cubicBezTo>
                    <a:cubicBezTo>
                      <a:pt x="27940" y="7943850"/>
                      <a:pt x="26670" y="7923530"/>
                      <a:pt x="25400" y="7923530"/>
                    </a:cubicBezTo>
                    <a:cubicBezTo>
                      <a:pt x="26670" y="7980680"/>
                      <a:pt x="27940" y="8022590"/>
                      <a:pt x="26670" y="8059420"/>
                    </a:cubicBezTo>
                    <a:cubicBezTo>
                      <a:pt x="29210" y="8070850"/>
                      <a:pt x="27940" y="8023859"/>
                      <a:pt x="27940" y="8002270"/>
                    </a:cubicBezTo>
                    <a:cubicBezTo>
                      <a:pt x="30480" y="8037830"/>
                      <a:pt x="29210" y="8117840"/>
                      <a:pt x="27940" y="8149590"/>
                    </a:cubicBezTo>
                    <a:cubicBezTo>
                      <a:pt x="22860" y="8158480"/>
                      <a:pt x="21590" y="8097520"/>
                      <a:pt x="21590" y="8162290"/>
                    </a:cubicBezTo>
                    <a:close/>
                    <a:moveTo>
                      <a:pt x="25400" y="8545830"/>
                    </a:moveTo>
                    <a:cubicBezTo>
                      <a:pt x="24130" y="8529320"/>
                      <a:pt x="24130" y="8470900"/>
                      <a:pt x="24130" y="8439150"/>
                    </a:cubicBezTo>
                    <a:cubicBezTo>
                      <a:pt x="25400" y="8440420"/>
                      <a:pt x="25400" y="8416290"/>
                      <a:pt x="26670" y="8420100"/>
                    </a:cubicBezTo>
                    <a:cubicBezTo>
                      <a:pt x="26670" y="8489950"/>
                      <a:pt x="24130" y="8474709"/>
                      <a:pt x="25400" y="8545830"/>
                    </a:cubicBezTo>
                    <a:close/>
                    <a:moveTo>
                      <a:pt x="563880" y="8785859"/>
                    </a:moveTo>
                    <a:cubicBezTo>
                      <a:pt x="530860" y="8787130"/>
                      <a:pt x="485140" y="8787130"/>
                      <a:pt x="439420" y="8787130"/>
                    </a:cubicBezTo>
                    <a:lnTo>
                      <a:pt x="294640" y="8787130"/>
                    </a:lnTo>
                    <a:cubicBezTo>
                      <a:pt x="246380" y="8787130"/>
                      <a:pt x="204470" y="8787130"/>
                      <a:pt x="173990" y="8788400"/>
                    </a:cubicBezTo>
                    <a:cubicBezTo>
                      <a:pt x="124460" y="8788400"/>
                      <a:pt x="74930" y="8788400"/>
                      <a:pt x="26670" y="8787130"/>
                    </a:cubicBezTo>
                    <a:cubicBezTo>
                      <a:pt x="26670" y="8641080"/>
                      <a:pt x="26670" y="8500109"/>
                      <a:pt x="27940" y="8342630"/>
                    </a:cubicBezTo>
                    <a:cubicBezTo>
                      <a:pt x="26670" y="8345170"/>
                      <a:pt x="27940" y="8380730"/>
                      <a:pt x="26670" y="8388350"/>
                    </a:cubicBezTo>
                    <a:cubicBezTo>
                      <a:pt x="24130" y="8387080"/>
                      <a:pt x="25400" y="8319770"/>
                      <a:pt x="27940" y="8319770"/>
                    </a:cubicBezTo>
                    <a:cubicBezTo>
                      <a:pt x="26670" y="8288020"/>
                      <a:pt x="25400" y="8285480"/>
                      <a:pt x="22860" y="8298180"/>
                    </a:cubicBezTo>
                    <a:cubicBezTo>
                      <a:pt x="25400" y="8251190"/>
                      <a:pt x="26670" y="8243570"/>
                      <a:pt x="27940" y="8263890"/>
                    </a:cubicBezTo>
                    <a:cubicBezTo>
                      <a:pt x="27940" y="8274050"/>
                      <a:pt x="29210" y="8291830"/>
                      <a:pt x="29210" y="8314690"/>
                    </a:cubicBezTo>
                    <a:lnTo>
                      <a:pt x="29210" y="8401050"/>
                    </a:lnTo>
                    <a:lnTo>
                      <a:pt x="29210" y="8341359"/>
                    </a:lnTo>
                    <a:cubicBezTo>
                      <a:pt x="30480" y="8338820"/>
                      <a:pt x="30480" y="8351520"/>
                      <a:pt x="30480" y="8365490"/>
                    </a:cubicBezTo>
                    <a:lnTo>
                      <a:pt x="30480" y="8398509"/>
                    </a:lnTo>
                    <a:cubicBezTo>
                      <a:pt x="30480" y="8422640"/>
                      <a:pt x="29210" y="8413750"/>
                      <a:pt x="27940" y="8417559"/>
                    </a:cubicBezTo>
                    <a:cubicBezTo>
                      <a:pt x="31750" y="8586470"/>
                      <a:pt x="31750" y="8599170"/>
                      <a:pt x="33020" y="8782050"/>
                    </a:cubicBezTo>
                    <a:lnTo>
                      <a:pt x="35560" y="8782050"/>
                    </a:lnTo>
                    <a:cubicBezTo>
                      <a:pt x="57150" y="8784590"/>
                      <a:pt x="124460" y="8782050"/>
                      <a:pt x="157480" y="8784590"/>
                    </a:cubicBezTo>
                    <a:cubicBezTo>
                      <a:pt x="205740" y="8783320"/>
                      <a:pt x="104140" y="8783320"/>
                      <a:pt x="157480" y="8782050"/>
                    </a:cubicBezTo>
                    <a:cubicBezTo>
                      <a:pt x="280670" y="8782050"/>
                      <a:pt x="269240" y="8784590"/>
                      <a:pt x="403860" y="8783320"/>
                    </a:cubicBezTo>
                    <a:cubicBezTo>
                      <a:pt x="406400" y="8780780"/>
                      <a:pt x="289560" y="8784590"/>
                      <a:pt x="314960" y="8780780"/>
                    </a:cubicBezTo>
                    <a:lnTo>
                      <a:pt x="424180" y="8780780"/>
                    </a:lnTo>
                    <a:cubicBezTo>
                      <a:pt x="447040" y="8780780"/>
                      <a:pt x="467360" y="8780780"/>
                      <a:pt x="487680" y="8779509"/>
                    </a:cubicBezTo>
                    <a:cubicBezTo>
                      <a:pt x="491490" y="8780780"/>
                      <a:pt x="486410" y="8782050"/>
                      <a:pt x="477520" y="8783320"/>
                    </a:cubicBezTo>
                    <a:cubicBezTo>
                      <a:pt x="508000" y="8783320"/>
                      <a:pt x="514350" y="8782050"/>
                      <a:pt x="510540" y="8780780"/>
                    </a:cubicBezTo>
                    <a:lnTo>
                      <a:pt x="562610" y="8780780"/>
                    </a:lnTo>
                    <a:cubicBezTo>
                      <a:pt x="579120" y="8780780"/>
                      <a:pt x="589280" y="8782050"/>
                      <a:pt x="601980" y="8783320"/>
                    </a:cubicBezTo>
                    <a:cubicBezTo>
                      <a:pt x="593090" y="8784590"/>
                      <a:pt x="580390" y="8784590"/>
                      <a:pt x="563880" y="8785859"/>
                    </a:cubicBezTo>
                    <a:close/>
                    <a:moveTo>
                      <a:pt x="384810" y="8483600"/>
                    </a:moveTo>
                    <a:cubicBezTo>
                      <a:pt x="391160" y="8484870"/>
                      <a:pt x="396240" y="8484870"/>
                      <a:pt x="402590" y="8484870"/>
                    </a:cubicBezTo>
                    <a:lnTo>
                      <a:pt x="424180" y="8484870"/>
                    </a:lnTo>
                    <a:cubicBezTo>
                      <a:pt x="421640" y="8484870"/>
                      <a:pt x="416560" y="8484870"/>
                      <a:pt x="411480" y="8486140"/>
                    </a:cubicBezTo>
                    <a:lnTo>
                      <a:pt x="397510" y="8486140"/>
                    </a:lnTo>
                    <a:cubicBezTo>
                      <a:pt x="387350" y="8486140"/>
                      <a:pt x="381000" y="8484870"/>
                      <a:pt x="384810" y="8483600"/>
                    </a:cubicBezTo>
                    <a:close/>
                    <a:moveTo>
                      <a:pt x="654895" y="8487409"/>
                    </a:moveTo>
                    <a:cubicBezTo>
                      <a:pt x="630413" y="8487409"/>
                      <a:pt x="595630" y="8487409"/>
                      <a:pt x="605790" y="8484870"/>
                    </a:cubicBezTo>
                    <a:cubicBezTo>
                      <a:pt x="636063" y="8484870"/>
                      <a:pt x="619114" y="8487409"/>
                      <a:pt x="671843" y="8487409"/>
                    </a:cubicBezTo>
                    <a:cubicBezTo>
                      <a:pt x="666194" y="8486140"/>
                      <a:pt x="660544" y="8486140"/>
                      <a:pt x="654895" y="8487409"/>
                    </a:cubicBezTo>
                    <a:close/>
                    <a:moveTo>
                      <a:pt x="841330" y="8486140"/>
                    </a:moveTo>
                    <a:cubicBezTo>
                      <a:pt x="873345" y="8486140"/>
                      <a:pt x="894060" y="8483600"/>
                      <a:pt x="907242" y="8486140"/>
                    </a:cubicBezTo>
                    <a:lnTo>
                      <a:pt x="841330" y="8486140"/>
                    </a:lnTo>
                    <a:close/>
                    <a:moveTo>
                      <a:pt x="1617204" y="8803640"/>
                    </a:moveTo>
                    <a:cubicBezTo>
                      <a:pt x="1637919" y="8801100"/>
                      <a:pt x="1698181" y="8802370"/>
                      <a:pt x="1750911" y="8801100"/>
                    </a:cubicBezTo>
                    <a:cubicBezTo>
                      <a:pt x="1749028" y="8803640"/>
                      <a:pt x="1658634" y="8802370"/>
                      <a:pt x="1617204" y="8803640"/>
                    </a:cubicBezTo>
                    <a:close/>
                    <a:moveTo>
                      <a:pt x="2059754" y="8815070"/>
                    </a:moveTo>
                    <a:cubicBezTo>
                      <a:pt x="2003258" y="8817609"/>
                      <a:pt x="2046571" y="8813800"/>
                      <a:pt x="1991959" y="8813800"/>
                    </a:cubicBezTo>
                    <a:cubicBezTo>
                      <a:pt x="1997608" y="8812530"/>
                      <a:pt x="2033389" y="8813800"/>
                      <a:pt x="2059754" y="8812530"/>
                    </a:cubicBezTo>
                    <a:cubicBezTo>
                      <a:pt x="2057870" y="8813800"/>
                      <a:pt x="2057870" y="8815070"/>
                      <a:pt x="2076702" y="8815070"/>
                    </a:cubicBezTo>
                    <a:cubicBezTo>
                      <a:pt x="2074819" y="8816340"/>
                      <a:pt x="2059754" y="8816340"/>
                      <a:pt x="2059754" y="8815070"/>
                    </a:cubicBezTo>
                    <a:close/>
                    <a:moveTo>
                      <a:pt x="2089885" y="8804909"/>
                    </a:moveTo>
                    <a:lnTo>
                      <a:pt x="2157679" y="8804909"/>
                    </a:lnTo>
                    <a:lnTo>
                      <a:pt x="2157679" y="8807450"/>
                    </a:lnTo>
                    <a:cubicBezTo>
                      <a:pt x="2125665" y="8806180"/>
                      <a:pt x="2086118" y="8806180"/>
                      <a:pt x="2089885" y="8804909"/>
                    </a:cubicBezTo>
                    <a:close/>
                    <a:moveTo>
                      <a:pt x="2174628" y="8803640"/>
                    </a:moveTo>
                    <a:cubicBezTo>
                      <a:pt x="2176511" y="8802370"/>
                      <a:pt x="2231124" y="8802370"/>
                      <a:pt x="2274437" y="8802370"/>
                    </a:cubicBezTo>
                    <a:lnTo>
                      <a:pt x="2274437" y="8804909"/>
                    </a:lnTo>
                    <a:cubicBezTo>
                      <a:pt x="2233007" y="8804909"/>
                      <a:pt x="2193460" y="8804909"/>
                      <a:pt x="2174628" y="8803640"/>
                    </a:cubicBezTo>
                    <a:close/>
                    <a:moveTo>
                      <a:pt x="1903449" y="8801100"/>
                    </a:moveTo>
                    <a:cubicBezTo>
                      <a:pt x="1952412" y="8797290"/>
                      <a:pt x="2283853" y="8798559"/>
                      <a:pt x="2457107" y="8797290"/>
                    </a:cubicBezTo>
                    <a:cubicBezTo>
                      <a:pt x="2330933" y="8801100"/>
                      <a:pt x="2022090" y="8799830"/>
                      <a:pt x="1903449" y="8801100"/>
                    </a:cubicBezTo>
                    <a:close/>
                    <a:moveTo>
                      <a:pt x="2752767" y="8820150"/>
                    </a:moveTo>
                    <a:cubicBezTo>
                      <a:pt x="2741468" y="8817609"/>
                      <a:pt x="2737702" y="8817609"/>
                      <a:pt x="2767833" y="8815070"/>
                    </a:cubicBezTo>
                    <a:cubicBezTo>
                      <a:pt x="2794197" y="8817609"/>
                      <a:pt x="2822445" y="8820150"/>
                      <a:pt x="2752767" y="8820150"/>
                    </a:cubicBezTo>
                    <a:close/>
                    <a:moveTo>
                      <a:pt x="2854459" y="8820150"/>
                    </a:moveTo>
                    <a:cubicBezTo>
                      <a:pt x="2835627" y="8820150"/>
                      <a:pt x="2811146" y="8818880"/>
                      <a:pt x="2837511" y="8818880"/>
                    </a:cubicBezTo>
                    <a:cubicBezTo>
                      <a:pt x="2826212" y="8818880"/>
                      <a:pt x="2797964" y="8818880"/>
                      <a:pt x="2803613" y="8816340"/>
                    </a:cubicBezTo>
                    <a:cubicBezTo>
                      <a:pt x="2818679" y="8816340"/>
                      <a:pt x="2833744" y="8817609"/>
                      <a:pt x="2837511" y="8816340"/>
                    </a:cubicBezTo>
                    <a:cubicBezTo>
                      <a:pt x="2856343" y="8816340"/>
                      <a:pt x="2848810" y="8817609"/>
                      <a:pt x="2871408" y="8817609"/>
                    </a:cubicBezTo>
                    <a:cubicBezTo>
                      <a:pt x="2860109" y="8817609"/>
                      <a:pt x="2852576" y="8818880"/>
                      <a:pt x="2854459" y="8820150"/>
                    </a:cubicBezTo>
                    <a:close/>
                    <a:moveTo>
                      <a:pt x="2929787" y="8489950"/>
                    </a:moveTo>
                    <a:cubicBezTo>
                      <a:pt x="2907189" y="8489950"/>
                      <a:pt x="2897773" y="8488680"/>
                      <a:pt x="2894006" y="8487409"/>
                    </a:cubicBezTo>
                    <a:cubicBezTo>
                      <a:pt x="2912838" y="8487409"/>
                      <a:pt x="2939203" y="8486140"/>
                      <a:pt x="2978750" y="8487409"/>
                    </a:cubicBezTo>
                    <a:cubicBezTo>
                      <a:pt x="2988166" y="8488680"/>
                      <a:pt x="2933553" y="8487409"/>
                      <a:pt x="2929787" y="8489950"/>
                    </a:cubicBezTo>
                    <a:close/>
                    <a:moveTo>
                      <a:pt x="2905305" y="8472170"/>
                    </a:moveTo>
                    <a:cubicBezTo>
                      <a:pt x="2927904" y="8470900"/>
                      <a:pt x="2967451" y="8470900"/>
                      <a:pt x="2990049" y="8472170"/>
                    </a:cubicBezTo>
                    <a:cubicBezTo>
                      <a:pt x="2995699" y="8474709"/>
                      <a:pt x="2897773" y="8474709"/>
                      <a:pt x="2905305" y="8472170"/>
                    </a:cubicBezTo>
                    <a:close/>
                    <a:moveTo>
                      <a:pt x="3182134" y="8489950"/>
                    </a:moveTo>
                    <a:cubicBezTo>
                      <a:pt x="3140704" y="8489950"/>
                      <a:pt x="3146354" y="8491220"/>
                      <a:pt x="3097391" y="8491220"/>
                    </a:cubicBezTo>
                    <a:cubicBezTo>
                      <a:pt x="3089858" y="8491220"/>
                      <a:pt x="3082325" y="8489950"/>
                      <a:pt x="3063493" y="8489950"/>
                    </a:cubicBezTo>
                    <a:cubicBezTo>
                      <a:pt x="3065376" y="8488680"/>
                      <a:pt x="3129405" y="8488680"/>
                      <a:pt x="3129405" y="8487409"/>
                    </a:cubicBezTo>
                    <a:cubicBezTo>
                      <a:pt x="3148237" y="8487409"/>
                      <a:pt x="3138821" y="8488680"/>
                      <a:pt x="3129405" y="8488680"/>
                    </a:cubicBezTo>
                    <a:cubicBezTo>
                      <a:pt x="3127522" y="8488680"/>
                      <a:pt x="3197200" y="8487409"/>
                      <a:pt x="3182134" y="8489950"/>
                    </a:cubicBezTo>
                    <a:close/>
                    <a:moveTo>
                      <a:pt x="3089858" y="8823959"/>
                    </a:moveTo>
                    <a:cubicBezTo>
                      <a:pt x="3095508" y="8822690"/>
                      <a:pt x="3131288" y="8823959"/>
                      <a:pt x="3157653" y="8822690"/>
                    </a:cubicBezTo>
                    <a:cubicBezTo>
                      <a:pt x="3153887" y="8821420"/>
                      <a:pt x="3127522" y="8822690"/>
                      <a:pt x="3106807" y="8822690"/>
                    </a:cubicBezTo>
                    <a:cubicBezTo>
                      <a:pt x="3089858" y="8821420"/>
                      <a:pt x="3155770" y="8820150"/>
                      <a:pt x="3106807" y="8820150"/>
                    </a:cubicBezTo>
                    <a:cubicBezTo>
                      <a:pt x="3121872" y="8818880"/>
                      <a:pt x="3176485" y="8822690"/>
                      <a:pt x="3191550" y="8823959"/>
                    </a:cubicBezTo>
                    <a:cubicBezTo>
                      <a:pt x="3131288" y="8822690"/>
                      <a:pt x="3150120" y="8825230"/>
                      <a:pt x="3089858" y="8823959"/>
                    </a:cubicBezTo>
                    <a:close/>
                    <a:moveTo>
                      <a:pt x="3199083" y="8489950"/>
                    </a:moveTo>
                    <a:cubicBezTo>
                      <a:pt x="3193433" y="8487409"/>
                      <a:pt x="3272527" y="8487409"/>
                      <a:pt x="3298892" y="8488680"/>
                    </a:cubicBezTo>
                    <a:cubicBezTo>
                      <a:pt x="3298892" y="8489950"/>
                      <a:pt x="3244279" y="8489950"/>
                      <a:pt x="3199083" y="8489950"/>
                    </a:cubicBezTo>
                    <a:close/>
                    <a:moveTo>
                      <a:pt x="3349738" y="8484870"/>
                    </a:moveTo>
                    <a:cubicBezTo>
                      <a:pt x="3366687" y="8482330"/>
                      <a:pt x="3415650" y="8484870"/>
                      <a:pt x="3434481" y="8484870"/>
                    </a:cubicBezTo>
                    <a:cubicBezTo>
                      <a:pt x="3432598" y="8487409"/>
                      <a:pt x="3370453" y="8484870"/>
                      <a:pt x="3349738" y="8484870"/>
                    </a:cubicBezTo>
                    <a:close/>
                    <a:moveTo>
                      <a:pt x="3379869" y="8477250"/>
                    </a:moveTo>
                    <a:cubicBezTo>
                      <a:pt x="3389285" y="8475980"/>
                      <a:pt x="3443898" y="8474709"/>
                      <a:pt x="3479678" y="8475980"/>
                    </a:cubicBezTo>
                    <a:cubicBezTo>
                      <a:pt x="3464613" y="8477250"/>
                      <a:pt x="3428832" y="8477250"/>
                      <a:pt x="3379869" y="8477250"/>
                    </a:cubicBezTo>
                    <a:close/>
                    <a:moveTo>
                      <a:pt x="3513575" y="8477250"/>
                    </a:moveTo>
                    <a:cubicBezTo>
                      <a:pt x="3530524" y="8474709"/>
                      <a:pt x="3571954" y="8477250"/>
                      <a:pt x="3630333" y="8475980"/>
                    </a:cubicBezTo>
                    <a:cubicBezTo>
                      <a:pt x="3596436" y="8478520"/>
                      <a:pt x="3555005" y="8478520"/>
                      <a:pt x="3513575" y="8477250"/>
                    </a:cubicBezTo>
                    <a:close/>
                    <a:moveTo>
                      <a:pt x="3575721" y="8812530"/>
                    </a:moveTo>
                    <a:cubicBezTo>
                      <a:pt x="3568188" y="8809990"/>
                      <a:pt x="3630333" y="8811259"/>
                      <a:pt x="3658581" y="8809990"/>
                    </a:cubicBezTo>
                    <a:lnTo>
                      <a:pt x="3658581" y="8812530"/>
                    </a:lnTo>
                    <a:lnTo>
                      <a:pt x="3575721" y="8812530"/>
                    </a:lnTo>
                    <a:close/>
                    <a:moveTo>
                      <a:pt x="3645399" y="8821420"/>
                    </a:moveTo>
                    <a:cubicBezTo>
                      <a:pt x="3681180" y="8820150"/>
                      <a:pt x="3641632" y="8820150"/>
                      <a:pt x="3594553" y="8820150"/>
                    </a:cubicBezTo>
                    <a:cubicBezTo>
                      <a:pt x="3613384" y="8817609"/>
                      <a:pt x="3698128" y="8820150"/>
                      <a:pt x="3747091" y="8820150"/>
                    </a:cubicBezTo>
                    <a:cubicBezTo>
                      <a:pt x="3745208" y="8822690"/>
                      <a:pt x="3675530" y="8821420"/>
                      <a:pt x="3645399" y="8821420"/>
                    </a:cubicBezTo>
                    <a:close/>
                    <a:moveTo>
                      <a:pt x="3845017" y="8812530"/>
                    </a:moveTo>
                    <a:cubicBezTo>
                      <a:pt x="3780988" y="8816340"/>
                      <a:pt x="3720726" y="8818880"/>
                      <a:pt x="3592670" y="8815070"/>
                    </a:cubicBezTo>
                    <a:cubicBezTo>
                      <a:pt x="3635983" y="8812530"/>
                      <a:pt x="3754624" y="8815070"/>
                      <a:pt x="3775339" y="8809990"/>
                    </a:cubicBezTo>
                    <a:cubicBezTo>
                      <a:pt x="3916578" y="8811259"/>
                      <a:pt x="4029570" y="8809990"/>
                      <a:pt x="4095481" y="8811259"/>
                    </a:cubicBezTo>
                    <a:cubicBezTo>
                      <a:pt x="4042752" y="8815070"/>
                      <a:pt x="3907162" y="8815070"/>
                      <a:pt x="3845017" y="8812530"/>
                    </a:cubicBezTo>
                    <a:close/>
                    <a:moveTo>
                      <a:pt x="3754624" y="8799830"/>
                    </a:moveTo>
                    <a:cubicBezTo>
                      <a:pt x="3809236" y="8799830"/>
                      <a:pt x="3865732" y="8801100"/>
                      <a:pt x="3907162" y="8802370"/>
                    </a:cubicBezTo>
                    <a:cubicBezTo>
                      <a:pt x="3895863" y="8804909"/>
                      <a:pt x="3839367" y="8802370"/>
                      <a:pt x="3771573" y="8803640"/>
                    </a:cubicBezTo>
                    <a:cubicBezTo>
                      <a:pt x="3775339" y="8801100"/>
                      <a:pt x="3752741" y="8801100"/>
                      <a:pt x="3754624" y="8799830"/>
                    </a:cubicBezTo>
                    <a:close/>
                    <a:moveTo>
                      <a:pt x="4059700" y="8803640"/>
                    </a:moveTo>
                    <a:cubicBezTo>
                      <a:pt x="4059700" y="8804909"/>
                      <a:pt x="3965541" y="8804909"/>
                      <a:pt x="3942943" y="8804909"/>
                    </a:cubicBezTo>
                    <a:cubicBezTo>
                      <a:pt x="3952359" y="8802370"/>
                      <a:pt x="3988140" y="8802370"/>
                      <a:pt x="4042752" y="8802370"/>
                    </a:cubicBezTo>
                    <a:cubicBezTo>
                      <a:pt x="4040868" y="8802370"/>
                      <a:pt x="4040868" y="8803640"/>
                      <a:pt x="4059700" y="8803640"/>
                    </a:cubicBezTo>
                    <a:close/>
                    <a:moveTo>
                      <a:pt x="4057817" y="8491220"/>
                    </a:moveTo>
                    <a:cubicBezTo>
                      <a:pt x="4063467" y="8488680"/>
                      <a:pt x="4200939" y="8489950"/>
                      <a:pt x="4193407" y="8491220"/>
                    </a:cubicBezTo>
                    <a:cubicBezTo>
                      <a:pt x="4133145" y="8491220"/>
                      <a:pt x="4112430" y="8492490"/>
                      <a:pt x="4057817" y="8491220"/>
                    </a:cubicBezTo>
                    <a:close/>
                    <a:moveTo>
                      <a:pt x="4298866" y="8813800"/>
                    </a:moveTo>
                    <a:cubicBezTo>
                      <a:pt x="4212239" y="8813800"/>
                      <a:pt x="4180225" y="8811259"/>
                      <a:pt x="4114313" y="8813800"/>
                    </a:cubicBezTo>
                    <a:cubicBezTo>
                      <a:pt x="4114313" y="8812530"/>
                      <a:pt x="4114313" y="8811259"/>
                      <a:pt x="4112430" y="8809990"/>
                    </a:cubicBezTo>
                    <a:cubicBezTo>
                      <a:pt x="4204706" y="8811259"/>
                      <a:pt x="4325230" y="8808720"/>
                      <a:pt x="4432572" y="8809990"/>
                    </a:cubicBezTo>
                    <a:cubicBezTo>
                      <a:pt x="4393025" y="8812530"/>
                      <a:pt x="4327113" y="8809990"/>
                      <a:pt x="4298866" y="8813800"/>
                    </a:cubicBezTo>
                    <a:close/>
                    <a:moveTo>
                      <a:pt x="4462703" y="8493759"/>
                    </a:moveTo>
                    <a:cubicBezTo>
                      <a:pt x="4408090" y="8493759"/>
                      <a:pt x="4391142" y="8492490"/>
                      <a:pt x="4327113" y="8493759"/>
                    </a:cubicBezTo>
                    <a:cubicBezTo>
                      <a:pt x="4334646" y="8491220"/>
                      <a:pt x="4441988" y="8491220"/>
                      <a:pt x="4477768" y="8492490"/>
                    </a:cubicBezTo>
                    <a:cubicBezTo>
                      <a:pt x="4485301" y="8492490"/>
                      <a:pt x="4464586" y="8492490"/>
                      <a:pt x="4462703" y="8493759"/>
                    </a:cubicBezTo>
                    <a:close/>
                    <a:moveTo>
                      <a:pt x="5449494" y="8825230"/>
                    </a:moveTo>
                    <a:cubicBezTo>
                      <a:pt x="5426896" y="8823959"/>
                      <a:pt x="5376050" y="8823959"/>
                      <a:pt x="5330853" y="8823959"/>
                    </a:cubicBezTo>
                    <a:cubicBezTo>
                      <a:pt x="5330853" y="8822690"/>
                      <a:pt x="5317671" y="8822690"/>
                      <a:pt x="5296955" y="8821420"/>
                    </a:cubicBezTo>
                    <a:cubicBezTo>
                      <a:pt x="5298839" y="8820150"/>
                      <a:pt x="5338386" y="8820150"/>
                      <a:pt x="5379816" y="8820150"/>
                    </a:cubicBezTo>
                    <a:cubicBezTo>
                      <a:pt x="5351568" y="8821420"/>
                      <a:pt x="5392998" y="8821420"/>
                      <a:pt x="5364750" y="8822690"/>
                    </a:cubicBezTo>
                    <a:cubicBezTo>
                      <a:pt x="5396765" y="8823959"/>
                      <a:pt x="5464560" y="8822690"/>
                      <a:pt x="5449494" y="8825230"/>
                    </a:cubicBezTo>
                    <a:close/>
                    <a:moveTo>
                      <a:pt x="5532354" y="8823959"/>
                    </a:moveTo>
                    <a:cubicBezTo>
                      <a:pt x="5577551" y="8821420"/>
                      <a:pt x="5598266" y="8823959"/>
                      <a:pt x="5650995" y="8823959"/>
                    </a:cubicBezTo>
                    <a:cubicBezTo>
                      <a:pt x="5605799" y="8825230"/>
                      <a:pt x="5585084" y="8823959"/>
                      <a:pt x="5532354" y="8823959"/>
                    </a:cubicBezTo>
                    <a:close/>
                    <a:moveTo>
                      <a:pt x="5579434" y="8812530"/>
                    </a:moveTo>
                    <a:cubicBezTo>
                      <a:pt x="5566252" y="8809990"/>
                      <a:pt x="5607682" y="8809990"/>
                      <a:pt x="5594500" y="8808720"/>
                    </a:cubicBezTo>
                    <a:cubicBezTo>
                      <a:pt x="5620864" y="8809990"/>
                      <a:pt x="5709374" y="8808720"/>
                      <a:pt x="5696192" y="8811259"/>
                    </a:cubicBezTo>
                    <a:cubicBezTo>
                      <a:pt x="5718790" y="8808720"/>
                      <a:pt x="5805417" y="8811259"/>
                      <a:pt x="5863796" y="8811259"/>
                    </a:cubicBezTo>
                    <a:cubicBezTo>
                      <a:pt x="5750804" y="8811259"/>
                      <a:pt x="5662295" y="8813800"/>
                      <a:pt x="5579434" y="8812530"/>
                    </a:cubicBezTo>
                    <a:close/>
                    <a:moveTo>
                      <a:pt x="5829898" y="8809990"/>
                    </a:moveTo>
                    <a:cubicBezTo>
                      <a:pt x="5801651" y="8808720"/>
                      <a:pt x="5814832" y="8806180"/>
                      <a:pt x="5878861" y="8806180"/>
                    </a:cubicBezTo>
                    <a:cubicBezTo>
                      <a:pt x="5829898" y="8809990"/>
                      <a:pt x="5954189" y="8806180"/>
                      <a:pt x="5963605" y="8809990"/>
                    </a:cubicBezTo>
                    <a:lnTo>
                      <a:pt x="5829898" y="8809990"/>
                    </a:lnTo>
                    <a:close/>
                    <a:moveTo>
                      <a:pt x="6031399" y="8500109"/>
                    </a:moveTo>
                    <a:cubicBezTo>
                      <a:pt x="6044582" y="8498840"/>
                      <a:pt x="6104844" y="8497570"/>
                      <a:pt x="6133092" y="8498840"/>
                    </a:cubicBezTo>
                    <a:cubicBezTo>
                      <a:pt x="6150040" y="8501380"/>
                      <a:pt x="6044582" y="8500109"/>
                      <a:pt x="6031399" y="8500109"/>
                    </a:cubicBezTo>
                    <a:close/>
                    <a:moveTo>
                      <a:pt x="6114260" y="8806180"/>
                    </a:moveTo>
                    <a:cubicBezTo>
                      <a:pt x="6127442" y="8804909"/>
                      <a:pt x="6155690" y="8804909"/>
                      <a:pt x="6197120" y="8804909"/>
                    </a:cubicBezTo>
                    <a:cubicBezTo>
                      <a:pt x="6202769" y="8807450"/>
                      <a:pt x="6140624" y="8807450"/>
                      <a:pt x="6114260" y="8806180"/>
                    </a:cubicBezTo>
                    <a:close/>
                    <a:moveTo>
                      <a:pt x="6166989" y="8500109"/>
                    </a:moveTo>
                    <a:cubicBezTo>
                      <a:pt x="6202769" y="8497570"/>
                      <a:pt x="6332710" y="8498840"/>
                      <a:pt x="6419336" y="8498840"/>
                    </a:cubicBezTo>
                    <a:cubicBezTo>
                      <a:pt x="6391088" y="8500109"/>
                      <a:pt x="6432519" y="8500109"/>
                      <a:pt x="6404271" y="8501380"/>
                    </a:cubicBezTo>
                    <a:cubicBezTo>
                      <a:pt x="6295046" y="8500109"/>
                      <a:pt x="6266798" y="8500109"/>
                      <a:pt x="6166989" y="8500109"/>
                    </a:cubicBezTo>
                    <a:close/>
                    <a:moveTo>
                      <a:pt x="6330826" y="8798559"/>
                    </a:moveTo>
                    <a:cubicBezTo>
                      <a:pt x="6372256" y="8797290"/>
                      <a:pt x="6394855" y="8798559"/>
                      <a:pt x="6464533" y="8797290"/>
                    </a:cubicBezTo>
                    <a:cubicBezTo>
                      <a:pt x="6464533" y="8799830"/>
                      <a:pt x="6355308" y="8799830"/>
                      <a:pt x="6330826" y="8798559"/>
                    </a:cubicBezTo>
                    <a:close/>
                    <a:moveTo>
                      <a:pt x="6602006" y="8802370"/>
                    </a:moveTo>
                    <a:cubicBezTo>
                      <a:pt x="6579407" y="8804909"/>
                      <a:pt x="6494664" y="8802370"/>
                      <a:pt x="6434401" y="8803640"/>
                    </a:cubicBezTo>
                    <a:cubicBezTo>
                      <a:pt x="6489015" y="8801100"/>
                      <a:pt x="6522912" y="8801100"/>
                      <a:pt x="6618954" y="8799830"/>
                    </a:cubicBezTo>
                    <a:cubicBezTo>
                      <a:pt x="6592590" y="8801100"/>
                      <a:pt x="6504080" y="8802370"/>
                      <a:pt x="6602006" y="8802370"/>
                    </a:cubicBezTo>
                    <a:close/>
                    <a:moveTo>
                      <a:pt x="6387322" y="8815070"/>
                    </a:moveTo>
                    <a:cubicBezTo>
                      <a:pt x="6447584" y="8815070"/>
                      <a:pt x="6468299" y="8813800"/>
                      <a:pt x="6504080" y="8815070"/>
                    </a:cubicBezTo>
                    <a:cubicBezTo>
                      <a:pt x="6526678" y="8817609"/>
                      <a:pt x="6368490" y="8817609"/>
                      <a:pt x="6387322" y="8815070"/>
                    </a:cubicBezTo>
                    <a:close/>
                    <a:moveTo>
                      <a:pt x="6658501" y="8818880"/>
                    </a:moveTo>
                    <a:cubicBezTo>
                      <a:pt x="6592590" y="8817609"/>
                      <a:pt x="6528561" y="8817609"/>
                      <a:pt x="6537977" y="8813800"/>
                    </a:cubicBezTo>
                    <a:cubicBezTo>
                      <a:pt x="6573758" y="8816340"/>
                      <a:pt x="6647202" y="8816340"/>
                      <a:pt x="6658501" y="8818880"/>
                    </a:cubicBezTo>
                    <a:close/>
                    <a:moveTo>
                      <a:pt x="6583174" y="8797290"/>
                    </a:moveTo>
                    <a:cubicBezTo>
                      <a:pt x="6568108" y="8794750"/>
                      <a:pt x="6662268" y="8796020"/>
                      <a:pt x="6699931" y="8796020"/>
                    </a:cubicBezTo>
                    <a:cubicBezTo>
                      <a:pt x="6686749" y="8798559"/>
                      <a:pt x="6632136" y="8796020"/>
                      <a:pt x="6583174" y="8797290"/>
                    </a:cubicBezTo>
                    <a:close/>
                    <a:moveTo>
                      <a:pt x="7018190" y="8792209"/>
                    </a:moveTo>
                    <a:cubicBezTo>
                      <a:pt x="7033256" y="8790940"/>
                      <a:pt x="7048321" y="8789670"/>
                      <a:pt x="7101051" y="8789670"/>
                    </a:cubicBezTo>
                    <a:cubicBezTo>
                      <a:pt x="7089752" y="8789670"/>
                      <a:pt x="7080336" y="8790940"/>
                      <a:pt x="7101051" y="8790940"/>
                    </a:cubicBezTo>
                    <a:cubicBezTo>
                      <a:pt x="7106700" y="8792209"/>
                      <a:pt x="7042672" y="8790940"/>
                      <a:pt x="7018190" y="8792209"/>
                    </a:cubicBezTo>
                    <a:close/>
                    <a:moveTo>
                      <a:pt x="7204626" y="8790940"/>
                    </a:moveTo>
                    <a:cubicBezTo>
                      <a:pt x="7187677" y="8790940"/>
                      <a:pt x="7191444" y="8792209"/>
                      <a:pt x="7187677" y="8792209"/>
                    </a:cubicBezTo>
                    <a:cubicBezTo>
                      <a:pt x="7138715" y="8792209"/>
                      <a:pt x="7168845" y="8790940"/>
                      <a:pt x="7168845" y="8789670"/>
                    </a:cubicBezTo>
                    <a:cubicBezTo>
                      <a:pt x="7219692" y="8789670"/>
                      <a:pt x="7219692" y="8790940"/>
                      <a:pt x="7270538" y="8789670"/>
                    </a:cubicBezTo>
                    <a:cubicBezTo>
                      <a:pt x="7266771" y="8790940"/>
                      <a:pt x="7208393" y="8792209"/>
                      <a:pt x="7204626" y="8790940"/>
                    </a:cubicBezTo>
                    <a:close/>
                    <a:moveTo>
                      <a:pt x="7588796" y="8785859"/>
                    </a:moveTo>
                    <a:cubicBezTo>
                      <a:pt x="7601979" y="8784590"/>
                      <a:pt x="7605745" y="8784590"/>
                      <a:pt x="7603862" y="8783320"/>
                    </a:cubicBezTo>
                    <a:lnTo>
                      <a:pt x="7671657" y="8783320"/>
                    </a:lnTo>
                    <a:cubicBezTo>
                      <a:pt x="7666007" y="8784590"/>
                      <a:pt x="7628344" y="8784590"/>
                      <a:pt x="7588796" y="8785859"/>
                    </a:cubicBezTo>
                    <a:close/>
                    <a:moveTo>
                      <a:pt x="7690489" y="8785859"/>
                    </a:moveTo>
                    <a:cubicBezTo>
                      <a:pt x="7714970" y="8783320"/>
                      <a:pt x="7735685" y="8784590"/>
                      <a:pt x="7807247" y="8784590"/>
                    </a:cubicBezTo>
                    <a:cubicBezTo>
                      <a:pt x="7822312" y="8787130"/>
                      <a:pt x="7728152" y="8785859"/>
                      <a:pt x="7690489" y="8785859"/>
                    </a:cubicBezTo>
                    <a:close/>
                    <a:moveTo>
                      <a:pt x="8307278" y="8780780"/>
                    </a:moveTo>
                    <a:lnTo>
                      <a:pt x="8285688" y="8780780"/>
                    </a:lnTo>
                    <a:cubicBezTo>
                      <a:pt x="8228538" y="8780780"/>
                      <a:pt x="8159403" y="8780780"/>
                      <a:pt x="8059594" y="8782050"/>
                    </a:cubicBezTo>
                    <a:cubicBezTo>
                      <a:pt x="8074659" y="8784590"/>
                      <a:pt x="8140571" y="8780780"/>
                      <a:pt x="8177738" y="8783320"/>
                    </a:cubicBezTo>
                    <a:cubicBezTo>
                      <a:pt x="8172586" y="8785859"/>
                      <a:pt x="8082192" y="8784590"/>
                      <a:pt x="8027580" y="8784590"/>
                    </a:cubicBezTo>
                    <a:cubicBezTo>
                      <a:pt x="7993683" y="8782050"/>
                      <a:pt x="8050178" y="8780780"/>
                      <a:pt x="8025696" y="8778240"/>
                    </a:cubicBezTo>
                    <a:lnTo>
                      <a:pt x="8346648" y="8778240"/>
                    </a:lnTo>
                    <a:cubicBezTo>
                      <a:pt x="8382208" y="8778240"/>
                      <a:pt x="8420308" y="8779509"/>
                      <a:pt x="8459678" y="8779509"/>
                    </a:cubicBezTo>
                    <a:cubicBezTo>
                      <a:pt x="8415228" y="8780780"/>
                      <a:pt x="8364428" y="8780780"/>
                      <a:pt x="8307278" y="8780780"/>
                    </a:cubicBezTo>
                    <a:close/>
                    <a:moveTo>
                      <a:pt x="8361888" y="8500109"/>
                    </a:moveTo>
                    <a:lnTo>
                      <a:pt x="8398718" y="8500109"/>
                    </a:lnTo>
                    <a:cubicBezTo>
                      <a:pt x="8399988" y="8501380"/>
                      <a:pt x="8399988" y="8501380"/>
                      <a:pt x="8398718" y="8501380"/>
                    </a:cubicBezTo>
                    <a:lnTo>
                      <a:pt x="8344108" y="8501380"/>
                    </a:lnTo>
                    <a:cubicBezTo>
                      <a:pt x="8339028" y="8500109"/>
                      <a:pt x="8349188" y="8500109"/>
                      <a:pt x="8361888" y="8500109"/>
                    </a:cubicBezTo>
                    <a:close/>
                    <a:moveTo>
                      <a:pt x="8505398" y="8211820"/>
                    </a:moveTo>
                    <a:cubicBezTo>
                      <a:pt x="8504128" y="8153400"/>
                      <a:pt x="8504128" y="8091170"/>
                      <a:pt x="8505398" y="8030209"/>
                    </a:cubicBezTo>
                    <a:cubicBezTo>
                      <a:pt x="8506668" y="8087359"/>
                      <a:pt x="8506668" y="8140700"/>
                      <a:pt x="8505398" y="8211820"/>
                    </a:cubicBezTo>
                    <a:close/>
                    <a:moveTo>
                      <a:pt x="8510478" y="7155180"/>
                    </a:moveTo>
                    <a:cubicBezTo>
                      <a:pt x="8510478" y="7120890"/>
                      <a:pt x="8511748" y="7113270"/>
                      <a:pt x="8510478" y="7086600"/>
                    </a:cubicBezTo>
                    <a:cubicBezTo>
                      <a:pt x="8513018" y="7095490"/>
                      <a:pt x="8513018" y="7161530"/>
                      <a:pt x="8510478" y="7155180"/>
                    </a:cubicBezTo>
                    <a:close/>
                    <a:moveTo>
                      <a:pt x="8519368" y="5675630"/>
                    </a:moveTo>
                    <a:cubicBezTo>
                      <a:pt x="8521908" y="5711190"/>
                      <a:pt x="8520638" y="5756910"/>
                      <a:pt x="8521908" y="5822950"/>
                    </a:cubicBezTo>
                    <a:cubicBezTo>
                      <a:pt x="8520638" y="5793740"/>
                      <a:pt x="8518098" y="5722620"/>
                      <a:pt x="8519368" y="5675630"/>
                    </a:cubicBezTo>
                    <a:close/>
                    <a:moveTo>
                      <a:pt x="8532068" y="1982470"/>
                    </a:moveTo>
                    <a:cubicBezTo>
                      <a:pt x="8532068" y="1924050"/>
                      <a:pt x="8530798" y="1896110"/>
                      <a:pt x="8530798" y="1858010"/>
                    </a:cubicBezTo>
                    <a:cubicBezTo>
                      <a:pt x="8532068" y="1847850"/>
                      <a:pt x="8532068" y="1915160"/>
                      <a:pt x="8533338" y="1879600"/>
                    </a:cubicBezTo>
                    <a:cubicBezTo>
                      <a:pt x="8533338" y="1888490"/>
                      <a:pt x="8534608" y="1990090"/>
                      <a:pt x="8532068" y="1982470"/>
                    </a:cubicBezTo>
                    <a:close/>
                    <a:moveTo>
                      <a:pt x="8533338" y="1640840"/>
                    </a:moveTo>
                    <a:lnTo>
                      <a:pt x="8533338" y="1560830"/>
                    </a:lnTo>
                    <a:cubicBezTo>
                      <a:pt x="8534608" y="1517650"/>
                      <a:pt x="8535878" y="1653540"/>
                      <a:pt x="8533338" y="1640840"/>
                    </a:cubicBezTo>
                    <a:close/>
                    <a:moveTo>
                      <a:pt x="8540958" y="384810"/>
                    </a:moveTo>
                    <a:lnTo>
                      <a:pt x="8540958" y="490220"/>
                    </a:lnTo>
                    <a:cubicBezTo>
                      <a:pt x="8540958" y="560070"/>
                      <a:pt x="8540958" y="619760"/>
                      <a:pt x="8535878" y="629920"/>
                    </a:cubicBezTo>
                    <a:cubicBezTo>
                      <a:pt x="8537148" y="721360"/>
                      <a:pt x="8538418" y="814070"/>
                      <a:pt x="8534608" y="902970"/>
                    </a:cubicBezTo>
                    <a:cubicBezTo>
                      <a:pt x="8534608" y="924560"/>
                      <a:pt x="8537148" y="910590"/>
                      <a:pt x="8537148" y="935990"/>
                    </a:cubicBezTo>
                    <a:cubicBezTo>
                      <a:pt x="8533338" y="1027430"/>
                      <a:pt x="8539688" y="1165860"/>
                      <a:pt x="8537148" y="1276350"/>
                    </a:cubicBezTo>
                    <a:cubicBezTo>
                      <a:pt x="8534608" y="1270000"/>
                      <a:pt x="8537148" y="1162050"/>
                      <a:pt x="8534608" y="1197610"/>
                    </a:cubicBezTo>
                    <a:cubicBezTo>
                      <a:pt x="8537148" y="1358900"/>
                      <a:pt x="8532068" y="1492250"/>
                      <a:pt x="8532068" y="1617980"/>
                    </a:cubicBezTo>
                    <a:cubicBezTo>
                      <a:pt x="8530798" y="1614170"/>
                      <a:pt x="8530798" y="1568450"/>
                      <a:pt x="8529528" y="1573530"/>
                    </a:cubicBezTo>
                    <a:cubicBezTo>
                      <a:pt x="8529528" y="1609090"/>
                      <a:pt x="8528258" y="1685290"/>
                      <a:pt x="8529528" y="1732280"/>
                    </a:cubicBezTo>
                    <a:cubicBezTo>
                      <a:pt x="8528258" y="1736090"/>
                      <a:pt x="8528258" y="1748790"/>
                      <a:pt x="8526988" y="1744980"/>
                    </a:cubicBezTo>
                    <a:cubicBezTo>
                      <a:pt x="8528258" y="1828800"/>
                      <a:pt x="8525718" y="1901190"/>
                      <a:pt x="8524448" y="1995170"/>
                    </a:cubicBezTo>
                    <a:cubicBezTo>
                      <a:pt x="8525718" y="2010410"/>
                      <a:pt x="8526988" y="1964690"/>
                      <a:pt x="8526988" y="1993900"/>
                    </a:cubicBezTo>
                    <a:lnTo>
                      <a:pt x="8526988" y="2062480"/>
                    </a:lnTo>
                    <a:cubicBezTo>
                      <a:pt x="8525718" y="2048510"/>
                      <a:pt x="8524448" y="2048510"/>
                      <a:pt x="8524448" y="2075180"/>
                    </a:cubicBezTo>
                    <a:cubicBezTo>
                      <a:pt x="8525718" y="2170430"/>
                      <a:pt x="8524448" y="2289810"/>
                      <a:pt x="8526988" y="2378710"/>
                    </a:cubicBezTo>
                    <a:cubicBezTo>
                      <a:pt x="8524448" y="2350770"/>
                      <a:pt x="8526988" y="2410460"/>
                      <a:pt x="8526988" y="2415540"/>
                    </a:cubicBezTo>
                    <a:cubicBezTo>
                      <a:pt x="8526988" y="2416810"/>
                      <a:pt x="8525718" y="2414270"/>
                      <a:pt x="8525718" y="2415540"/>
                    </a:cubicBezTo>
                    <a:cubicBezTo>
                      <a:pt x="8523178" y="2588260"/>
                      <a:pt x="8529528" y="2937510"/>
                      <a:pt x="8525718" y="3017520"/>
                    </a:cubicBezTo>
                    <a:cubicBezTo>
                      <a:pt x="8526988" y="2998470"/>
                      <a:pt x="8529528" y="3067050"/>
                      <a:pt x="8528258" y="3107690"/>
                    </a:cubicBezTo>
                    <a:cubicBezTo>
                      <a:pt x="8526988" y="3116580"/>
                      <a:pt x="8526988" y="3084830"/>
                      <a:pt x="8525718" y="3086100"/>
                    </a:cubicBezTo>
                    <a:cubicBezTo>
                      <a:pt x="8526988" y="3360420"/>
                      <a:pt x="8525718" y="3662680"/>
                      <a:pt x="8526988" y="3982720"/>
                    </a:cubicBezTo>
                    <a:lnTo>
                      <a:pt x="8526988" y="3959860"/>
                    </a:lnTo>
                    <a:cubicBezTo>
                      <a:pt x="8525718" y="4109720"/>
                      <a:pt x="8524448" y="4174490"/>
                      <a:pt x="8525718" y="4300220"/>
                    </a:cubicBezTo>
                    <a:cubicBezTo>
                      <a:pt x="8524448" y="4413250"/>
                      <a:pt x="8525718" y="4626610"/>
                      <a:pt x="8525718" y="4686300"/>
                    </a:cubicBezTo>
                    <a:cubicBezTo>
                      <a:pt x="8525718" y="4676140"/>
                      <a:pt x="8526988" y="4621530"/>
                      <a:pt x="8528258" y="4652010"/>
                    </a:cubicBezTo>
                    <a:cubicBezTo>
                      <a:pt x="8524448" y="4775200"/>
                      <a:pt x="8524448" y="4879340"/>
                      <a:pt x="8524448" y="5050790"/>
                    </a:cubicBezTo>
                    <a:cubicBezTo>
                      <a:pt x="8520638" y="5064760"/>
                      <a:pt x="8520638" y="5186680"/>
                      <a:pt x="8524448" y="5186680"/>
                    </a:cubicBezTo>
                    <a:cubicBezTo>
                      <a:pt x="8524448" y="5149850"/>
                      <a:pt x="8524448" y="5129530"/>
                      <a:pt x="8523178" y="5119370"/>
                    </a:cubicBezTo>
                    <a:cubicBezTo>
                      <a:pt x="8524448" y="5104130"/>
                      <a:pt x="8523178" y="5059680"/>
                      <a:pt x="8525718" y="5073650"/>
                    </a:cubicBezTo>
                    <a:cubicBezTo>
                      <a:pt x="8525718" y="5132070"/>
                      <a:pt x="8526988" y="5312410"/>
                      <a:pt x="8523178" y="5222240"/>
                    </a:cubicBezTo>
                    <a:cubicBezTo>
                      <a:pt x="8525718" y="5397500"/>
                      <a:pt x="8520638" y="5452110"/>
                      <a:pt x="8523178" y="5608320"/>
                    </a:cubicBezTo>
                    <a:cubicBezTo>
                      <a:pt x="8516828" y="5637530"/>
                      <a:pt x="8521908" y="5849620"/>
                      <a:pt x="8518098" y="5836920"/>
                    </a:cubicBezTo>
                    <a:cubicBezTo>
                      <a:pt x="8519368" y="5878830"/>
                      <a:pt x="8519368" y="5942330"/>
                      <a:pt x="8516828" y="5985510"/>
                    </a:cubicBezTo>
                    <a:cubicBezTo>
                      <a:pt x="8515558" y="5887720"/>
                      <a:pt x="8516828" y="5819140"/>
                      <a:pt x="8514288" y="5759450"/>
                    </a:cubicBezTo>
                    <a:cubicBezTo>
                      <a:pt x="8514288" y="5797550"/>
                      <a:pt x="8514288" y="5829300"/>
                      <a:pt x="8513018" y="5839460"/>
                    </a:cubicBezTo>
                    <a:cubicBezTo>
                      <a:pt x="8515558" y="5888990"/>
                      <a:pt x="8515558" y="5939790"/>
                      <a:pt x="8513018" y="5986780"/>
                    </a:cubicBezTo>
                    <a:cubicBezTo>
                      <a:pt x="8515558" y="5984240"/>
                      <a:pt x="8513018" y="6032500"/>
                      <a:pt x="8513018" y="6043930"/>
                    </a:cubicBezTo>
                    <a:cubicBezTo>
                      <a:pt x="8515558" y="6057900"/>
                      <a:pt x="8513018" y="6007100"/>
                      <a:pt x="8515558" y="6021070"/>
                    </a:cubicBezTo>
                    <a:cubicBezTo>
                      <a:pt x="8516828" y="6094730"/>
                      <a:pt x="8515558" y="6186170"/>
                      <a:pt x="8514288" y="6259830"/>
                    </a:cubicBezTo>
                    <a:cubicBezTo>
                      <a:pt x="8514288" y="6238240"/>
                      <a:pt x="8514288" y="6221730"/>
                      <a:pt x="8513018" y="6215380"/>
                    </a:cubicBezTo>
                    <a:cubicBezTo>
                      <a:pt x="8514288" y="6278880"/>
                      <a:pt x="8510478" y="6350000"/>
                      <a:pt x="8514288" y="6362700"/>
                    </a:cubicBezTo>
                    <a:cubicBezTo>
                      <a:pt x="8514288" y="6338570"/>
                      <a:pt x="8513018" y="6287770"/>
                      <a:pt x="8514288" y="6282690"/>
                    </a:cubicBezTo>
                    <a:cubicBezTo>
                      <a:pt x="8515558" y="6363970"/>
                      <a:pt x="8514288" y="6423660"/>
                      <a:pt x="8513018" y="6475730"/>
                    </a:cubicBezTo>
                    <a:cubicBezTo>
                      <a:pt x="8513018" y="6460490"/>
                      <a:pt x="8513018" y="6393180"/>
                      <a:pt x="8511748" y="6430010"/>
                    </a:cubicBezTo>
                    <a:cubicBezTo>
                      <a:pt x="8511748" y="6483350"/>
                      <a:pt x="8513018" y="6498590"/>
                      <a:pt x="8513018" y="6531610"/>
                    </a:cubicBezTo>
                    <a:cubicBezTo>
                      <a:pt x="8507938" y="6647180"/>
                      <a:pt x="8510478" y="6729730"/>
                      <a:pt x="8507938" y="6850380"/>
                    </a:cubicBezTo>
                    <a:cubicBezTo>
                      <a:pt x="8510478" y="6865620"/>
                      <a:pt x="8509208" y="6934200"/>
                      <a:pt x="8510478" y="6986270"/>
                    </a:cubicBezTo>
                    <a:cubicBezTo>
                      <a:pt x="8509208" y="6986270"/>
                      <a:pt x="8509208" y="6992620"/>
                      <a:pt x="8507938" y="6997700"/>
                    </a:cubicBezTo>
                    <a:cubicBezTo>
                      <a:pt x="8506668" y="7001510"/>
                      <a:pt x="8507938" y="6953250"/>
                      <a:pt x="8505398" y="6964680"/>
                    </a:cubicBezTo>
                    <a:cubicBezTo>
                      <a:pt x="8505398" y="7010400"/>
                      <a:pt x="8506668" y="7113270"/>
                      <a:pt x="8504128" y="7180580"/>
                    </a:cubicBezTo>
                    <a:cubicBezTo>
                      <a:pt x="8505398" y="7208520"/>
                      <a:pt x="8506668" y="7345680"/>
                      <a:pt x="8502858" y="7362190"/>
                    </a:cubicBezTo>
                    <a:cubicBezTo>
                      <a:pt x="8502858" y="7283450"/>
                      <a:pt x="8501588" y="7213600"/>
                      <a:pt x="8502858" y="7169150"/>
                    </a:cubicBezTo>
                    <a:cubicBezTo>
                      <a:pt x="8500318" y="7157720"/>
                      <a:pt x="8504128" y="6935470"/>
                      <a:pt x="8500318" y="6954520"/>
                    </a:cubicBezTo>
                    <a:cubicBezTo>
                      <a:pt x="8501588" y="6944360"/>
                      <a:pt x="8502858" y="6936740"/>
                      <a:pt x="8502858" y="6908800"/>
                    </a:cubicBezTo>
                    <a:cubicBezTo>
                      <a:pt x="8501588" y="6892290"/>
                      <a:pt x="8500318" y="6858000"/>
                      <a:pt x="8499048" y="6830060"/>
                    </a:cubicBezTo>
                    <a:cubicBezTo>
                      <a:pt x="8504128" y="6833870"/>
                      <a:pt x="8496508" y="6762750"/>
                      <a:pt x="8501588" y="6750050"/>
                    </a:cubicBezTo>
                    <a:cubicBezTo>
                      <a:pt x="8501588" y="6713220"/>
                      <a:pt x="8500318" y="6727190"/>
                      <a:pt x="8499048" y="6705600"/>
                    </a:cubicBezTo>
                    <a:cubicBezTo>
                      <a:pt x="8499048" y="6675120"/>
                      <a:pt x="8501588" y="6661150"/>
                      <a:pt x="8501588" y="6625590"/>
                    </a:cubicBezTo>
                    <a:cubicBezTo>
                      <a:pt x="8496508" y="6369050"/>
                      <a:pt x="8501588" y="6074410"/>
                      <a:pt x="8500318" y="5819140"/>
                    </a:cubicBezTo>
                    <a:cubicBezTo>
                      <a:pt x="8500318" y="5876290"/>
                      <a:pt x="8500318" y="5948680"/>
                      <a:pt x="8497778" y="5979160"/>
                    </a:cubicBezTo>
                    <a:cubicBezTo>
                      <a:pt x="8497778" y="5958840"/>
                      <a:pt x="8500318" y="5922010"/>
                      <a:pt x="8497778" y="5910580"/>
                    </a:cubicBezTo>
                    <a:cubicBezTo>
                      <a:pt x="8497778" y="5930900"/>
                      <a:pt x="8497778" y="5967730"/>
                      <a:pt x="8496508" y="5979160"/>
                    </a:cubicBezTo>
                    <a:cubicBezTo>
                      <a:pt x="8495238" y="5918200"/>
                      <a:pt x="8499048" y="5876290"/>
                      <a:pt x="8497778" y="5853430"/>
                    </a:cubicBezTo>
                    <a:cubicBezTo>
                      <a:pt x="8497778" y="5915660"/>
                      <a:pt x="8495238" y="5857240"/>
                      <a:pt x="8495238" y="5854700"/>
                    </a:cubicBezTo>
                    <a:cubicBezTo>
                      <a:pt x="8493968" y="5877560"/>
                      <a:pt x="8496508" y="5910580"/>
                      <a:pt x="8492698" y="5946140"/>
                    </a:cubicBezTo>
                    <a:cubicBezTo>
                      <a:pt x="8493968" y="5948680"/>
                      <a:pt x="8493968" y="5933440"/>
                      <a:pt x="8495238" y="5934710"/>
                    </a:cubicBezTo>
                    <a:cubicBezTo>
                      <a:pt x="8495238" y="5957570"/>
                      <a:pt x="8493968" y="5957570"/>
                      <a:pt x="8492698" y="5980430"/>
                    </a:cubicBezTo>
                    <a:cubicBezTo>
                      <a:pt x="8500318" y="6136640"/>
                      <a:pt x="8493968" y="6384290"/>
                      <a:pt x="8497778" y="6569710"/>
                    </a:cubicBezTo>
                    <a:cubicBezTo>
                      <a:pt x="8493968" y="6579870"/>
                      <a:pt x="8496508" y="6619240"/>
                      <a:pt x="8497778" y="6615430"/>
                    </a:cubicBezTo>
                    <a:cubicBezTo>
                      <a:pt x="8496508" y="6666230"/>
                      <a:pt x="8495238" y="6675120"/>
                      <a:pt x="8493968" y="6695440"/>
                    </a:cubicBezTo>
                    <a:cubicBezTo>
                      <a:pt x="8499048" y="6741160"/>
                      <a:pt x="8493968" y="6880860"/>
                      <a:pt x="8496508" y="6944360"/>
                    </a:cubicBezTo>
                    <a:cubicBezTo>
                      <a:pt x="8492698" y="7014210"/>
                      <a:pt x="8497778" y="7172960"/>
                      <a:pt x="8496508" y="7250430"/>
                    </a:cubicBezTo>
                    <a:cubicBezTo>
                      <a:pt x="8496508" y="7241540"/>
                      <a:pt x="8496508" y="7237730"/>
                      <a:pt x="8497778" y="7239000"/>
                    </a:cubicBezTo>
                    <a:cubicBezTo>
                      <a:pt x="8497778" y="7279640"/>
                      <a:pt x="8499048" y="7303770"/>
                      <a:pt x="8497778" y="7330440"/>
                    </a:cubicBezTo>
                    <a:cubicBezTo>
                      <a:pt x="8496508" y="7303770"/>
                      <a:pt x="8499048" y="7308850"/>
                      <a:pt x="8497778" y="7273290"/>
                    </a:cubicBezTo>
                    <a:cubicBezTo>
                      <a:pt x="8492698" y="7355840"/>
                      <a:pt x="8496508" y="7485380"/>
                      <a:pt x="8495238" y="7603490"/>
                    </a:cubicBezTo>
                    <a:cubicBezTo>
                      <a:pt x="8496508" y="7621270"/>
                      <a:pt x="8496508" y="7647940"/>
                      <a:pt x="8497778" y="7670800"/>
                    </a:cubicBezTo>
                    <a:cubicBezTo>
                      <a:pt x="8496508" y="7692390"/>
                      <a:pt x="8496508" y="7755890"/>
                      <a:pt x="8496508" y="7807960"/>
                    </a:cubicBezTo>
                    <a:cubicBezTo>
                      <a:pt x="8499048" y="7815580"/>
                      <a:pt x="8500318" y="7834630"/>
                      <a:pt x="8499048" y="7886700"/>
                    </a:cubicBezTo>
                    <a:cubicBezTo>
                      <a:pt x="8504128" y="7827010"/>
                      <a:pt x="8502858" y="7720330"/>
                      <a:pt x="8501588" y="7647940"/>
                    </a:cubicBezTo>
                    <a:cubicBezTo>
                      <a:pt x="8504128" y="7687310"/>
                      <a:pt x="8504128" y="7623810"/>
                      <a:pt x="8506668" y="7669530"/>
                    </a:cubicBezTo>
                    <a:cubicBezTo>
                      <a:pt x="8502858" y="7700010"/>
                      <a:pt x="8505398" y="7853680"/>
                      <a:pt x="8505398" y="7915910"/>
                    </a:cubicBezTo>
                    <a:cubicBezTo>
                      <a:pt x="8505398" y="7898130"/>
                      <a:pt x="8505398" y="7882890"/>
                      <a:pt x="8506668" y="7885430"/>
                    </a:cubicBezTo>
                    <a:cubicBezTo>
                      <a:pt x="8506668" y="7919720"/>
                      <a:pt x="8509208" y="7981950"/>
                      <a:pt x="8506668" y="8009890"/>
                    </a:cubicBezTo>
                    <a:cubicBezTo>
                      <a:pt x="8506668" y="7952740"/>
                      <a:pt x="8504128" y="7966710"/>
                      <a:pt x="8506668" y="7929880"/>
                    </a:cubicBezTo>
                    <a:cubicBezTo>
                      <a:pt x="8504128" y="7951470"/>
                      <a:pt x="8502858" y="7979410"/>
                      <a:pt x="8501588" y="8021320"/>
                    </a:cubicBezTo>
                    <a:cubicBezTo>
                      <a:pt x="8504128" y="8028940"/>
                      <a:pt x="8502858" y="7981950"/>
                      <a:pt x="8505398" y="7997190"/>
                    </a:cubicBezTo>
                    <a:lnTo>
                      <a:pt x="8505398" y="8020050"/>
                    </a:lnTo>
                    <a:cubicBezTo>
                      <a:pt x="8504128" y="8035290"/>
                      <a:pt x="8505398" y="8144510"/>
                      <a:pt x="8501588" y="8111490"/>
                    </a:cubicBezTo>
                    <a:cubicBezTo>
                      <a:pt x="8502858" y="8194040"/>
                      <a:pt x="8502858" y="8317230"/>
                      <a:pt x="8499048" y="8350250"/>
                    </a:cubicBezTo>
                    <a:lnTo>
                      <a:pt x="8499048" y="8408670"/>
                    </a:lnTo>
                    <a:cubicBezTo>
                      <a:pt x="8499048" y="8418830"/>
                      <a:pt x="8500318" y="8428990"/>
                      <a:pt x="8500318" y="8439150"/>
                    </a:cubicBezTo>
                    <a:cubicBezTo>
                      <a:pt x="8500318" y="8459470"/>
                      <a:pt x="8501588" y="8479790"/>
                      <a:pt x="8501588" y="8500110"/>
                    </a:cubicBezTo>
                    <a:lnTo>
                      <a:pt x="8463488" y="8500110"/>
                    </a:lnTo>
                    <a:cubicBezTo>
                      <a:pt x="8462218" y="8498840"/>
                      <a:pt x="8463488" y="8497570"/>
                      <a:pt x="8457138" y="8497570"/>
                    </a:cubicBezTo>
                    <a:cubicBezTo>
                      <a:pt x="8454598" y="8498840"/>
                      <a:pt x="8441898" y="8498840"/>
                      <a:pt x="8435548" y="8500110"/>
                    </a:cubicBezTo>
                    <a:cubicBezTo>
                      <a:pt x="8433008" y="8497570"/>
                      <a:pt x="8422848" y="8500110"/>
                      <a:pt x="8421578" y="8498840"/>
                    </a:cubicBezTo>
                    <a:cubicBezTo>
                      <a:pt x="8427928" y="8498840"/>
                      <a:pt x="8426658" y="8497570"/>
                      <a:pt x="8430468" y="8496300"/>
                    </a:cubicBezTo>
                    <a:lnTo>
                      <a:pt x="8407608" y="8496300"/>
                    </a:lnTo>
                    <a:cubicBezTo>
                      <a:pt x="8405068" y="8498840"/>
                      <a:pt x="8422848" y="8497570"/>
                      <a:pt x="8417768" y="8500110"/>
                    </a:cubicBezTo>
                    <a:lnTo>
                      <a:pt x="8405068" y="8500110"/>
                    </a:lnTo>
                    <a:cubicBezTo>
                      <a:pt x="8405068" y="8500110"/>
                      <a:pt x="8401258" y="8501380"/>
                      <a:pt x="8388558" y="8501380"/>
                    </a:cubicBezTo>
                    <a:cubicBezTo>
                      <a:pt x="8366968" y="8500110"/>
                      <a:pt x="8340298" y="8500110"/>
                      <a:pt x="8308548" y="8501380"/>
                    </a:cubicBezTo>
                    <a:cubicBezTo>
                      <a:pt x="8275528" y="8501380"/>
                      <a:pt x="8237428" y="8502650"/>
                      <a:pt x="8195518" y="8501380"/>
                    </a:cubicBezTo>
                    <a:cubicBezTo>
                      <a:pt x="8199328" y="8500110"/>
                      <a:pt x="8210758" y="8500110"/>
                      <a:pt x="8205678" y="8498840"/>
                    </a:cubicBezTo>
                    <a:cubicBezTo>
                      <a:pt x="8157519" y="8498840"/>
                      <a:pt x="8161286" y="8501380"/>
                      <a:pt x="8102907" y="8502650"/>
                    </a:cubicBezTo>
                    <a:lnTo>
                      <a:pt x="8108557" y="8502650"/>
                    </a:lnTo>
                    <a:cubicBezTo>
                      <a:pt x="8021931" y="8505190"/>
                      <a:pt x="7867508" y="8501380"/>
                      <a:pt x="7809130" y="8501380"/>
                    </a:cubicBezTo>
                    <a:cubicBezTo>
                      <a:pt x="7824195" y="8501380"/>
                      <a:pt x="7835495" y="8502650"/>
                      <a:pt x="7816662" y="8502650"/>
                    </a:cubicBezTo>
                    <a:cubicBezTo>
                      <a:pt x="7543600" y="8501380"/>
                      <a:pt x="7311968" y="8502650"/>
                      <a:pt x="7059620" y="8502650"/>
                    </a:cubicBezTo>
                    <a:cubicBezTo>
                      <a:pt x="7057737" y="8501380"/>
                      <a:pt x="7084102" y="8501380"/>
                      <a:pt x="7059620" y="8501380"/>
                    </a:cubicBezTo>
                    <a:cubicBezTo>
                      <a:pt x="6944746" y="8502650"/>
                      <a:pt x="6364724" y="8510270"/>
                      <a:pt x="6470183" y="8501380"/>
                    </a:cubicBezTo>
                    <a:cubicBezTo>
                      <a:pt x="6457000" y="8501380"/>
                      <a:pt x="6436285" y="8501380"/>
                      <a:pt x="6436285" y="8500110"/>
                    </a:cubicBezTo>
                    <a:lnTo>
                      <a:pt x="6487131" y="8500110"/>
                    </a:lnTo>
                    <a:cubicBezTo>
                      <a:pt x="6434401" y="8498840"/>
                      <a:pt x="6338359" y="8501380"/>
                      <a:pt x="6268681" y="8501380"/>
                    </a:cubicBezTo>
                    <a:cubicBezTo>
                      <a:pt x="6251732" y="8500110"/>
                      <a:pt x="6240433" y="8498840"/>
                      <a:pt x="6217835" y="8498840"/>
                    </a:cubicBezTo>
                    <a:cubicBezTo>
                      <a:pt x="6095428" y="8503920"/>
                      <a:pt x="6006918" y="8496300"/>
                      <a:pt x="5880744" y="8498840"/>
                    </a:cubicBezTo>
                    <a:cubicBezTo>
                      <a:pt x="5875095" y="8497570"/>
                      <a:pt x="5946656" y="8498840"/>
                      <a:pt x="5929707" y="8496300"/>
                    </a:cubicBezTo>
                    <a:cubicBezTo>
                      <a:pt x="5758337" y="8501380"/>
                      <a:pt x="5466442" y="8497570"/>
                      <a:pt x="5223511" y="8498840"/>
                    </a:cubicBezTo>
                    <a:cubicBezTo>
                      <a:pt x="5217862" y="8497570"/>
                      <a:pt x="5317671" y="8498840"/>
                      <a:pt x="5289423" y="8496300"/>
                    </a:cubicBezTo>
                    <a:cubicBezTo>
                      <a:pt x="5114286" y="8498840"/>
                      <a:pt x="4784728" y="8496300"/>
                      <a:pt x="4566278" y="8498840"/>
                    </a:cubicBezTo>
                    <a:cubicBezTo>
                      <a:pt x="4617124" y="8496300"/>
                      <a:pt x="4504133" y="8497570"/>
                      <a:pt x="4498484" y="8496300"/>
                    </a:cubicBezTo>
                    <a:cubicBezTo>
                      <a:pt x="4645372" y="8491220"/>
                      <a:pt x="4803560" y="8496300"/>
                      <a:pt x="5001295" y="8492490"/>
                    </a:cubicBezTo>
                    <a:cubicBezTo>
                      <a:pt x="4991879" y="8491220"/>
                      <a:pt x="5020127" y="8488680"/>
                      <a:pt x="4982463" y="8488680"/>
                    </a:cubicBezTo>
                    <a:cubicBezTo>
                      <a:pt x="4929734" y="8495030"/>
                      <a:pt x="4720699" y="8491220"/>
                      <a:pt x="4581344" y="8493760"/>
                    </a:cubicBezTo>
                    <a:cubicBezTo>
                      <a:pt x="4573811" y="8492490"/>
                      <a:pt x="4528615" y="8493760"/>
                      <a:pt x="4547446" y="8491220"/>
                    </a:cubicBezTo>
                    <a:cubicBezTo>
                      <a:pt x="4417506" y="8495030"/>
                      <a:pt x="4159509" y="8493760"/>
                      <a:pt x="3958008" y="8492490"/>
                    </a:cubicBezTo>
                    <a:cubicBezTo>
                      <a:pt x="3909045" y="8495030"/>
                      <a:pt x="3792288" y="8492490"/>
                      <a:pt x="3705661" y="8493760"/>
                    </a:cubicBezTo>
                    <a:cubicBezTo>
                      <a:pt x="3741441" y="8492490"/>
                      <a:pt x="3730142" y="8489950"/>
                      <a:pt x="3788521" y="8489950"/>
                    </a:cubicBezTo>
                    <a:cubicBezTo>
                      <a:pt x="3809236" y="8491220"/>
                      <a:pt x="3737675" y="8492490"/>
                      <a:pt x="3805470" y="8492490"/>
                    </a:cubicBezTo>
                    <a:cubicBezTo>
                      <a:pt x="3826185" y="8487410"/>
                      <a:pt x="4044635" y="8491220"/>
                      <a:pt x="4089831" y="8488680"/>
                    </a:cubicBezTo>
                    <a:cubicBezTo>
                      <a:pt x="4046518" y="8488680"/>
                      <a:pt x="4112430" y="8487410"/>
                      <a:pt x="4087948" y="8486140"/>
                    </a:cubicBezTo>
                    <a:cubicBezTo>
                      <a:pt x="4016387" y="8488680"/>
                      <a:pt x="3950476" y="8486140"/>
                      <a:pt x="3886447" y="8488680"/>
                    </a:cubicBezTo>
                    <a:cubicBezTo>
                      <a:pt x="3848783" y="8486140"/>
                      <a:pt x="3718843" y="8484870"/>
                      <a:pt x="3777222" y="8488680"/>
                    </a:cubicBezTo>
                    <a:cubicBezTo>
                      <a:pt x="3715077" y="8486140"/>
                      <a:pt x="3588903" y="8488680"/>
                      <a:pt x="3530524" y="8484870"/>
                    </a:cubicBezTo>
                    <a:cubicBezTo>
                      <a:pt x="3713194" y="8484870"/>
                      <a:pt x="3779105" y="8482330"/>
                      <a:pt x="3916578" y="8482330"/>
                    </a:cubicBezTo>
                    <a:cubicBezTo>
                      <a:pt x="3837484" y="8479790"/>
                      <a:pt x="3792288" y="8481060"/>
                      <a:pt x="3713194" y="8481060"/>
                    </a:cubicBezTo>
                    <a:cubicBezTo>
                      <a:pt x="3711310" y="8479790"/>
                      <a:pt x="3720726" y="8479790"/>
                      <a:pt x="3730142" y="8478520"/>
                    </a:cubicBezTo>
                    <a:cubicBezTo>
                      <a:pt x="3485328" y="8478520"/>
                      <a:pt x="3323374" y="8478520"/>
                      <a:pt x="3138821" y="8474710"/>
                    </a:cubicBezTo>
                    <a:cubicBezTo>
                      <a:pt x="3136938" y="8475980"/>
                      <a:pt x="3142587" y="8477250"/>
                      <a:pt x="3121872" y="8477250"/>
                    </a:cubicBezTo>
                    <a:cubicBezTo>
                      <a:pt x="3012647" y="8474710"/>
                      <a:pt x="2813029" y="8475980"/>
                      <a:pt x="2700038" y="8475980"/>
                    </a:cubicBezTo>
                    <a:cubicBezTo>
                      <a:pt x="2720753" y="8475980"/>
                      <a:pt x="2739585" y="8475980"/>
                      <a:pt x="2733935" y="8477250"/>
                    </a:cubicBezTo>
                    <a:cubicBezTo>
                      <a:pt x="2660491" y="8477250"/>
                      <a:pt x="2571981" y="8478520"/>
                      <a:pt x="2564448" y="8475980"/>
                    </a:cubicBezTo>
                    <a:cubicBezTo>
                      <a:pt x="2526785" y="8475980"/>
                      <a:pt x="2549383" y="8478520"/>
                      <a:pt x="2498537" y="8478520"/>
                    </a:cubicBezTo>
                    <a:cubicBezTo>
                      <a:pt x="2447691" y="8477250"/>
                      <a:pt x="2423209" y="8474710"/>
                      <a:pt x="2364830" y="8473440"/>
                    </a:cubicBezTo>
                    <a:cubicBezTo>
                      <a:pt x="2404377" y="8475980"/>
                      <a:pt x="2136965" y="8477250"/>
                      <a:pt x="2210409" y="8472170"/>
                    </a:cubicBezTo>
                    <a:cubicBezTo>
                      <a:pt x="2104950" y="8472170"/>
                      <a:pt x="2048455" y="8473440"/>
                      <a:pt x="1973127" y="8469630"/>
                    </a:cubicBezTo>
                    <a:cubicBezTo>
                      <a:pt x="1942996" y="8470900"/>
                      <a:pt x="1916631" y="8472170"/>
                      <a:pt x="1873318" y="8473440"/>
                    </a:cubicBezTo>
                    <a:cubicBezTo>
                      <a:pt x="1886500" y="8479790"/>
                      <a:pt x="1850720" y="8481060"/>
                      <a:pt x="1862019" y="8486140"/>
                    </a:cubicBezTo>
                    <a:cubicBezTo>
                      <a:pt x="1950529" y="8484870"/>
                      <a:pt x="2016440" y="8483600"/>
                      <a:pt x="2048455" y="8488680"/>
                    </a:cubicBezTo>
                    <a:cubicBezTo>
                      <a:pt x="2067287" y="8486140"/>
                      <a:pt x="2200993" y="8486140"/>
                      <a:pt x="2233007" y="8488680"/>
                    </a:cubicBezTo>
                    <a:cubicBezTo>
                      <a:pt x="2345998" y="8484870"/>
                      <a:pt x="2506069" y="8489950"/>
                      <a:pt x="2686856" y="8488680"/>
                    </a:cubicBezTo>
                    <a:cubicBezTo>
                      <a:pt x="2679323" y="8492490"/>
                      <a:pt x="2743351" y="8489950"/>
                      <a:pt x="2771599" y="8492490"/>
                    </a:cubicBezTo>
                    <a:cubicBezTo>
                      <a:pt x="2711337" y="8492490"/>
                      <a:pt x="2658608" y="8493760"/>
                      <a:pt x="2603996" y="8493760"/>
                    </a:cubicBezTo>
                    <a:cubicBezTo>
                      <a:pt x="2626594" y="8491220"/>
                      <a:pt x="2600229" y="8491220"/>
                      <a:pt x="2568215" y="8489950"/>
                    </a:cubicBezTo>
                    <a:cubicBezTo>
                      <a:pt x="2545617" y="8492490"/>
                      <a:pt x="2458990" y="8491220"/>
                      <a:pt x="2434508" y="8489950"/>
                    </a:cubicBezTo>
                    <a:cubicBezTo>
                      <a:pt x="2415677" y="8492490"/>
                      <a:pt x="2506069" y="8491220"/>
                      <a:pt x="2519252" y="8492490"/>
                    </a:cubicBezTo>
                    <a:cubicBezTo>
                      <a:pt x="2455223" y="8493760"/>
                      <a:pt x="2376129" y="8493760"/>
                      <a:pt x="2317751" y="8495030"/>
                    </a:cubicBezTo>
                    <a:cubicBezTo>
                      <a:pt x="2283853" y="8491220"/>
                      <a:pt x="2159563" y="8491220"/>
                      <a:pt x="2082352" y="8493760"/>
                    </a:cubicBezTo>
                    <a:cubicBezTo>
                      <a:pt x="2048455" y="8492490"/>
                      <a:pt x="2048455" y="8491220"/>
                      <a:pt x="2080469" y="8489950"/>
                    </a:cubicBezTo>
                    <a:cubicBezTo>
                      <a:pt x="1926047" y="8492490"/>
                      <a:pt x="1733962" y="8492490"/>
                      <a:pt x="1624737" y="8489950"/>
                    </a:cubicBezTo>
                    <a:cubicBezTo>
                      <a:pt x="1581424" y="8495030"/>
                      <a:pt x="1443951" y="8488680"/>
                      <a:pt x="1389338" y="8489950"/>
                    </a:cubicBezTo>
                    <a:cubicBezTo>
                      <a:pt x="1413820" y="8489950"/>
                      <a:pt x="1430769" y="8491220"/>
                      <a:pt x="1440185" y="8492490"/>
                    </a:cubicBezTo>
                    <a:cubicBezTo>
                      <a:pt x="1387455" y="8492490"/>
                      <a:pt x="1391222" y="8493760"/>
                      <a:pt x="1340376" y="8493760"/>
                    </a:cubicBezTo>
                    <a:cubicBezTo>
                      <a:pt x="1342259" y="8491220"/>
                      <a:pt x="1276347" y="8491220"/>
                      <a:pt x="1238683" y="8489950"/>
                    </a:cubicBezTo>
                    <a:cubicBezTo>
                      <a:pt x="1223618" y="8491220"/>
                      <a:pt x="1289529" y="8492490"/>
                      <a:pt x="1240566" y="8492490"/>
                    </a:cubicBezTo>
                    <a:cubicBezTo>
                      <a:pt x="1097444" y="8492490"/>
                      <a:pt x="1044715" y="8491220"/>
                      <a:pt x="937373" y="8493760"/>
                    </a:cubicBezTo>
                    <a:cubicBezTo>
                      <a:pt x="922307" y="8491220"/>
                      <a:pt x="935490" y="8489950"/>
                      <a:pt x="833798" y="8489950"/>
                    </a:cubicBezTo>
                    <a:cubicBezTo>
                      <a:pt x="835681" y="8491220"/>
                      <a:pt x="831914" y="8492490"/>
                      <a:pt x="818732" y="8492490"/>
                    </a:cubicBezTo>
                    <a:cubicBezTo>
                      <a:pt x="766003" y="8492490"/>
                      <a:pt x="717040" y="8491220"/>
                      <a:pt x="668077" y="8493760"/>
                    </a:cubicBezTo>
                    <a:cubicBezTo>
                      <a:pt x="647362" y="8491220"/>
                      <a:pt x="732105" y="8489950"/>
                      <a:pt x="784835" y="8489950"/>
                    </a:cubicBezTo>
                    <a:cubicBezTo>
                      <a:pt x="675610" y="8489950"/>
                      <a:pt x="608330" y="8482330"/>
                      <a:pt x="579120" y="8487410"/>
                    </a:cubicBezTo>
                    <a:lnTo>
                      <a:pt x="561340" y="8487410"/>
                    </a:lnTo>
                    <a:cubicBezTo>
                      <a:pt x="513080" y="8486140"/>
                      <a:pt x="469900" y="8486140"/>
                      <a:pt x="426720" y="8484870"/>
                    </a:cubicBezTo>
                    <a:lnTo>
                      <a:pt x="407670" y="8484870"/>
                    </a:lnTo>
                    <a:cubicBezTo>
                      <a:pt x="403860" y="8484870"/>
                      <a:pt x="400050" y="8484870"/>
                      <a:pt x="394970" y="8483600"/>
                    </a:cubicBezTo>
                    <a:cubicBezTo>
                      <a:pt x="387350" y="8483600"/>
                      <a:pt x="378460" y="8482330"/>
                      <a:pt x="369570" y="8482330"/>
                    </a:cubicBezTo>
                    <a:cubicBezTo>
                      <a:pt x="370840" y="8481060"/>
                      <a:pt x="375920" y="8481060"/>
                      <a:pt x="377190" y="8479790"/>
                    </a:cubicBezTo>
                    <a:cubicBezTo>
                      <a:pt x="359410" y="8478520"/>
                      <a:pt x="345440" y="8483600"/>
                      <a:pt x="346710" y="8479790"/>
                    </a:cubicBezTo>
                    <a:cubicBezTo>
                      <a:pt x="363220" y="8479790"/>
                      <a:pt x="383540" y="8479790"/>
                      <a:pt x="392430" y="8478520"/>
                    </a:cubicBezTo>
                    <a:cubicBezTo>
                      <a:pt x="386080" y="8478520"/>
                      <a:pt x="381000" y="8478520"/>
                      <a:pt x="379730" y="8477250"/>
                    </a:cubicBezTo>
                    <a:cubicBezTo>
                      <a:pt x="393700" y="8478520"/>
                      <a:pt x="383540" y="8474710"/>
                      <a:pt x="410210" y="8475980"/>
                    </a:cubicBezTo>
                    <a:cubicBezTo>
                      <a:pt x="408940" y="8474710"/>
                      <a:pt x="411480" y="8473440"/>
                      <a:pt x="414020" y="8473440"/>
                    </a:cubicBezTo>
                    <a:lnTo>
                      <a:pt x="420370" y="8473440"/>
                    </a:lnTo>
                    <a:cubicBezTo>
                      <a:pt x="424180" y="8473440"/>
                      <a:pt x="426720" y="8473440"/>
                      <a:pt x="426720" y="8472170"/>
                    </a:cubicBezTo>
                    <a:lnTo>
                      <a:pt x="405130" y="8472170"/>
                    </a:lnTo>
                    <a:cubicBezTo>
                      <a:pt x="400050" y="8472170"/>
                      <a:pt x="396240" y="8470900"/>
                      <a:pt x="394970" y="8470900"/>
                    </a:cubicBezTo>
                    <a:cubicBezTo>
                      <a:pt x="401320" y="8470900"/>
                      <a:pt x="406400" y="8469630"/>
                      <a:pt x="410210" y="8469630"/>
                    </a:cubicBezTo>
                    <a:lnTo>
                      <a:pt x="444500" y="8469630"/>
                    </a:lnTo>
                    <a:cubicBezTo>
                      <a:pt x="474980" y="8469630"/>
                      <a:pt x="501650" y="8470900"/>
                      <a:pt x="527050" y="8472170"/>
                    </a:cubicBezTo>
                    <a:cubicBezTo>
                      <a:pt x="510540" y="8472170"/>
                      <a:pt x="468630" y="8470900"/>
                      <a:pt x="469900" y="8473440"/>
                    </a:cubicBezTo>
                    <a:cubicBezTo>
                      <a:pt x="532130" y="8473440"/>
                      <a:pt x="430530" y="8475980"/>
                      <a:pt x="492760" y="8475980"/>
                    </a:cubicBezTo>
                    <a:cubicBezTo>
                      <a:pt x="513080" y="8474710"/>
                      <a:pt x="535940" y="8473440"/>
                      <a:pt x="558800" y="8473440"/>
                    </a:cubicBezTo>
                    <a:lnTo>
                      <a:pt x="558800" y="8464550"/>
                    </a:lnTo>
                    <a:cubicBezTo>
                      <a:pt x="500380" y="8463280"/>
                      <a:pt x="443230" y="8463280"/>
                      <a:pt x="412750" y="8462010"/>
                    </a:cubicBezTo>
                    <a:lnTo>
                      <a:pt x="416560" y="8462010"/>
                    </a:lnTo>
                    <a:cubicBezTo>
                      <a:pt x="417830" y="8462010"/>
                      <a:pt x="417830" y="8462010"/>
                      <a:pt x="416560" y="8462010"/>
                    </a:cubicBezTo>
                    <a:lnTo>
                      <a:pt x="401320" y="8462010"/>
                    </a:lnTo>
                    <a:cubicBezTo>
                      <a:pt x="397510" y="8463280"/>
                      <a:pt x="411480" y="8464550"/>
                      <a:pt x="403860" y="8464550"/>
                    </a:cubicBezTo>
                    <a:cubicBezTo>
                      <a:pt x="401320" y="8462010"/>
                      <a:pt x="383540" y="8464550"/>
                      <a:pt x="381000" y="8463280"/>
                    </a:cubicBezTo>
                    <a:cubicBezTo>
                      <a:pt x="378460" y="8460740"/>
                      <a:pt x="389890" y="8463280"/>
                      <a:pt x="389890" y="8460740"/>
                    </a:cubicBezTo>
                    <a:cubicBezTo>
                      <a:pt x="381000" y="8459470"/>
                      <a:pt x="372110" y="8458200"/>
                      <a:pt x="361950" y="8458200"/>
                    </a:cubicBezTo>
                    <a:lnTo>
                      <a:pt x="361950" y="8454390"/>
                    </a:lnTo>
                    <a:lnTo>
                      <a:pt x="361950" y="8456930"/>
                    </a:lnTo>
                    <a:cubicBezTo>
                      <a:pt x="374650" y="8455660"/>
                      <a:pt x="388620" y="8456930"/>
                      <a:pt x="405130" y="8456930"/>
                    </a:cubicBezTo>
                    <a:lnTo>
                      <a:pt x="496570" y="8456930"/>
                    </a:lnTo>
                    <a:cubicBezTo>
                      <a:pt x="516890" y="8456930"/>
                      <a:pt x="537210" y="8456930"/>
                      <a:pt x="557530" y="8455660"/>
                    </a:cubicBezTo>
                    <a:lnTo>
                      <a:pt x="557530" y="8454390"/>
                    </a:lnTo>
                    <a:lnTo>
                      <a:pt x="543560" y="8454390"/>
                    </a:lnTo>
                    <a:cubicBezTo>
                      <a:pt x="534670" y="8450580"/>
                      <a:pt x="504190" y="8454390"/>
                      <a:pt x="474980" y="8453120"/>
                    </a:cubicBezTo>
                    <a:cubicBezTo>
                      <a:pt x="488950" y="8450580"/>
                      <a:pt x="523240" y="8450580"/>
                      <a:pt x="558800" y="8450580"/>
                    </a:cubicBezTo>
                    <a:lnTo>
                      <a:pt x="558800" y="8444230"/>
                    </a:lnTo>
                    <a:cubicBezTo>
                      <a:pt x="527050" y="8444230"/>
                      <a:pt x="509270" y="8445500"/>
                      <a:pt x="485140" y="8445500"/>
                    </a:cubicBezTo>
                    <a:cubicBezTo>
                      <a:pt x="473710" y="8445500"/>
                      <a:pt x="461010" y="8445500"/>
                      <a:pt x="448310" y="8444230"/>
                    </a:cubicBezTo>
                    <a:lnTo>
                      <a:pt x="400050" y="8444230"/>
                    </a:lnTo>
                    <a:cubicBezTo>
                      <a:pt x="391160" y="8445500"/>
                      <a:pt x="381000" y="8445500"/>
                      <a:pt x="372110" y="8446770"/>
                    </a:cubicBezTo>
                    <a:cubicBezTo>
                      <a:pt x="370840" y="8437880"/>
                      <a:pt x="370840" y="8427720"/>
                      <a:pt x="372110" y="8420100"/>
                    </a:cubicBezTo>
                    <a:cubicBezTo>
                      <a:pt x="369570" y="8416290"/>
                      <a:pt x="372110" y="8406130"/>
                      <a:pt x="369570" y="8406130"/>
                    </a:cubicBezTo>
                    <a:lnTo>
                      <a:pt x="369570" y="8403590"/>
                    </a:lnTo>
                    <a:lnTo>
                      <a:pt x="369570" y="8331200"/>
                    </a:lnTo>
                    <a:cubicBezTo>
                      <a:pt x="368300" y="8338820"/>
                      <a:pt x="369570" y="8384540"/>
                      <a:pt x="368300" y="8388350"/>
                    </a:cubicBezTo>
                    <a:cubicBezTo>
                      <a:pt x="367030" y="8385810"/>
                      <a:pt x="367030" y="8375650"/>
                      <a:pt x="367030" y="8365490"/>
                    </a:cubicBezTo>
                    <a:cubicBezTo>
                      <a:pt x="368300" y="8335010"/>
                      <a:pt x="368300" y="8329931"/>
                      <a:pt x="367030" y="8296910"/>
                    </a:cubicBezTo>
                    <a:cubicBezTo>
                      <a:pt x="367030" y="8285481"/>
                      <a:pt x="368300" y="8274050"/>
                      <a:pt x="369570" y="8262620"/>
                    </a:cubicBezTo>
                    <a:cubicBezTo>
                      <a:pt x="369570" y="8191500"/>
                      <a:pt x="368300" y="8161020"/>
                      <a:pt x="368300" y="8092440"/>
                    </a:cubicBezTo>
                    <a:cubicBezTo>
                      <a:pt x="369570" y="8091170"/>
                      <a:pt x="369570" y="8097520"/>
                      <a:pt x="370840" y="8102600"/>
                    </a:cubicBezTo>
                    <a:cubicBezTo>
                      <a:pt x="369570" y="8072120"/>
                      <a:pt x="369570" y="8045450"/>
                      <a:pt x="370840" y="8022590"/>
                    </a:cubicBezTo>
                    <a:cubicBezTo>
                      <a:pt x="372110" y="8055610"/>
                      <a:pt x="373380" y="8079740"/>
                      <a:pt x="374650" y="8101331"/>
                    </a:cubicBezTo>
                    <a:cubicBezTo>
                      <a:pt x="373380" y="8051800"/>
                      <a:pt x="374650" y="7971790"/>
                      <a:pt x="370840" y="7955281"/>
                    </a:cubicBezTo>
                    <a:cubicBezTo>
                      <a:pt x="370840" y="7975600"/>
                      <a:pt x="373380" y="8002270"/>
                      <a:pt x="370840" y="8012431"/>
                    </a:cubicBezTo>
                    <a:cubicBezTo>
                      <a:pt x="370840" y="7978140"/>
                      <a:pt x="369570" y="7947660"/>
                      <a:pt x="368300" y="7922260"/>
                    </a:cubicBezTo>
                    <a:cubicBezTo>
                      <a:pt x="369570" y="7923531"/>
                      <a:pt x="369570" y="7910831"/>
                      <a:pt x="369570" y="7887970"/>
                    </a:cubicBezTo>
                    <a:cubicBezTo>
                      <a:pt x="370840" y="7912100"/>
                      <a:pt x="373380" y="7874000"/>
                      <a:pt x="374650" y="7852410"/>
                    </a:cubicBezTo>
                    <a:cubicBezTo>
                      <a:pt x="372110" y="7846060"/>
                      <a:pt x="372110" y="7877810"/>
                      <a:pt x="369570" y="7876540"/>
                    </a:cubicBezTo>
                    <a:cubicBezTo>
                      <a:pt x="369570" y="7823200"/>
                      <a:pt x="368300" y="7865110"/>
                      <a:pt x="368300" y="7842250"/>
                    </a:cubicBezTo>
                    <a:cubicBezTo>
                      <a:pt x="368300" y="7783831"/>
                      <a:pt x="370840" y="7777481"/>
                      <a:pt x="370840" y="7727950"/>
                    </a:cubicBezTo>
                    <a:cubicBezTo>
                      <a:pt x="373380" y="7740650"/>
                      <a:pt x="373380" y="7786370"/>
                      <a:pt x="374650" y="7806690"/>
                    </a:cubicBezTo>
                    <a:cubicBezTo>
                      <a:pt x="374650" y="7743190"/>
                      <a:pt x="372110" y="7736840"/>
                      <a:pt x="372110" y="7682231"/>
                    </a:cubicBezTo>
                    <a:cubicBezTo>
                      <a:pt x="373380" y="7683500"/>
                      <a:pt x="374650" y="7703820"/>
                      <a:pt x="374650" y="7669531"/>
                    </a:cubicBezTo>
                    <a:cubicBezTo>
                      <a:pt x="370840" y="7598410"/>
                      <a:pt x="372110" y="7453631"/>
                      <a:pt x="370840" y="7363460"/>
                    </a:cubicBezTo>
                    <a:cubicBezTo>
                      <a:pt x="369570" y="7378700"/>
                      <a:pt x="372110" y="7397750"/>
                      <a:pt x="370840" y="7409181"/>
                    </a:cubicBezTo>
                    <a:cubicBezTo>
                      <a:pt x="369570" y="7406640"/>
                      <a:pt x="369570" y="7385050"/>
                      <a:pt x="369570" y="7374890"/>
                    </a:cubicBezTo>
                    <a:cubicBezTo>
                      <a:pt x="370840" y="7368540"/>
                      <a:pt x="370840" y="7330440"/>
                      <a:pt x="373380" y="7339331"/>
                    </a:cubicBezTo>
                    <a:cubicBezTo>
                      <a:pt x="370840" y="7275831"/>
                      <a:pt x="373380" y="7205981"/>
                      <a:pt x="372110" y="7123431"/>
                    </a:cubicBezTo>
                    <a:cubicBezTo>
                      <a:pt x="373380" y="7113270"/>
                      <a:pt x="377190" y="7094220"/>
                      <a:pt x="374650" y="7066281"/>
                    </a:cubicBezTo>
                    <a:cubicBezTo>
                      <a:pt x="374650" y="7080250"/>
                      <a:pt x="374650" y="7092950"/>
                      <a:pt x="373380" y="7089140"/>
                    </a:cubicBezTo>
                    <a:cubicBezTo>
                      <a:pt x="372110" y="7040881"/>
                      <a:pt x="372110" y="7007860"/>
                      <a:pt x="372110" y="6930390"/>
                    </a:cubicBezTo>
                    <a:cubicBezTo>
                      <a:pt x="377190" y="6921500"/>
                      <a:pt x="375920" y="6828790"/>
                      <a:pt x="378460" y="6780531"/>
                    </a:cubicBezTo>
                    <a:cubicBezTo>
                      <a:pt x="377190" y="6755131"/>
                      <a:pt x="377190" y="6795770"/>
                      <a:pt x="375920" y="6769100"/>
                    </a:cubicBezTo>
                    <a:cubicBezTo>
                      <a:pt x="379730" y="6652260"/>
                      <a:pt x="378460" y="6581140"/>
                      <a:pt x="379730" y="6427470"/>
                    </a:cubicBezTo>
                    <a:cubicBezTo>
                      <a:pt x="381000" y="6497320"/>
                      <a:pt x="381000" y="6374130"/>
                      <a:pt x="382270" y="6396990"/>
                    </a:cubicBezTo>
                    <a:cubicBezTo>
                      <a:pt x="381000" y="6351270"/>
                      <a:pt x="379730" y="6278880"/>
                      <a:pt x="381000" y="6243320"/>
                    </a:cubicBezTo>
                    <a:cubicBezTo>
                      <a:pt x="379730" y="6250940"/>
                      <a:pt x="378460" y="6248400"/>
                      <a:pt x="378460" y="6234430"/>
                    </a:cubicBezTo>
                    <a:cubicBezTo>
                      <a:pt x="379730" y="6211570"/>
                      <a:pt x="381000" y="6230620"/>
                      <a:pt x="379730" y="6188710"/>
                    </a:cubicBezTo>
                    <a:cubicBezTo>
                      <a:pt x="382270" y="6195060"/>
                      <a:pt x="383540" y="6183630"/>
                      <a:pt x="383540" y="6153150"/>
                    </a:cubicBezTo>
                    <a:cubicBezTo>
                      <a:pt x="383540" y="6137910"/>
                      <a:pt x="381000" y="6151880"/>
                      <a:pt x="381000" y="6131560"/>
                    </a:cubicBezTo>
                    <a:cubicBezTo>
                      <a:pt x="381000" y="6096000"/>
                      <a:pt x="382270" y="6087110"/>
                      <a:pt x="382270" y="6062980"/>
                    </a:cubicBezTo>
                    <a:cubicBezTo>
                      <a:pt x="382270" y="6079490"/>
                      <a:pt x="383540" y="6090920"/>
                      <a:pt x="384810" y="6096000"/>
                    </a:cubicBezTo>
                    <a:cubicBezTo>
                      <a:pt x="384810" y="6057900"/>
                      <a:pt x="386080" y="6076950"/>
                      <a:pt x="387350" y="6084570"/>
                    </a:cubicBezTo>
                    <a:cubicBezTo>
                      <a:pt x="387350" y="6049010"/>
                      <a:pt x="388620" y="6014720"/>
                      <a:pt x="389890" y="5993130"/>
                    </a:cubicBezTo>
                    <a:cubicBezTo>
                      <a:pt x="386080" y="5994400"/>
                      <a:pt x="384810" y="6023610"/>
                      <a:pt x="382270" y="5994400"/>
                    </a:cubicBezTo>
                    <a:cubicBezTo>
                      <a:pt x="382270" y="6029960"/>
                      <a:pt x="379730" y="6026150"/>
                      <a:pt x="377190" y="6041390"/>
                    </a:cubicBezTo>
                    <a:cubicBezTo>
                      <a:pt x="377190" y="5873750"/>
                      <a:pt x="379730" y="5651500"/>
                      <a:pt x="384810" y="5505450"/>
                    </a:cubicBezTo>
                    <a:cubicBezTo>
                      <a:pt x="387350" y="5527040"/>
                      <a:pt x="388620" y="5525770"/>
                      <a:pt x="391160" y="5492750"/>
                    </a:cubicBezTo>
                    <a:cubicBezTo>
                      <a:pt x="378460" y="5427980"/>
                      <a:pt x="392430" y="5207000"/>
                      <a:pt x="387350" y="5062220"/>
                    </a:cubicBezTo>
                    <a:cubicBezTo>
                      <a:pt x="383540" y="5046980"/>
                      <a:pt x="383540" y="5072380"/>
                      <a:pt x="379730" y="5076190"/>
                    </a:cubicBezTo>
                    <a:cubicBezTo>
                      <a:pt x="379730" y="4987290"/>
                      <a:pt x="377190" y="4966970"/>
                      <a:pt x="374650" y="4930140"/>
                    </a:cubicBezTo>
                    <a:cubicBezTo>
                      <a:pt x="373380" y="4862830"/>
                      <a:pt x="374650" y="4833620"/>
                      <a:pt x="373380" y="4759960"/>
                    </a:cubicBezTo>
                    <a:cubicBezTo>
                      <a:pt x="374650" y="4758690"/>
                      <a:pt x="374650" y="4756150"/>
                      <a:pt x="374650" y="4737100"/>
                    </a:cubicBezTo>
                    <a:cubicBezTo>
                      <a:pt x="374650" y="4706620"/>
                      <a:pt x="373380" y="4767580"/>
                      <a:pt x="370840" y="4749800"/>
                    </a:cubicBezTo>
                    <a:cubicBezTo>
                      <a:pt x="370840" y="4672330"/>
                      <a:pt x="363220" y="4654550"/>
                      <a:pt x="365760" y="4580890"/>
                    </a:cubicBezTo>
                    <a:cubicBezTo>
                      <a:pt x="361950" y="4603750"/>
                      <a:pt x="359410" y="4582160"/>
                      <a:pt x="358140" y="4572000"/>
                    </a:cubicBezTo>
                    <a:cubicBezTo>
                      <a:pt x="359410" y="4572000"/>
                      <a:pt x="359410" y="4540250"/>
                      <a:pt x="358140" y="4537710"/>
                    </a:cubicBezTo>
                    <a:cubicBezTo>
                      <a:pt x="358140" y="4555490"/>
                      <a:pt x="356870" y="4537710"/>
                      <a:pt x="358140" y="4514850"/>
                    </a:cubicBezTo>
                    <a:cubicBezTo>
                      <a:pt x="359410" y="4538980"/>
                      <a:pt x="363220" y="4456430"/>
                      <a:pt x="360680" y="4446270"/>
                    </a:cubicBezTo>
                    <a:cubicBezTo>
                      <a:pt x="359410" y="4486910"/>
                      <a:pt x="358140" y="4559300"/>
                      <a:pt x="354330" y="4527550"/>
                    </a:cubicBezTo>
                    <a:cubicBezTo>
                      <a:pt x="354330" y="4568190"/>
                      <a:pt x="354330" y="4585970"/>
                      <a:pt x="351790" y="4596130"/>
                    </a:cubicBezTo>
                    <a:cubicBezTo>
                      <a:pt x="350520" y="4583430"/>
                      <a:pt x="349250" y="4568190"/>
                      <a:pt x="349250" y="4551680"/>
                    </a:cubicBezTo>
                    <a:cubicBezTo>
                      <a:pt x="347980" y="4561840"/>
                      <a:pt x="346710" y="4583430"/>
                      <a:pt x="345440" y="4597400"/>
                    </a:cubicBezTo>
                    <a:cubicBezTo>
                      <a:pt x="342900" y="4546600"/>
                      <a:pt x="341630" y="4418330"/>
                      <a:pt x="345440" y="4358640"/>
                    </a:cubicBezTo>
                    <a:cubicBezTo>
                      <a:pt x="344170" y="4312920"/>
                      <a:pt x="339090" y="4264660"/>
                      <a:pt x="342900" y="4222750"/>
                    </a:cubicBezTo>
                    <a:cubicBezTo>
                      <a:pt x="342900" y="4237990"/>
                      <a:pt x="344170" y="4274820"/>
                      <a:pt x="346710" y="4290060"/>
                    </a:cubicBezTo>
                    <a:cubicBezTo>
                      <a:pt x="346710" y="4244340"/>
                      <a:pt x="342900" y="4187190"/>
                      <a:pt x="345440" y="4154170"/>
                    </a:cubicBezTo>
                    <a:cubicBezTo>
                      <a:pt x="350520" y="4246880"/>
                      <a:pt x="353060" y="4395470"/>
                      <a:pt x="351790" y="4527550"/>
                    </a:cubicBezTo>
                    <a:cubicBezTo>
                      <a:pt x="355600" y="4443730"/>
                      <a:pt x="351790" y="4288790"/>
                      <a:pt x="349250" y="4175760"/>
                    </a:cubicBezTo>
                    <a:cubicBezTo>
                      <a:pt x="350520" y="4127500"/>
                      <a:pt x="350520" y="4020820"/>
                      <a:pt x="347980" y="3959860"/>
                    </a:cubicBezTo>
                    <a:cubicBezTo>
                      <a:pt x="347980" y="3933190"/>
                      <a:pt x="350520" y="3929380"/>
                      <a:pt x="350520" y="3902710"/>
                    </a:cubicBezTo>
                    <a:cubicBezTo>
                      <a:pt x="350520" y="3816350"/>
                      <a:pt x="344170" y="3624580"/>
                      <a:pt x="351790" y="3629660"/>
                    </a:cubicBezTo>
                    <a:cubicBezTo>
                      <a:pt x="353060" y="3589020"/>
                      <a:pt x="349250" y="3623310"/>
                      <a:pt x="349250" y="3596640"/>
                    </a:cubicBezTo>
                    <a:cubicBezTo>
                      <a:pt x="349250" y="3576320"/>
                      <a:pt x="350520" y="3557270"/>
                      <a:pt x="353060" y="3561080"/>
                    </a:cubicBezTo>
                    <a:cubicBezTo>
                      <a:pt x="359410" y="3670300"/>
                      <a:pt x="363220" y="3826510"/>
                      <a:pt x="368300" y="3943350"/>
                    </a:cubicBezTo>
                    <a:cubicBezTo>
                      <a:pt x="369570" y="3911600"/>
                      <a:pt x="370840" y="3864610"/>
                      <a:pt x="374650" y="3862070"/>
                    </a:cubicBezTo>
                    <a:cubicBezTo>
                      <a:pt x="374650" y="3609340"/>
                      <a:pt x="358140" y="3521710"/>
                      <a:pt x="358140" y="3263900"/>
                    </a:cubicBezTo>
                    <a:cubicBezTo>
                      <a:pt x="351790" y="3303270"/>
                      <a:pt x="349250" y="3196590"/>
                      <a:pt x="342900" y="3256280"/>
                    </a:cubicBezTo>
                    <a:cubicBezTo>
                      <a:pt x="342900" y="3235960"/>
                      <a:pt x="342900" y="3220720"/>
                      <a:pt x="341630" y="3210560"/>
                    </a:cubicBezTo>
                    <a:cubicBezTo>
                      <a:pt x="336550" y="3224530"/>
                      <a:pt x="332740" y="3244850"/>
                      <a:pt x="328930" y="3191510"/>
                    </a:cubicBezTo>
                    <a:cubicBezTo>
                      <a:pt x="327660" y="3191510"/>
                      <a:pt x="328930" y="3223260"/>
                      <a:pt x="327660" y="3225800"/>
                    </a:cubicBezTo>
                    <a:cubicBezTo>
                      <a:pt x="327660" y="3187700"/>
                      <a:pt x="325120" y="3195320"/>
                      <a:pt x="323850" y="3181350"/>
                    </a:cubicBezTo>
                    <a:cubicBezTo>
                      <a:pt x="322580" y="3188970"/>
                      <a:pt x="323850" y="3224530"/>
                      <a:pt x="322580" y="3227070"/>
                    </a:cubicBezTo>
                    <a:cubicBezTo>
                      <a:pt x="307340" y="3277870"/>
                      <a:pt x="299720" y="3348990"/>
                      <a:pt x="283210" y="3453130"/>
                    </a:cubicBezTo>
                    <a:cubicBezTo>
                      <a:pt x="280670" y="3543300"/>
                      <a:pt x="274320" y="3583940"/>
                      <a:pt x="270510" y="3671570"/>
                    </a:cubicBezTo>
                    <a:cubicBezTo>
                      <a:pt x="267970" y="3643630"/>
                      <a:pt x="264160" y="3727450"/>
                      <a:pt x="261620" y="3696970"/>
                    </a:cubicBezTo>
                    <a:cubicBezTo>
                      <a:pt x="261620" y="3722370"/>
                      <a:pt x="261620" y="3740150"/>
                      <a:pt x="260350" y="3742690"/>
                    </a:cubicBezTo>
                    <a:cubicBezTo>
                      <a:pt x="260350" y="3717290"/>
                      <a:pt x="260350" y="3699510"/>
                      <a:pt x="259080" y="3698240"/>
                    </a:cubicBezTo>
                    <a:cubicBezTo>
                      <a:pt x="259080" y="3749040"/>
                      <a:pt x="256540" y="3724910"/>
                      <a:pt x="255270" y="3722370"/>
                    </a:cubicBezTo>
                    <a:cubicBezTo>
                      <a:pt x="250190" y="3755390"/>
                      <a:pt x="246380" y="3849370"/>
                      <a:pt x="240030" y="3873500"/>
                    </a:cubicBezTo>
                    <a:cubicBezTo>
                      <a:pt x="237490" y="3752850"/>
                      <a:pt x="246380" y="3633470"/>
                      <a:pt x="242570" y="3531870"/>
                    </a:cubicBezTo>
                    <a:cubicBezTo>
                      <a:pt x="243840" y="3491230"/>
                      <a:pt x="245110" y="3425190"/>
                      <a:pt x="248920" y="3416300"/>
                    </a:cubicBezTo>
                    <a:cubicBezTo>
                      <a:pt x="248920" y="3451860"/>
                      <a:pt x="248920" y="3483610"/>
                      <a:pt x="251460" y="3483610"/>
                    </a:cubicBezTo>
                    <a:cubicBezTo>
                      <a:pt x="254000" y="3404870"/>
                      <a:pt x="256540" y="3322320"/>
                      <a:pt x="256540" y="3209290"/>
                    </a:cubicBezTo>
                    <a:cubicBezTo>
                      <a:pt x="262890" y="3191510"/>
                      <a:pt x="260350" y="3044190"/>
                      <a:pt x="262890" y="2957830"/>
                    </a:cubicBezTo>
                    <a:cubicBezTo>
                      <a:pt x="264160" y="2957830"/>
                      <a:pt x="264160" y="2988310"/>
                      <a:pt x="265430" y="2979420"/>
                    </a:cubicBezTo>
                    <a:cubicBezTo>
                      <a:pt x="264160" y="2858770"/>
                      <a:pt x="265430" y="2705100"/>
                      <a:pt x="267970" y="2581910"/>
                    </a:cubicBezTo>
                    <a:cubicBezTo>
                      <a:pt x="275590" y="2534920"/>
                      <a:pt x="274320" y="2279650"/>
                      <a:pt x="281940" y="2272030"/>
                    </a:cubicBezTo>
                    <a:cubicBezTo>
                      <a:pt x="283210" y="2217420"/>
                      <a:pt x="283210" y="2157730"/>
                      <a:pt x="285750" y="2134870"/>
                    </a:cubicBezTo>
                    <a:cubicBezTo>
                      <a:pt x="289560" y="2150110"/>
                      <a:pt x="290830" y="2189480"/>
                      <a:pt x="295910" y="2178050"/>
                    </a:cubicBezTo>
                    <a:cubicBezTo>
                      <a:pt x="299720" y="2147570"/>
                      <a:pt x="299720" y="2053590"/>
                      <a:pt x="302260" y="2006600"/>
                    </a:cubicBezTo>
                    <a:cubicBezTo>
                      <a:pt x="299720" y="2004060"/>
                      <a:pt x="297180" y="1935480"/>
                      <a:pt x="299720" y="1893570"/>
                    </a:cubicBezTo>
                    <a:cubicBezTo>
                      <a:pt x="300990" y="1901190"/>
                      <a:pt x="300990" y="1927860"/>
                      <a:pt x="302260" y="1938020"/>
                    </a:cubicBezTo>
                    <a:cubicBezTo>
                      <a:pt x="306070" y="1892300"/>
                      <a:pt x="309880" y="1902460"/>
                      <a:pt x="313690" y="1866900"/>
                    </a:cubicBezTo>
                    <a:cubicBezTo>
                      <a:pt x="313690" y="1830070"/>
                      <a:pt x="312420" y="1772920"/>
                      <a:pt x="314960" y="1764030"/>
                    </a:cubicBezTo>
                    <a:cubicBezTo>
                      <a:pt x="314960" y="1784350"/>
                      <a:pt x="313690" y="1812290"/>
                      <a:pt x="314960" y="1821180"/>
                    </a:cubicBezTo>
                    <a:cubicBezTo>
                      <a:pt x="314960" y="1784350"/>
                      <a:pt x="317500" y="1786890"/>
                      <a:pt x="317500" y="1752600"/>
                    </a:cubicBezTo>
                    <a:cubicBezTo>
                      <a:pt x="312420" y="1753870"/>
                      <a:pt x="317500" y="1708150"/>
                      <a:pt x="317500" y="1684020"/>
                    </a:cubicBezTo>
                    <a:cubicBezTo>
                      <a:pt x="316230" y="1651000"/>
                      <a:pt x="313690" y="1690370"/>
                      <a:pt x="312420" y="1662430"/>
                    </a:cubicBezTo>
                    <a:cubicBezTo>
                      <a:pt x="312420" y="1520190"/>
                      <a:pt x="325120" y="1416050"/>
                      <a:pt x="318770" y="1320800"/>
                    </a:cubicBezTo>
                    <a:cubicBezTo>
                      <a:pt x="317500" y="1336040"/>
                      <a:pt x="317500" y="1370330"/>
                      <a:pt x="317500" y="1400810"/>
                    </a:cubicBezTo>
                    <a:cubicBezTo>
                      <a:pt x="312420" y="1475740"/>
                      <a:pt x="307340" y="1576070"/>
                      <a:pt x="303530" y="1676400"/>
                    </a:cubicBezTo>
                    <a:cubicBezTo>
                      <a:pt x="302260" y="1673860"/>
                      <a:pt x="302260" y="1661160"/>
                      <a:pt x="300990" y="1666240"/>
                    </a:cubicBezTo>
                    <a:cubicBezTo>
                      <a:pt x="300990" y="1705610"/>
                      <a:pt x="302260" y="1725930"/>
                      <a:pt x="303530" y="1767840"/>
                    </a:cubicBezTo>
                    <a:cubicBezTo>
                      <a:pt x="302260" y="1783080"/>
                      <a:pt x="300990" y="1799590"/>
                      <a:pt x="300990" y="1847850"/>
                    </a:cubicBezTo>
                    <a:cubicBezTo>
                      <a:pt x="298450" y="1802130"/>
                      <a:pt x="298450" y="1883410"/>
                      <a:pt x="295910" y="1883410"/>
                    </a:cubicBezTo>
                    <a:cubicBezTo>
                      <a:pt x="294640" y="1846580"/>
                      <a:pt x="294640" y="1851660"/>
                      <a:pt x="292100" y="1861820"/>
                    </a:cubicBezTo>
                    <a:cubicBezTo>
                      <a:pt x="292100" y="1838960"/>
                      <a:pt x="289560" y="1847850"/>
                      <a:pt x="290830" y="1817370"/>
                    </a:cubicBezTo>
                    <a:cubicBezTo>
                      <a:pt x="292100" y="1715770"/>
                      <a:pt x="294640" y="1597660"/>
                      <a:pt x="294640" y="1464310"/>
                    </a:cubicBezTo>
                    <a:cubicBezTo>
                      <a:pt x="289560" y="1513840"/>
                      <a:pt x="289560" y="1625600"/>
                      <a:pt x="287020" y="1704340"/>
                    </a:cubicBezTo>
                    <a:cubicBezTo>
                      <a:pt x="280670" y="1689100"/>
                      <a:pt x="279400" y="1732280"/>
                      <a:pt x="274320" y="1798320"/>
                    </a:cubicBezTo>
                    <a:cubicBezTo>
                      <a:pt x="273050" y="1835150"/>
                      <a:pt x="276860" y="1805940"/>
                      <a:pt x="275590" y="1844040"/>
                    </a:cubicBezTo>
                    <a:cubicBezTo>
                      <a:pt x="269240" y="1878330"/>
                      <a:pt x="264160" y="1987550"/>
                      <a:pt x="255270" y="1962150"/>
                    </a:cubicBezTo>
                    <a:cubicBezTo>
                      <a:pt x="255270" y="1821180"/>
                      <a:pt x="247650" y="1824990"/>
                      <a:pt x="247650" y="1680210"/>
                    </a:cubicBezTo>
                    <a:cubicBezTo>
                      <a:pt x="245110" y="1678940"/>
                      <a:pt x="243840" y="1645920"/>
                      <a:pt x="242570" y="1630680"/>
                    </a:cubicBezTo>
                    <a:cubicBezTo>
                      <a:pt x="242570" y="1551940"/>
                      <a:pt x="246380" y="1471930"/>
                      <a:pt x="243840" y="1407160"/>
                    </a:cubicBezTo>
                    <a:cubicBezTo>
                      <a:pt x="243840" y="1418590"/>
                      <a:pt x="242570" y="1438910"/>
                      <a:pt x="242570" y="1441450"/>
                    </a:cubicBezTo>
                    <a:cubicBezTo>
                      <a:pt x="242570" y="1421130"/>
                      <a:pt x="245110" y="1327150"/>
                      <a:pt x="238760" y="1324610"/>
                    </a:cubicBezTo>
                    <a:cubicBezTo>
                      <a:pt x="241300" y="1308100"/>
                      <a:pt x="243840" y="1299210"/>
                      <a:pt x="243840" y="1261110"/>
                    </a:cubicBezTo>
                    <a:cubicBezTo>
                      <a:pt x="241300" y="1248410"/>
                      <a:pt x="242570" y="1216660"/>
                      <a:pt x="240030" y="1209040"/>
                    </a:cubicBezTo>
                    <a:lnTo>
                      <a:pt x="243840" y="1209040"/>
                    </a:lnTo>
                    <a:cubicBezTo>
                      <a:pt x="245110" y="1162050"/>
                      <a:pt x="240030" y="1169670"/>
                      <a:pt x="240030" y="1130300"/>
                    </a:cubicBezTo>
                    <a:cubicBezTo>
                      <a:pt x="247650" y="1158240"/>
                      <a:pt x="243840" y="1047750"/>
                      <a:pt x="242570" y="1040130"/>
                    </a:cubicBezTo>
                    <a:cubicBezTo>
                      <a:pt x="242570" y="1054100"/>
                      <a:pt x="241300" y="1060450"/>
                      <a:pt x="240030" y="1065530"/>
                    </a:cubicBezTo>
                    <a:cubicBezTo>
                      <a:pt x="241300" y="996950"/>
                      <a:pt x="237490" y="1061720"/>
                      <a:pt x="236220" y="1026160"/>
                    </a:cubicBezTo>
                    <a:cubicBezTo>
                      <a:pt x="242570" y="1022350"/>
                      <a:pt x="236220" y="985520"/>
                      <a:pt x="236220" y="961390"/>
                    </a:cubicBezTo>
                    <a:cubicBezTo>
                      <a:pt x="240030" y="942340"/>
                      <a:pt x="242570" y="905510"/>
                      <a:pt x="242570" y="833120"/>
                    </a:cubicBezTo>
                    <a:cubicBezTo>
                      <a:pt x="237490" y="848360"/>
                      <a:pt x="238760" y="797560"/>
                      <a:pt x="237490" y="781050"/>
                    </a:cubicBezTo>
                    <a:cubicBezTo>
                      <a:pt x="240030" y="779780"/>
                      <a:pt x="241300" y="784860"/>
                      <a:pt x="242570" y="795020"/>
                    </a:cubicBezTo>
                    <a:lnTo>
                      <a:pt x="242570" y="704850"/>
                    </a:lnTo>
                    <a:cubicBezTo>
                      <a:pt x="240030" y="697230"/>
                      <a:pt x="234950" y="718820"/>
                      <a:pt x="233680" y="690880"/>
                    </a:cubicBezTo>
                    <a:cubicBezTo>
                      <a:pt x="231140" y="665480"/>
                      <a:pt x="233680" y="674370"/>
                      <a:pt x="233680" y="638810"/>
                    </a:cubicBezTo>
                    <a:cubicBezTo>
                      <a:pt x="237490" y="624840"/>
                      <a:pt x="240030" y="679450"/>
                      <a:pt x="238760" y="627380"/>
                    </a:cubicBezTo>
                    <a:cubicBezTo>
                      <a:pt x="238760" y="553720"/>
                      <a:pt x="233680" y="627380"/>
                      <a:pt x="233680" y="600710"/>
                    </a:cubicBezTo>
                    <a:lnTo>
                      <a:pt x="233680" y="561340"/>
                    </a:lnTo>
                    <a:cubicBezTo>
                      <a:pt x="237490" y="561340"/>
                      <a:pt x="236220" y="582930"/>
                      <a:pt x="238760" y="562610"/>
                    </a:cubicBezTo>
                    <a:lnTo>
                      <a:pt x="238760" y="472440"/>
                    </a:lnTo>
                    <a:cubicBezTo>
                      <a:pt x="236220" y="471170"/>
                      <a:pt x="233680" y="473710"/>
                      <a:pt x="234950" y="445770"/>
                    </a:cubicBezTo>
                    <a:cubicBezTo>
                      <a:pt x="234950" y="402590"/>
                      <a:pt x="240030" y="481330"/>
                      <a:pt x="238760" y="420370"/>
                    </a:cubicBezTo>
                    <a:cubicBezTo>
                      <a:pt x="238760" y="420370"/>
                      <a:pt x="237490" y="419100"/>
                      <a:pt x="237490" y="416560"/>
                    </a:cubicBezTo>
                    <a:cubicBezTo>
                      <a:pt x="236220" y="414020"/>
                      <a:pt x="236220" y="410210"/>
                      <a:pt x="234950" y="403860"/>
                    </a:cubicBezTo>
                    <a:cubicBezTo>
                      <a:pt x="233680" y="392430"/>
                      <a:pt x="232410" y="375920"/>
                      <a:pt x="234950" y="354330"/>
                    </a:cubicBezTo>
                    <a:cubicBezTo>
                      <a:pt x="234950" y="377190"/>
                      <a:pt x="236220" y="387350"/>
                      <a:pt x="237490" y="393700"/>
                    </a:cubicBezTo>
                    <a:lnTo>
                      <a:pt x="237490" y="237490"/>
                    </a:lnTo>
                    <a:cubicBezTo>
                      <a:pt x="304800" y="237490"/>
                      <a:pt x="379730" y="237490"/>
                      <a:pt x="421640" y="241300"/>
                    </a:cubicBezTo>
                    <a:cubicBezTo>
                      <a:pt x="463550" y="229870"/>
                      <a:pt x="509270" y="229870"/>
                      <a:pt x="563880" y="231140"/>
                    </a:cubicBezTo>
                    <a:cubicBezTo>
                      <a:pt x="589280" y="231140"/>
                      <a:pt x="619114" y="232410"/>
                      <a:pt x="662427" y="232410"/>
                    </a:cubicBezTo>
                    <a:cubicBezTo>
                      <a:pt x="705741" y="232410"/>
                      <a:pt x="756587" y="231140"/>
                      <a:pt x="807433" y="231140"/>
                    </a:cubicBezTo>
                    <a:cubicBezTo>
                      <a:pt x="869578" y="231140"/>
                      <a:pt x="935490" y="232410"/>
                      <a:pt x="988219" y="232410"/>
                    </a:cubicBezTo>
                    <a:cubicBezTo>
                      <a:pt x="1044715" y="232410"/>
                      <a:pt x="1101210" y="229870"/>
                      <a:pt x="1150173" y="229870"/>
                    </a:cubicBezTo>
                    <a:cubicBezTo>
                      <a:pt x="1321544" y="228600"/>
                      <a:pt x="1472199" y="231140"/>
                      <a:pt x="1583307" y="227330"/>
                    </a:cubicBezTo>
                    <a:cubicBezTo>
                      <a:pt x="1654868" y="229870"/>
                      <a:pt x="1717013" y="226060"/>
                      <a:pt x="1781042" y="224790"/>
                    </a:cubicBezTo>
                    <a:cubicBezTo>
                      <a:pt x="1895916" y="224790"/>
                      <a:pt x="1909099" y="223520"/>
                      <a:pt x="1997608" y="223520"/>
                    </a:cubicBezTo>
                    <a:cubicBezTo>
                      <a:pt x="2148263" y="217170"/>
                      <a:pt x="2323400" y="219710"/>
                      <a:pt x="2502303" y="220980"/>
                    </a:cubicBezTo>
                    <a:cubicBezTo>
                      <a:pt x="2765950" y="222250"/>
                      <a:pt x="3005114" y="219710"/>
                      <a:pt x="3187784" y="219710"/>
                    </a:cubicBezTo>
                    <a:cubicBezTo>
                      <a:pt x="3379869" y="213360"/>
                      <a:pt x="3603969" y="218440"/>
                      <a:pt x="3782871" y="213360"/>
                    </a:cubicBezTo>
                    <a:cubicBezTo>
                      <a:pt x="3860083" y="218440"/>
                      <a:pt x="4099247" y="215900"/>
                      <a:pt x="4180225" y="213360"/>
                    </a:cubicBezTo>
                    <a:cubicBezTo>
                      <a:pt x="4283800" y="217170"/>
                      <a:pt x="4400558" y="213360"/>
                      <a:pt x="4522965" y="213360"/>
                    </a:cubicBezTo>
                    <a:lnTo>
                      <a:pt x="4632190" y="213360"/>
                    </a:lnTo>
                    <a:cubicBezTo>
                      <a:pt x="4775312" y="213360"/>
                      <a:pt x="5067207" y="210820"/>
                      <a:pt x="5155716" y="210820"/>
                    </a:cubicBezTo>
                    <a:cubicBezTo>
                      <a:pt x="5285656" y="210820"/>
                      <a:pt x="5396765" y="210820"/>
                      <a:pt x="5504106" y="209550"/>
                    </a:cubicBezTo>
                    <a:cubicBezTo>
                      <a:pt x="5526705" y="209550"/>
                      <a:pt x="5545537" y="209550"/>
                      <a:pt x="5562485" y="208280"/>
                    </a:cubicBezTo>
                    <a:cubicBezTo>
                      <a:pt x="5588850" y="208280"/>
                      <a:pt x="5617097" y="207010"/>
                      <a:pt x="5643462" y="207010"/>
                    </a:cubicBezTo>
                    <a:cubicBezTo>
                      <a:pt x="5673593" y="210820"/>
                      <a:pt x="5730089" y="208280"/>
                      <a:pt x="5769636" y="208280"/>
                    </a:cubicBezTo>
                    <a:cubicBezTo>
                      <a:pt x="5910875" y="209550"/>
                      <a:pt x="6037049" y="208280"/>
                      <a:pt x="6166989" y="208280"/>
                    </a:cubicBezTo>
                    <a:cubicBezTo>
                      <a:pt x="6263032" y="208280"/>
                      <a:pt x="6362841" y="210820"/>
                      <a:pt x="6455117" y="210820"/>
                    </a:cubicBezTo>
                    <a:cubicBezTo>
                      <a:pt x="6475832" y="210820"/>
                      <a:pt x="6483365" y="209550"/>
                      <a:pt x="6509729" y="209550"/>
                    </a:cubicBezTo>
                    <a:cubicBezTo>
                      <a:pt x="6539861" y="209550"/>
                      <a:pt x="6575640" y="210820"/>
                      <a:pt x="6581291" y="210820"/>
                    </a:cubicBezTo>
                    <a:cubicBezTo>
                      <a:pt x="6741361" y="209550"/>
                      <a:pt x="6907082" y="209550"/>
                      <a:pt x="7069037" y="208280"/>
                    </a:cubicBezTo>
                    <a:cubicBezTo>
                      <a:pt x="7166963" y="208280"/>
                      <a:pt x="7261122" y="209550"/>
                      <a:pt x="7357164" y="209550"/>
                    </a:cubicBezTo>
                    <a:lnTo>
                      <a:pt x="7362814" y="209550"/>
                    </a:lnTo>
                    <a:cubicBezTo>
                      <a:pt x="7340216" y="209550"/>
                      <a:pt x="7319501" y="210820"/>
                      <a:pt x="7310084" y="210820"/>
                    </a:cubicBezTo>
                    <a:cubicBezTo>
                      <a:pt x="7387296" y="210820"/>
                      <a:pt x="7391062" y="209550"/>
                      <a:pt x="7462623" y="210820"/>
                    </a:cubicBezTo>
                    <a:cubicBezTo>
                      <a:pt x="7460739" y="209550"/>
                      <a:pt x="7438141" y="209550"/>
                      <a:pt x="7411777" y="209550"/>
                    </a:cubicBezTo>
                    <a:cubicBezTo>
                      <a:pt x="7440025" y="209550"/>
                      <a:pt x="7468273" y="209550"/>
                      <a:pt x="7496521" y="208280"/>
                    </a:cubicBezTo>
                    <a:cubicBezTo>
                      <a:pt x="7534184" y="213360"/>
                      <a:pt x="7703672" y="210820"/>
                      <a:pt x="7763933" y="209550"/>
                    </a:cubicBezTo>
                    <a:cubicBezTo>
                      <a:pt x="7660358" y="209550"/>
                      <a:pt x="7562432" y="210820"/>
                      <a:pt x="7500286" y="208280"/>
                    </a:cubicBezTo>
                    <a:cubicBezTo>
                      <a:pt x="7543600" y="208280"/>
                      <a:pt x="7585030" y="207010"/>
                      <a:pt x="7626461" y="207010"/>
                    </a:cubicBezTo>
                    <a:cubicBezTo>
                      <a:pt x="7679189" y="207010"/>
                      <a:pt x="7739452" y="208280"/>
                      <a:pt x="7788415" y="208280"/>
                    </a:cubicBezTo>
                    <a:lnTo>
                      <a:pt x="8129272" y="208280"/>
                    </a:lnTo>
                    <a:cubicBezTo>
                      <a:pt x="8101024" y="210820"/>
                      <a:pt x="8063361" y="213360"/>
                      <a:pt x="7963551" y="213360"/>
                    </a:cubicBezTo>
                    <a:cubicBezTo>
                      <a:pt x="7967318" y="212090"/>
                      <a:pt x="7991799" y="212090"/>
                      <a:pt x="7995565" y="210820"/>
                    </a:cubicBezTo>
                    <a:cubicBezTo>
                      <a:pt x="7908939" y="210820"/>
                      <a:pt x="7809130" y="213360"/>
                      <a:pt x="7794065" y="214630"/>
                    </a:cubicBezTo>
                    <a:cubicBezTo>
                      <a:pt x="7716853" y="213360"/>
                      <a:pt x="7731920" y="214630"/>
                      <a:pt x="7677307" y="215900"/>
                    </a:cubicBezTo>
                    <a:cubicBezTo>
                      <a:pt x="7588796" y="215900"/>
                      <a:pt x="7449441" y="214630"/>
                      <a:pt x="7408011" y="218440"/>
                    </a:cubicBezTo>
                    <a:cubicBezTo>
                      <a:pt x="7470156" y="219710"/>
                      <a:pt x="7553016" y="217170"/>
                      <a:pt x="7577497" y="220980"/>
                    </a:cubicBezTo>
                    <a:cubicBezTo>
                      <a:pt x="7513469" y="222250"/>
                      <a:pt x="7466389" y="219710"/>
                      <a:pt x="7460740" y="222250"/>
                    </a:cubicBezTo>
                    <a:cubicBezTo>
                      <a:pt x="7509703" y="223520"/>
                      <a:pt x="7673540" y="220980"/>
                      <a:pt x="7681073" y="224790"/>
                    </a:cubicBezTo>
                    <a:lnTo>
                      <a:pt x="7579381" y="224790"/>
                    </a:lnTo>
                    <a:cubicBezTo>
                      <a:pt x="7579381" y="227330"/>
                      <a:pt x="7667890" y="227330"/>
                      <a:pt x="7615162" y="228600"/>
                    </a:cubicBezTo>
                    <a:cubicBezTo>
                      <a:pt x="7639643" y="228600"/>
                      <a:pt x="7701788" y="229870"/>
                      <a:pt x="7699904" y="227330"/>
                    </a:cubicBezTo>
                    <a:cubicBezTo>
                      <a:pt x="7662241" y="227330"/>
                      <a:pt x="7645292" y="227330"/>
                      <a:pt x="7649059" y="224790"/>
                    </a:cubicBezTo>
                    <a:lnTo>
                      <a:pt x="7850560" y="224790"/>
                    </a:lnTo>
                    <a:cubicBezTo>
                      <a:pt x="7733802" y="228600"/>
                      <a:pt x="7453207" y="228600"/>
                      <a:pt x="7313851" y="228600"/>
                    </a:cubicBezTo>
                    <a:cubicBezTo>
                      <a:pt x="7300668" y="229870"/>
                      <a:pt x="7293135" y="231140"/>
                      <a:pt x="7264888" y="232410"/>
                    </a:cubicBezTo>
                    <a:cubicBezTo>
                      <a:pt x="7343982" y="232410"/>
                      <a:pt x="7421193" y="232410"/>
                      <a:pt x="7330800" y="231140"/>
                    </a:cubicBezTo>
                    <a:cubicBezTo>
                      <a:pt x="7394828" y="231140"/>
                      <a:pt x="7408011" y="232410"/>
                      <a:pt x="7432491" y="233680"/>
                    </a:cubicBezTo>
                    <a:cubicBezTo>
                      <a:pt x="7311968" y="237490"/>
                      <a:pt x="7338332" y="232410"/>
                      <a:pt x="7230990" y="233680"/>
                    </a:cubicBezTo>
                    <a:cubicBezTo>
                      <a:pt x="7291253" y="233680"/>
                      <a:pt x="7315734" y="234950"/>
                      <a:pt x="7266771" y="237490"/>
                    </a:cubicBezTo>
                    <a:cubicBezTo>
                      <a:pt x="7415543" y="238760"/>
                      <a:pt x="7615162" y="240030"/>
                      <a:pt x="7722503" y="238760"/>
                    </a:cubicBezTo>
                    <a:cubicBezTo>
                      <a:pt x="7782765" y="243840"/>
                      <a:pt x="8065243" y="237490"/>
                      <a:pt x="8095374" y="245110"/>
                    </a:cubicBezTo>
                    <a:cubicBezTo>
                      <a:pt x="8163169" y="245110"/>
                      <a:pt x="8119856" y="241300"/>
                      <a:pt x="8189168" y="241300"/>
                    </a:cubicBezTo>
                    <a:cubicBezTo>
                      <a:pt x="8225998" y="242570"/>
                      <a:pt x="8252668" y="243840"/>
                      <a:pt x="8292038" y="245110"/>
                    </a:cubicBezTo>
                    <a:lnTo>
                      <a:pt x="8302198" y="245110"/>
                    </a:lnTo>
                    <a:cubicBezTo>
                      <a:pt x="8317438" y="245110"/>
                      <a:pt x="8337758" y="243840"/>
                      <a:pt x="8355538" y="245110"/>
                    </a:cubicBezTo>
                    <a:cubicBezTo>
                      <a:pt x="8366968" y="245110"/>
                      <a:pt x="8378398" y="245110"/>
                      <a:pt x="8387288" y="246380"/>
                    </a:cubicBezTo>
                    <a:lnTo>
                      <a:pt x="8396178" y="246380"/>
                    </a:lnTo>
                    <a:cubicBezTo>
                      <a:pt x="8397448" y="246380"/>
                      <a:pt x="8399988" y="246380"/>
                      <a:pt x="8399988" y="247650"/>
                    </a:cubicBezTo>
                    <a:cubicBezTo>
                      <a:pt x="8391098" y="247650"/>
                      <a:pt x="8396178" y="248920"/>
                      <a:pt x="8383478" y="248920"/>
                    </a:cubicBezTo>
                    <a:cubicBezTo>
                      <a:pt x="8365698" y="247650"/>
                      <a:pt x="8335218" y="247650"/>
                      <a:pt x="8302198" y="247650"/>
                    </a:cubicBezTo>
                    <a:lnTo>
                      <a:pt x="8302198" y="250190"/>
                    </a:lnTo>
                    <a:lnTo>
                      <a:pt x="8420308" y="250190"/>
                    </a:lnTo>
                    <a:lnTo>
                      <a:pt x="8401258" y="250190"/>
                    </a:lnTo>
                    <a:cubicBezTo>
                      <a:pt x="8420308" y="250190"/>
                      <a:pt x="8421578" y="248920"/>
                      <a:pt x="8440628" y="248920"/>
                    </a:cubicBezTo>
                    <a:cubicBezTo>
                      <a:pt x="8444438" y="250190"/>
                      <a:pt x="8421578" y="251460"/>
                      <a:pt x="8446978" y="251460"/>
                    </a:cubicBezTo>
                    <a:cubicBezTo>
                      <a:pt x="8455868" y="250190"/>
                      <a:pt x="8460948" y="248920"/>
                      <a:pt x="8473648" y="248920"/>
                    </a:cubicBezTo>
                    <a:cubicBezTo>
                      <a:pt x="8491428" y="250190"/>
                      <a:pt x="8514288" y="250190"/>
                      <a:pt x="8537148" y="251460"/>
                    </a:cubicBezTo>
                    <a:cubicBezTo>
                      <a:pt x="8537148" y="283210"/>
                      <a:pt x="8537148" y="313690"/>
                      <a:pt x="8538418" y="337820"/>
                    </a:cubicBezTo>
                    <a:cubicBezTo>
                      <a:pt x="8540958" y="345440"/>
                      <a:pt x="8540958" y="364490"/>
                      <a:pt x="8540958" y="384810"/>
                    </a:cubicBezTo>
                    <a:close/>
                    <a:moveTo>
                      <a:pt x="8504128" y="7519670"/>
                    </a:moveTo>
                    <a:cubicBezTo>
                      <a:pt x="8502858" y="7547610"/>
                      <a:pt x="8500318" y="7433310"/>
                      <a:pt x="8504128" y="7439660"/>
                    </a:cubicBezTo>
                    <a:cubicBezTo>
                      <a:pt x="8502858" y="7466330"/>
                      <a:pt x="8502858" y="7498080"/>
                      <a:pt x="8504128" y="7519670"/>
                    </a:cubicBezTo>
                    <a:close/>
                    <a:moveTo>
                      <a:pt x="8499048" y="7112000"/>
                    </a:moveTo>
                    <a:cubicBezTo>
                      <a:pt x="8497778" y="7091680"/>
                      <a:pt x="8499048" y="7023100"/>
                      <a:pt x="8499048" y="6998970"/>
                    </a:cubicBezTo>
                    <a:cubicBezTo>
                      <a:pt x="8500318" y="7023100"/>
                      <a:pt x="8499048" y="7080250"/>
                      <a:pt x="8499048" y="7112000"/>
                    </a:cubicBezTo>
                    <a:close/>
                    <a:moveTo>
                      <a:pt x="8500318" y="7589520"/>
                    </a:moveTo>
                    <a:cubicBezTo>
                      <a:pt x="8500318" y="7626350"/>
                      <a:pt x="8497778" y="7576820"/>
                      <a:pt x="8497778" y="7597140"/>
                    </a:cubicBezTo>
                    <a:lnTo>
                      <a:pt x="8497778" y="7487920"/>
                    </a:lnTo>
                    <a:cubicBezTo>
                      <a:pt x="8500318" y="7485380"/>
                      <a:pt x="8497778" y="7575550"/>
                      <a:pt x="8500318" y="7589520"/>
                    </a:cubicBezTo>
                    <a:close/>
                    <a:moveTo>
                      <a:pt x="2421326" y="8478520"/>
                    </a:moveTo>
                    <a:cubicBezTo>
                      <a:pt x="2455223" y="8477250"/>
                      <a:pt x="2483471" y="8481060"/>
                      <a:pt x="2538083" y="8478520"/>
                    </a:cubicBezTo>
                    <a:cubicBezTo>
                      <a:pt x="2536201" y="8479790"/>
                      <a:pt x="2541850" y="8479790"/>
                      <a:pt x="2555032" y="8479790"/>
                    </a:cubicBezTo>
                    <a:cubicBezTo>
                      <a:pt x="2517369" y="8481060"/>
                      <a:pt x="2523018" y="8478520"/>
                      <a:pt x="2453340" y="8479790"/>
                    </a:cubicBezTo>
                    <a:cubicBezTo>
                      <a:pt x="2460873" y="8478520"/>
                      <a:pt x="2440158" y="8478520"/>
                      <a:pt x="2421326" y="8478520"/>
                    </a:cubicBezTo>
                    <a:close/>
                    <a:moveTo>
                      <a:pt x="359410" y="8468360"/>
                    </a:moveTo>
                    <a:cubicBezTo>
                      <a:pt x="360680" y="8467090"/>
                      <a:pt x="372110" y="8467090"/>
                      <a:pt x="379730" y="8467090"/>
                    </a:cubicBezTo>
                    <a:cubicBezTo>
                      <a:pt x="377190" y="8467090"/>
                      <a:pt x="375920" y="8468360"/>
                      <a:pt x="374650" y="8469630"/>
                    </a:cubicBezTo>
                    <a:cubicBezTo>
                      <a:pt x="364490" y="8470900"/>
                      <a:pt x="369570" y="8468360"/>
                      <a:pt x="359410" y="8468360"/>
                    </a:cubicBezTo>
                    <a:close/>
                    <a:moveTo>
                      <a:pt x="372110" y="8436610"/>
                    </a:moveTo>
                    <a:cubicBezTo>
                      <a:pt x="373380" y="8439150"/>
                      <a:pt x="373380" y="8439150"/>
                      <a:pt x="374650" y="8439150"/>
                    </a:cubicBezTo>
                    <a:cubicBezTo>
                      <a:pt x="375920" y="8439150"/>
                      <a:pt x="375920" y="8437880"/>
                      <a:pt x="377190" y="8437880"/>
                    </a:cubicBezTo>
                    <a:cubicBezTo>
                      <a:pt x="387350" y="8437880"/>
                      <a:pt x="392430" y="8440420"/>
                      <a:pt x="402590" y="8439150"/>
                    </a:cubicBezTo>
                    <a:cubicBezTo>
                      <a:pt x="403860" y="8440420"/>
                      <a:pt x="403860" y="8441690"/>
                      <a:pt x="410210" y="8441690"/>
                    </a:cubicBezTo>
                    <a:cubicBezTo>
                      <a:pt x="400050" y="8444230"/>
                      <a:pt x="383540" y="8441690"/>
                      <a:pt x="373380" y="8441690"/>
                    </a:cubicBezTo>
                    <a:cubicBezTo>
                      <a:pt x="373380" y="8439150"/>
                      <a:pt x="373380" y="8437880"/>
                      <a:pt x="372110" y="8436610"/>
                    </a:cubicBezTo>
                    <a:close/>
                    <a:moveTo>
                      <a:pt x="411480" y="8434070"/>
                    </a:moveTo>
                    <a:lnTo>
                      <a:pt x="419100" y="8434070"/>
                    </a:lnTo>
                    <a:cubicBezTo>
                      <a:pt x="420370" y="8436610"/>
                      <a:pt x="408940" y="8436610"/>
                      <a:pt x="411480" y="8434070"/>
                    </a:cubicBezTo>
                    <a:close/>
                    <a:moveTo>
                      <a:pt x="419100" y="8439150"/>
                    </a:moveTo>
                    <a:lnTo>
                      <a:pt x="447040" y="8439150"/>
                    </a:lnTo>
                    <a:cubicBezTo>
                      <a:pt x="445770" y="8439150"/>
                      <a:pt x="440690" y="8440420"/>
                      <a:pt x="435610" y="8440420"/>
                    </a:cubicBezTo>
                    <a:lnTo>
                      <a:pt x="421640" y="8440420"/>
                    </a:lnTo>
                    <a:cubicBezTo>
                      <a:pt x="420370" y="8440420"/>
                      <a:pt x="420370" y="8440420"/>
                      <a:pt x="419100" y="8439150"/>
                    </a:cubicBezTo>
                    <a:cubicBezTo>
                      <a:pt x="417830" y="8440420"/>
                      <a:pt x="415290" y="8440420"/>
                      <a:pt x="414020" y="8440420"/>
                    </a:cubicBezTo>
                    <a:cubicBezTo>
                      <a:pt x="415290" y="8439150"/>
                      <a:pt x="416560" y="8439150"/>
                      <a:pt x="419100" y="8439150"/>
                    </a:cubicBezTo>
                    <a:cubicBezTo>
                      <a:pt x="417830" y="8439150"/>
                      <a:pt x="417830" y="8439150"/>
                      <a:pt x="419100" y="8439150"/>
                    </a:cubicBezTo>
                    <a:close/>
                    <a:moveTo>
                      <a:pt x="377190" y="5787390"/>
                    </a:moveTo>
                    <a:cubicBezTo>
                      <a:pt x="378460" y="5775960"/>
                      <a:pt x="379730" y="5820410"/>
                      <a:pt x="379730" y="5786120"/>
                    </a:cubicBezTo>
                    <a:cubicBezTo>
                      <a:pt x="381000" y="5843270"/>
                      <a:pt x="381000" y="5881370"/>
                      <a:pt x="382270" y="5944870"/>
                    </a:cubicBezTo>
                    <a:cubicBezTo>
                      <a:pt x="381000" y="5960110"/>
                      <a:pt x="379730" y="5960110"/>
                      <a:pt x="378460" y="5946140"/>
                    </a:cubicBezTo>
                    <a:cubicBezTo>
                      <a:pt x="377190" y="5981700"/>
                      <a:pt x="377190" y="6024880"/>
                      <a:pt x="375920" y="6049010"/>
                    </a:cubicBezTo>
                    <a:cubicBezTo>
                      <a:pt x="374650" y="5984240"/>
                      <a:pt x="377190" y="5920740"/>
                      <a:pt x="374650" y="5855970"/>
                    </a:cubicBezTo>
                    <a:cubicBezTo>
                      <a:pt x="374650" y="5816600"/>
                      <a:pt x="378460" y="5833110"/>
                      <a:pt x="377190" y="5787390"/>
                    </a:cubicBezTo>
                    <a:close/>
                    <a:moveTo>
                      <a:pt x="387350" y="6363970"/>
                    </a:moveTo>
                    <a:cubicBezTo>
                      <a:pt x="387350" y="6393180"/>
                      <a:pt x="384810" y="6374130"/>
                      <a:pt x="384810" y="6409690"/>
                    </a:cubicBezTo>
                    <a:cubicBezTo>
                      <a:pt x="382270" y="6383020"/>
                      <a:pt x="384810" y="6351270"/>
                      <a:pt x="384810" y="6306820"/>
                    </a:cubicBezTo>
                    <a:cubicBezTo>
                      <a:pt x="387350" y="6301740"/>
                      <a:pt x="384810" y="6370320"/>
                      <a:pt x="387350" y="6363970"/>
                    </a:cubicBezTo>
                    <a:close/>
                    <a:moveTo>
                      <a:pt x="7848677" y="173990"/>
                    </a:moveTo>
                    <a:cubicBezTo>
                      <a:pt x="7788415" y="173990"/>
                      <a:pt x="7799714" y="170180"/>
                      <a:pt x="7754517" y="170180"/>
                    </a:cubicBezTo>
                    <a:cubicBezTo>
                      <a:pt x="7790297" y="163830"/>
                      <a:pt x="7950369" y="170180"/>
                      <a:pt x="7848677" y="173990"/>
                    </a:cubicBezTo>
                    <a:close/>
                    <a:moveTo>
                      <a:pt x="7854326" y="179070"/>
                    </a:moveTo>
                    <a:lnTo>
                      <a:pt x="7788415" y="179070"/>
                    </a:lnTo>
                    <a:cubicBezTo>
                      <a:pt x="7792181" y="176530"/>
                      <a:pt x="7812896" y="175260"/>
                      <a:pt x="7850560" y="176530"/>
                    </a:cubicBezTo>
                    <a:cubicBezTo>
                      <a:pt x="7854326" y="177800"/>
                      <a:pt x="7854326" y="179070"/>
                      <a:pt x="7854326" y="179070"/>
                    </a:cubicBezTo>
                    <a:close/>
                    <a:moveTo>
                      <a:pt x="7577497" y="231140"/>
                    </a:moveTo>
                    <a:cubicBezTo>
                      <a:pt x="7568081" y="232410"/>
                      <a:pt x="7473922" y="231140"/>
                      <a:pt x="7458856" y="231140"/>
                    </a:cubicBezTo>
                    <a:cubicBezTo>
                      <a:pt x="7458856" y="229870"/>
                      <a:pt x="7504053" y="229870"/>
                      <a:pt x="7490871" y="228600"/>
                    </a:cubicBezTo>
                    <a:cubicBezTo>
                      <a:pt x="7543600" y="228600"/>
                      <a:pt x="7551133" y="229870"/>
                      <a:pt x="7609511" y="228600"/>
                    </a:cubicBezTo>
                    <a:cubicBezTo>
                      <a:pt x="7607629" y="229870"/>
                      <a:pt x="7579381" y="228600"/>
                      <a:pt x="7558666" y="229870"/>
                    </a:cubicBezTo>
                    <a:cubicBezTo>
                      <a:pt x="7558666" y="229870"/>
                      <a:pt x="7564315" y="229870"/>
                      <a:pt x="7577497" y="231140"/>
                    </a:cubicBezTo>
                    <a:close/>
                    <a:moveTo>
                      <a:pt x="8174468" y="207010"/>
                    </a:moveTo>
                    <a:cubicBezTo>
                      <a:pt x="8180278" y="207010"/>
                      <a:pt x="8190438" y="205740"/>
                      <a:pt x="8203138" y="205740"/>
                    </a:cubicBezTo>
                    <a:lnTo>
                      <a:pt x="8255208" y="205740"/>
                    </a:lnTo>
                    <a:cubicBezTo>
                      <a:pt x="8250128" y="207010"/>
                      <a:pt x="8213298" y="208280"/>
                      <a:pt x="8187898" y="208280"/>
                    </a:cubicBezTo>
                    <a:cubicBezTo>
                      <a:pt x="8189168" y="207010"/>
                      <a:pt x="8184088" y="207010"/>
                      <a:pt x="8174468" y="207010"/>
                    </a:cubicBezTo>
                    <a:close/>
                    <a:moveTo>
                      <a:pt x="8573978" y="153670"/>
                    </a:moveTo>
                    <a:lnTo>
                      <a:pt x="8539688" y="153670"/>
                    </a:lnTo>
                    <a:cubicBezTo>
                      <a:pt x="8533338" y="153670"/>
                      <a:pt x="8526988" y="153670"/>
                      <a:pt x="8521908" y="154940"/>
                    </a:cubicBezTo>
                    <a:lnTo>
                      <a:pt x="8502858" y="154940"/>
                    </a:lnTo>
                    <a:cubicBezTo>
                      <a:pt x="8501588" y="154940"/>
                      <a:pt x="8505398" y="152400"/>
                      <a:pt x="8502858" y="152400"/>
                    </a:cubicBezTo>
                    <a:lnTo>
                      <a:pt x="8412688" y="152400"/>
                    </a:lnTo>
                    <a:cubicBezTo>
                      <a:pt x="8407608" y="152400"/>
                      <a:pt x="8397448" y="148590"/>
                      <a:pt x="8387288" y="148590"/>
                    </a:cubicBezTo>
                    <a:cubicBezTo>
                      <a:pt x="8365698" y="151130"/>
                      <a:pt x="8339028" y="151130"/>
                      <a:pt x="8307278" y="149860"/>
                    </a:cubicBezTo>
                    <a:cubicBezTo>
                      <a:pt x="8288228" y="149860"/>
                      <a:pt x="8267908" y="148590"/>
                      <a:pt x="8243778" y="148590"/>
                    </a:cubicBezTo>
                    <a:cubicBezTo>
                      <a:pt x="8245048" y="151130"/>
                      <a:pt x="8286958" y="149860"/>
                      <a:pt x="8294578" y="151130"/>
                    </a:cubicBezTo>
                    <a:cubicBezTo>
                      <a:pt x="8278068" y="158750"/>
                      <a:pt x="8220918" y="148590"/>
                      <a:pt x="8204408" y="152400"/>
                    </a:cubicBezTo>
                    <a:cubicBezTo>
                      <a:pt x="8189168" y="152400"/>
                      <a:pt x="8198058" y="151130"/>
                      <a:pt x="8204408" y="151130"/>
                    </a:cubicBezTo>
                    <a:cubicBezTo>
                      <a:pt x="8196788" y="144780"/>
                      <a:pt x="8080309" y="152400"/>
                      <a:pt x="8044528" y="153670"/>
                    </a:cubicBezTo>
                    <a:cubicBezTo>
                      <a:pt x="8010631" y="153670"/>
                      <a:pt x="7980500" y="153670"/>
                      <a:pt x="7948486" y="152400"/>
                    </a:cubicBezTo>
                    <a:cubicBezTo>
                      <a:pt x="7967318" y="147320"/>
                      <a:pt x="7984266" y="151130"/>
                      <a:pt x="8044528" y="151130"/>
                    </a:cubicBezTo>
                    <a:cubicBezTo>
                      <a:pt x="8065243" y="147320"/>
                      <a:pt x="8003098" y="148590"/>
                      <a:pt x="7969200" y="148590"/>
                    </a:cubicBezTo>
                    <a:cubicBezTo>
                      <a:pt x="7957902" y="152400"/>
                      <a:pt x="7839260" y="148590"/>
                      <a:pt x="7852443" y="154940"/>
                    </a:cubicBezTo>
                    <a:cubicBezTo>
                      <a:pt x="7805363" y="154940"/>
                      <a:pt x="7797831" y="151130"/>
                      <a:pt x="7758284" y="151130"/>
                    </a:cubicBezTo>
                    <a:cubicBezTo>
                      <a:pt x="7754517" y="151130"/>
                      <a:pt x="7662241" y="154940"/>
                      <a:pt x="7681073" y="149860"/>
                    </a:cubicBezTo>
                    <a:cubicBezTo>
                      <a:pt x="7613278" y="149860"/>
                      <a:pt x="7594446" y="153670"/>
                      <a:pt x="7526651" y="151130"/>
                    </a:cubicBezTo>
                    <a:cubicBezTo>
                      <a:pt x="7534184" y="154940"/>
                      <a:pt x="7085985" y="157480"/>
                      <a:pt x="7182028" y="148590"/>
                    </a:cubicBezTo>
                    <a:cubicBezTo>
                      <a:pt x="7249823" y="149860"/>
                      <a:pt x="7195210" y="151130"/>
                      <a:pt x="7278070" y="149860"/>
                    </a:cubicBezTo>
                    <a:cubicBezTo>
                      <a:pt x="7325151" y="148590"/>
                      <a:pt x="7381646" y="148590"/>
                      <a:pt x="7413660" y="147320"/>
                    </a:cubicBezTo>
                    <a:cubicBezTo>
                      <a:pt x="7389178" y="143510"/>
                      <a:pt x="7323267" y="146050"/>
                      <a:pt x="7242290" y="144780"/>
                    </a:cubicBezTo>
                    <a:cubicBezTo>
                      <a:pt x="7268655" y="138430"/>
                      <a:pt x="7306318" y="144780"/>
                      <a:pt x="7357164" y="144780"/>
                    </a:cubicBezTo>
                    <a:cubicBezTo>
                      <a:pt x="7379763" y="143510"/>
                      <a:pt x="7385412" y="140970"/>
                      <a:pt x="7402361" y="139700"/>
                    </a:cubicBezTo>
                    <a:lnTo>
                      <a:pt x="7432491" y="139700"/>
                    </a:lnTo>
                    <a:cubicBezTo>
                      <a:pt x="7434375" y="140970"/>
                      <a:pt x="7417426" y="142240"/>
                      <a:pt x="7415543" y="142240"/>
                    </a:cubicBezTo>
                    <a:cubicBezTo>
                      <a:pt x="7445674" y="146050"/>
                      <a:pt x="7560549" y="146050"/>
                      <a:pt x="7682956" y="147320"/>
                    </a:cubicBezTo>
                    <a:cubicBezTo>
                      <a:pt x="7716853" y="146050"/>
                      <a:pt x="7709321" y="142240"/>
                      <a:pt x="7778999" y="143510"/>
                    </a:cubicBezTo>
                    <a:cubicBezTo>
                      <a:pt x="7763933" y="144780"/>
                      <a:pt x="7758284" y="146050"/>
                      <a:pt x="7758284" y="148590"/>
                    </a:cubicBezTo>
                    <a:cubicBezTo>
                      <a:pt x="7788415" y="144780"/>
                      <a:pt x="7850560" y="144780"/>
                      <a:pt x="7931537" y="146050"/>
                    </a:cubicBezTo>
                    <a:cubicBezTo>
                      <a:pt x="7982383" y="146050"/>
                      <a:pt x="8027580" y="143510"/>
                      <a:pt x="7988033" y="147320"/>
                    </a:cubicBezTo>
                    <a:cubicBezTo>
                      <a:pt x="8020047" y="147320"/>
                      <a:pt x="8023813" y="146050"/>
                      <a:pt x="8027580" y="144780"/>
                    </a:cubicBezTo>
                    <a:cubicBezTo>
                      <a:pt x="8108557" y="143510"/>
                      <a:pt x="8184088" y="148590"/>
                      <a:pt x="8192978" y="143510"/>
                    </a:cubicBezTo>
                    <a:cubicBezTo>
                      <a:pt x="8198058" y="139700"/>
                      <a:pt x="8093491" y="144780"/>
                      <a:pt x="8125506" y="139700"/>
                    </a:cubicBezTo>
                    <a:cubicBezTo>
                      <a:pt x="8176351" y="139700"/>
                      <a:pt x="8195518" y="140970"/>
                      <a:pt x="8215838" y="140970"/>
                    </a:cubicBezTo>
                    <a:lnTo>
                      <a:pt x="8257748" y="140970"/>
                    </a:lnTo>
                    <a:cubicBezTo>
                      <a:pt x="8251398" y="143510"/>
                      <a:pt x="8223458" y="143510"/>
                      <a:pt x="8218378" y="146050"/>
                    </a:cubicBezTo>
                    <a:cubicBezTo>
                      <a:pt x="8237428" y="144780"/>
                      <a:pt x="8289498" y="146050"/>
                      <a:pt x="8306008" y="143510"/>
                    </a:cubicBezTo>
                    <a:cubicBezTo>
                      <a:pt x="8311088" y="143510"/>
                      <a:pt x="8313628" y="142240"/>
                      <a:pt x="8309818" y="140970"/>
                    </a:cubicBezTo>
                    <a:cubicBezTo>
                      <a:pt x="8346648" y="143510"/>
                      <a:pt x="8401258" y="143510"/>
                      <a:pt x="8452058" y="140970"/>
                    </a:cubicBezTo>
                    <a:cubicBezTo>
                      <a:pt x="8472378" y="142240"/>
                      <a:pt x="8500318" y="142240"/>
                      <a:pt x="8534608" y="142240"/>
                    </a:cubicBezTo>
                    <a:lnTo>
                      <a:pt x="8645098" y="142240"/>
                    </a:lnTo>
                    <a:lnTo>
                      <a:pt x="8645098" y="180340"/>
                    </a:lnTo>
                    <a:cubicBezTo>
                      <a:pt x="8645098" y="184150"/>
                      <a:pt x="8646368" y="189230"/>
                      <a:pt x="8646368" y="194310"/>
                    </a:cubicBezTo>
                    <a:cubicBezTo>
                      <a:pt x="8646368" y="214630"/>
                      <a:pt x="8647638" y="234950"/>
                      <a:pt x="8648908" y="252730"/>
                    </a:cubicBezTo>
                    <a:lnTo>
                      <a:pt x="8648908" y="260350"/>
                    </a:lnTo>
                    <a:cubicBezTo>
                      <a:pt x="8648908" y="257810"/>
                      <a:pt x="8647638" y="255270"/>
                      <a:pt x="8646368" y="257810"/>
                    </a:cubicBezTo>
                    <a:cubicBezTo>
                      <a:pt x="8646368" y="289560"/>
                      <a:pt x="8647638" y="317500"/>
                      <a:pt x="8647638" y="344170"/>
                    </a:cubicBezTo>
                    <a:cubicBezTo>
                      <a:pt x="8646368" y="508000"/>
                      <a:pt x="8647638" y="674370"/>
                      <a:pt x="8647638" y="838200"/>
                    </a:cubicBezTo>
                    <a:lnTo>
                      <a:pt x="8647638" y="918210"/>
                    </a:lnTo>
                    <a:cubicBezTo>
                      <a:pt x="8647638" y="918210"/>
                      <a:pt x="8646368" y="919480"/>
                      <a:pt x="8645098" y="918210"/>
                    </a:cubicBezTo>
                    <a:cubicBezTo>
                      <a:pt x="8643828" y="772160"/>
                      <a:pt x="8643828" y="707390"/>
                      <a:pt x="8642558" y="568960"/>
                    </a:cubicBezTo>
                    <a:cubicBezTo>
                      <a:pt x="8642558" y="537210"/>
                      <a:pt x="8640018" y="528320"/>
                      <a:pt x="8638748" y="516890"/>
                    </a:cubicBezTo>
                    <a:cubicBezTo>
                      <a:pt x="8641288" y="429260"/>
                      <a:pt x="8641288" y="335280"/>
                      <a:pt x="8638748" y="257810"/>
                    </a:cubicBezTo>
                    <a:cubicBezTo>
                      <a:pt x="8638748" y="241300"/>
                      <a:pt x="8638748" y="217170"/>
                      <a:pt x="8636208" y="209550"/>
                    </a:cubicBezTo>
                    <a:cubicBezTo>
                      <a:pt x="8634938" y="177800"/>
                      <a:pt x="8638748" y="184150"/>
                      <a:pt x="8638748" y="160020"/>
                    </a:cubicBezTo>
                    <a:lnTo>
                      <a:pt x="8638748" y="149860"/>
                    </a:lnTo>
                    <a:cubicBezTo>
                      <a:pt x="8593028" y="151130"/>
                      <a:pt x="8617158" y="154940"/>
                      <a:pt x="8572708" y="156210"/>
                    </a:cubicBezTo>
                    <a:cubicBezTo>
                      <a:pt x="8581598" y="158750"/>
                      <a:pt x="8605728" y="160020"/>
                      <a:pt x="8580328" y="162560"/>
                    </a:cubicBezTo>
                    <a:cubicBezTo>
                      <a:pt x="8570168" y="157480"/>
                      <a:pt x="8575248" y="154940"/>
                      <a:pt x="8573978" y="153670"/>
                    </a:cubicBezTo>
                    <a:close/>
                    <a:moveTo>
                      <a:pt x="8628588" y="2967990"/>
                    </a:moveTo>
                    <a:cubicBezTo>
                      <a:pt x="8631128" y="3011170"/>
                      <a:pt x="8633668" y="3046730"/>
                      <a:pt x="8629858" y="3097530"/>
                    </a:cubicBezTo>
                    <a:cubicBezTo>
                      <a:pt x="8633668" y="3110230"/>
                      <a:pt x="8633668" y="3089910"/>
                      <a:pt x="8633668" y="3078480"/>
                    </a:cubicBezTo>
                    <a:cubicBezTo>
                      <a:pt x="8633668" y="3088640"/>
                      <a:pt x="8633668" y="3100070"/>
                      <a:pt x="8634938" y="3111500"/>
                    </a:cubicBezTo>
                    <a:cubicBezTo>
                      <a:pt x="8633668" y="3122930"/>
                      <a:pt x="8631128" y="3121660"/>
                      <a:pt x="8628588" y="3108960"/>
                    </a:cubicBezTo>
                    <a:lnTo>
                      <a:pt x="8628588" y="3125470"/>
                    </a:lnTo>
                    <a:lnTo>
                      <a:pt x="8628588" y="3083560"/>
                    </a:lnTo>
                    <a:cubicBezTo>
                      <a:pt x="8628588" y="3072130"/>
                      <a:pt x="8629858" y="3059430"/>
                      <a:pt x="8629858" y="3044190"/>
                    </a:cubicBezTo>
                    <a:cubicBezTo>
                      <a:pt x="8628588" y="3017520"/>
                      <a:pt x="8626048" y="2990850"/>
                      <a:pt x="8628588" y="2967990"/>
                    </a:cubicBezTo>
                    <a:close/>
                    <a:moveTo>
                      <a:pt x="8598108" y="8630920"/>
                    </a:moveTo>
                    <a:cubicBezTo>
                      <a:pt x="8595568" y="8630920"/>
                      <a:pt x="8593028" y="8630920"/>
                      <a:pt x="8591758" y="8629650"/>
                    </a:cubicBezTo>
                    <a:lnTo>
                      <a:pt x="8634938" y="8629650"/>
                    </a:lnTo>
                    <a:cubicBezTo>
                      <a:pt x="8634938" y="8538210"/>
                      <a:pt x="8632398" y="8470900"/>
                      <a:pt x="8632398" y="8404860"/>
                    </a:cubicBezTo>
                    <a:lnTo>
                      <a:pt x="8633668" y="8404860"/>
                    </a:lnTo>
                    <a:cubicBezTo>
                      <a:pt x="8633668" y="8479790"/>
                      <a:pt x="8634938" y="8554720"/>
                      <a:pt x="8634938" y="8630920"/>
                    </a:cubicBezTo>
                    <a:lnTo>
                      <a:pt x="8598108" y="8630920"/>
                    </a:lnTo>
                    <a:close/>
                    <a:moveTo>
                      <a:pt x="8632398" y="8392160"/>
                    </a:moveTo>
                    <a:cubicBezTo>
                      <a:pt x="8632398" y="8392160"/>
                      <a:pt x="8632398" y="8393430"/>
                      <a:pt x="8631128" y="8395970"/>
                    </a:cubicBezTo>
                    <a:cubicBezTo>
                      <a:pt x="8631128" y="8359140"/>
                      <a:pt x="8629858" y="8340090"/>
                      <a:pt x="8629858" y="8294370"/>
                    </a:cubicBezTo>
                    <a:cubicBezTo>
                      <a:pt x="8629858" y="8294370"/>
                      <a:pt x="8631128" y="8299450"/>
                      <a:pt x="8631128" y="8305800"/>
                    </a:cubicBezTo>
                    <a:lnTo>
                      <a:pt x="8631128" y="8350250"/>
                    </a:lnTo>
                    <a:cubicBezTo>
                      <a:pt x="8632398" y="8364220"/>
                      <a:pt x="8632398" y="8378190"/>
                      <a:pt x="8632398" y="8392160"/>
                    </a:cubicBezTo>
                    <a:close/>
                    <a:moveTo>
                      <a:pt x="8629858" y="8180070"/>
                    </a:moveTo>
                    <a:cubicBezTo>
                      <a:pt x="8629858" y="8157210"/>
                      <a:pt x="8629858" y="8158480"/>
                      <a:pt x="8631128" y="8157210"/>
                    </a:cubicBezTo>
                    <a:lnTo>
                      <a:pt x="8631128" y="8227060"/>
                    </a:lnTo>
                    <a:cubicBezTo>
                      <a:pt x="8631128" y="8211820"/>
                      <a:pt x="8631128" y="8195310"/>
                      <a:pt x="8629858" y="8180070"/>
                    </a:cubicBezTo>
                    <a:close/>
                    <a:moveTo>
                      <a:pt x="8634938" y="3856990"/>
                    </a:moveTo>
                    <a:cubicBezTo>
                      <a:pt x="8634938" y="3851910"/>
                      <a:pt x="8633668" y="3848100"/>
                      <a:pt x="8633668" y="3843020"/>
                    </a:cubicBezTo>
                    <a:cubicBezTo>
                      <a:pt x="8633668" y="3839210"/>
                      <a:pt x="8634938" y="3836670"/>
                      <a:pt x="8634938" y="3834130"/>
                    </a:cubicBezTo>
                    <a:lnTo>
                      <a:pt x="8634938" y="3856990"/>
                    </a:lnTo>
                    <a:close/>
                    <a:moveTo>
                      <a:pt x="8634938" y="3690620"/>
                    </a:moveTo>
                    <a:lnTo>
                      <a:pt x="8634938" y="3680460"/>
                    </a:lnTo>
                    <a:lnTo>
                      <a:pt x="8634938" y="3690620"/>
                    </a:lnTo>
                    <a:close/>
                    <a:moveTo>
                      <a:pt x="8631128" y="3602990"/>
                    </a:moveTo>
                    <a:cubicBezTo>
                      <a:pt x="8627318" y="3583940"/>
                      <a:pt x="8631128" y="3539490"/>
                      <a:pt x="8632398" y="3525520"/>
                    </a:cubicBezTo>
                    <a:cubicBezTo>
                      <a:pt x="8637478" y="3550920"/>
                      <a:pt x="8631128" y="3569970"/>
                      <a:pt x="8631128" y="3602990"/>
                    </a:cubicBezTo>
                    <a:close/>
                    <a:moveTo>
                      <a:pt x="8634938" y="3465830"/>
                    </a:moveTo>
                    <a:cubicBezTo>
                      <a:pt x="8634938" y="3459480"/>
                      <a:pt x="8633668" y="3454400"/>
                      <a:pt x="8633668" y="3448050"/>
                    </a:cubicBezTo>
                    <a:cubicBezTo>
                      <a:pt x="8632398" y="3435350"/>
                      <a:pt x="8628588" y="3439160"/>
                      <a:pt x="8626048" y="3432810"/>
                    </a:cubicBezTo>
                    <a:lnTo>
                      <a:pt x="8626048" y="3421380"/>
                    </a:lnTo>
                    <a:cubicBezTo>
                      <a:pt x="8627318" y="3378200"/>
                      <a:pt x="8628588" y="3327400"/>
                      <a:pt x="8631128" y="3294380"/>
                    </a:cubicBezTo>
                    <a:cubicBezTo>
                      <a:pt x="8628588" y="3261360"/>
                      <a:pt x="8631128" y="3220720"/>
                      <a:pt x="8631128" y="3185160"/>
                    </a:cubicBezTo>
                    <a:cubicBezTo>
                      <a:pt x="8631128" y="3175000"/>
                      <a:pt x="8631128" y="3166110"/>
                      <a:pt x="8629858" y="3157220"/>
                    </a:cubicBezTo>
                    <a:cubicBezTo>
                      <a:pt x="8631128" y="3149600"/>
                      <a:pt x="8633668" y="3138170"/>
                      <a:pt x="8634938" y="3130550"/>
                    </a:cubicBezTo>
                    <a:lnTo>
                      <a:pt x="8634938" y="3205480"/>
                    </a:lnTo>
                    <a:cubicBezTo>
                      <a:pt x="8631128" y="3215640"/>
                      <a:pt x="8633668" y="3284220"/>
                      <a:pt x="8633668" y="3342640"/>
                    </a:cubicBezTo>
                    <a:cubicBezTo>
                      <a:pt x="8634938" y="3368040"/>
                      <a:pt x="8634938" y="3327400"/>
                      <a:pt x="8636208" y="3352800"/>
                    </a:cubicBezTo>
                    <a:cubicBezTo>
                      <a:pt x="8634938" y="3389630"/>
                      <a:pt x="8634938" y="3427730"/>
                      <a:pt x="8634938" y="3465830"/>
                    </a:cubicBezTo>
                    <a:close/>
                    <a:moveTo>
                      <a:pt x="8634938" y="8782050"/>
                    </a:moveTo>
                    <a:cubicBezTo>
                      <a:pt x="8657798" y="8779510"/>
                      <a:pt x="8741618" y="8780780"/>
                      <a:pt x="8783528" y="8780780"/>
                    </a:cubicBezTo>
                    <a:cubicBezTo>
                      <a:pt x="8783528" y="8765540"/>
                      <a:pt x="8782258" y="8755380"/>
                      <a:pt x="8782258" y="8755380"/>
                    </a:cubicBezTo>
                    <a:lnTo>
                      <a:pt x="8782258" y="8685530"/>
                    </a:lnTo>
                    <a:cubicBezTo>
                      <a:pt x="8782258" y="8714740"/>
                      <a:pt x="8784798" y="8747760"/>
                      <a:pt x="8784798" y="8669020"/>
                    </a:cubicBezTo>
                    <a:cubicBezTo>
                      <a:pt x="8784798" y="8698230"/>
                      <a:pt x="8786068" y="8738870"/>
                      <a:pt x="8786068" y="8783320"/>
                    </a:cubicBezTo>
                    <a:cubicBezTo>
                      <a:pt x="8736538" y="8782050"/>
                      <a:pt x="8683198" y="8782050"/>
                      <a:pt x="8634938" y="8782050"/>
                    </a:cubicBezTo>
                    <a:close/>
                    <a:moveTo>
                      <a:pt x="8784798" y="8528050"/>
                    </a:moveTo>
                    <a:cubicBezTo>
                      <a:pt x="8783528" y="8535670"/>
                      <a:pt x="8784798" y="8448040"/>
                      <a:pt x="8782258" y="8475980"/>
                    </a:cubicBezTo>
                    <a:cubicBezTo>
                      <a:pt x="8782258" y="8462010"/>
                      <a:pt x="8782258" y="8445500"/>
                      <a:pt x="8783528" y="8426450"/>
                    </a:cubicBezTo>
                    <a:cubicBezTo>
                      <a:pt x="8783528" y="8411210"/>
                      <a:pt x="8783528" y="8394700"/>
                      <a:pt x="8784798" y="8378190"/>
                    </a:cubicBezTo>
                    <a:lnTo>
                      <a:pt x="8784798" y="8528050"/>
                    </a:lnTo>
                    <a:close/>
                    <a:moveTo>
                      <a:pt x="8788608" y="8384540"/>
                    </a:moveTo>
                    <a:lnTo>
                      <a:pt x="8788608" y="8470900"/>
                    </a:lnTo>
                    <a:cubicBezTo>
                      <a:pt x="8787338" y="8451850"/>
                      <a:pt x="8787338" y="8427720"/>
                      <a:pt x="8787338" y="8398510"/>
                    </a:cubicBezTo>
                    <a:lnTo>
                      <a:pt x="8787338" y="8331200"/>
                    </a:lnTo>
                    <a:cubicBezTo>
                      <a:pt x="8788608" y="8337550"/>
                      <a:pt x="8788608" y="8360410"/>
                      <a:pt x="8788608" y="8384540"/>
                    </a:cubicBezTo>
                    <a:close/>
                    <a:moveTo>
                      <a:pt x="8787338" y="8722360"/>
                    </a:moveTo>
                    <a:cubicBezTo>
                      <a:pt x="8788608" y="8661400"/>
                      <a:pt x="8787338" y="8566150"/>
                      <a:pt x="8787338" y="8492490"/>
                    </a:cubicBezTo>
                    <a:cubicBezTo>
                      <a:pt x="8787338" y="8528050"/>
                      <a:pt x="8791148" y="8681720"/>
                      <a:pt x="8787338" y="872236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2637685" y="1429549"/>
              <a:ext cx="5400901" cy="429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57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637685" y="8343103"/>
              <a:ext cx="5400901" cy="3425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2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267649" y="8795702"/>
              <a:ext cx="8140974" cy="2664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36"/>
                </a:lnSpc>
                <a:spcBef>
                  <a:spcPct val="0"/>
                </a:spcBef>
              </a:pPr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6B2D6B4-90AA-00FE-54EA-43C18137FB53}"/>
                  </a:ext>
                </a:extLst>
              </p14:cNvPr>
              <p14:cNvContentPartPr/>
              <p14:nvPr/>
            </p14:nvContentPartPr>
            <p14:xfrm>
              <a:off x="18991800" y="825300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6B2D6B4-90AA-00FE-54EA-43C18137FB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82800" y="82443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1B6F739-2C9D-BB1E-AA63-2DA1B45DCB7C}"/>
                  </a:ext>
                </a:extLst>
              </p14:cNvPr>
              <p14:cNvContentPartPr/>
              <p14:nvPr/>
            </p14:nvContentPartPr>
            <p14:xfrm>
              <a:off x="13500816" y="6302307"/>
              <a:ext cx="610560" cy="391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1B6F739-2C9D-BB1E-AA63-2DA1B45DCB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94696" y="6296187"/>
                <a:ext cx="622800" cy="40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0C8F6E2-609C-DB2D-4C16-988F6504A54F}"/>
              </a:ext>
            </a:extLst>
          </p:cNvPr>
          <p:cNvGrpSpPr/>
          <p:nvPr/>
        </p:nvGrpSpPr>
        <p:grpSpPr>
          <a:xfrm>
            <a:off x="13396560" y="6137533"/>
            <a:ext cx="965520" cy="733320"/>
            <a:chOff x="13396560" y="6137533"/>
            <a:chExt cx="965520" cy="73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DF83E8D-2F83-8BC8-30F9-4E384ABDDC34}"/>
                    </a:ext>
                  </a:extLst>
                </p14:cNvPr>
                <p14:cNvContentPartPr/>
                <p14:nvPr/>
              </p14:nvContentPartPr>
              <p14:xfrm>
                <a:off x="13482096" y="6509307"/>
                <a:ext cx="304920" cy="196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DF83E8D-2F83-8BC8-30F9-4E384ABDDC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475976" y="6503187"/>
                  <a:ext cx="3171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9FA21E-D8C1-D11E-EB29-414BBA9FA908}"/>
                    </a:ext>
                  </a:extLst>
                </p14:cNvPr>
                <p14:cNvContentPartPr/>
                <p14:nvPr/>
              </p14:nvContentPartPr>
              <p14:xfrm>
                <a:off x="13478856" y="6409587"/>
                <a:ext cx="503280" cy="266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9FA21E-D8C1-D11E-EB29-414BBA9FA9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472736" y="6403467"/>
                  <a:ext cx="5155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EF07B36-1D44-DC08-FFA4-86381417E52D}"/>
                    </a:ext>
                  </a:extLst>
                </p14:cNvPr>
                <p14:cNvContentPartPr/>
                <p14:nvPr/>
              </p14:nvContentPartPr>
              <p14:xfrm>
                <a:off x="13571736" y="6439827"/>
                <a:ext cx="313560" cy="172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EF07B36-1D44-DC08-FFA4-86381417E5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565616" y="6433707"/>
                  <a:ext cx="3258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73E77F7-11D3-EBF5-6F28-EEB68045C74C}"/>
                    </a:ext>
                  </a:extLst>
                </p14:cNvPr>
                <p14:cNvContentPartPr/>
                <p14:nvPr/>
              </p14:nvContentPartPr>
              <p14:xfrm>
                <a:off x="13530120" y="6420853"/>
                <a:ext cx="423000" cy="196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73E77F7-11D3-EBF5-6F28-EEB68045C7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524000" y="6414733"/>
                  <a:ext cx="4352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D1F3103-6A07-7E84-B095-3DB2BEFC20C7}"/>
                    </a:ext>
                  </a:extLst>
                </p14:cNvPr>
                <p14:cNvContentPartPr/>
                <p14:nvPr/>
              </p14:nvContentPartPr>
              <p14:xfrm>
                <a:off x="13523640" y="6320413"/>
                <a:ext cx="561240" cy="239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D1F3103-6A07-7E84-B095-3DB2BEFC20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517520" y="6314293"/>
                  <a:ext cx="5734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4999087-2887-3583-C79D-E39C513CC700}"/>
                    </a:ext>
                  </a:extLst>
                </p14:cNvPr>
                <p14:cNvContentPartPr/>
                <p14:nvPr/>
              </p14:nvContentPartPr>
              <p14:xfrm>
                <a:off x="13396560" y="6137533"/>
                <a:ext cx="965520" cy="733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4999087-2887-3583-C79D-E39C513CC7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390440" y="6131413"/>
                  <a:ext cx="977760" cy="745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3BE2F1C-BF0E-9789-6D77-C594BF21B3C1}"/>
              </a:ext>
            </a:extLst>
          </p:cNvPr>
          <p:cNvSpPr txBox="1"/>
          <p:nvPr/>
        </p:nvSpPr>
        <p:spPr>
          <a:xfrm>
            <a:off x="18362950" y="89041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1AA7F3-50FD-8F6F-3C94-E451D3D5EE35}"/>
              </a:ext>
            </a:extLst>
          </p:cNvPr>
          <p:cNvSpPr txBox="1"/>
          <p:nvPr/>
        </p:nvSpPr>
        <p:spPr>
          <a:xfrm rot="20104121">
            <a:off x="13429416" y="6334648"/>
            <a:ext cx="96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Node</a:t>
            </a:r>
            <a:endParaRPr lang="en-IN" dirty="0">
              <a:latin typeface="Eras Demi ITC" panose="020B08050305040208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C0DF">
                <a:alpha val="100000"/>
              </a:srgbClr>
            </a:gs>
            <a:gs pos="100000">
              <a:srgbClr val="FFDE5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851053" y="1028700"/>
          <a:ext cx="9987176" cy="5857876"/>
        </p:xfrm>
        <a:graphic>
          <a:graphicData uri="http://schemas.openxmlformats.org/drawingml/2006/table">
            <a:tbl>
              <a:tblPr/>
              <a:tblGrid>
                <a:gridCol w="282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0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6446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Home</a:t>
                      </a:r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Profile</a:t>
                      </a:r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Posts/Reels</a:t>
                      </a:r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Stories</a:t>
                      </a:r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446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Chats</a:t>
                      </a:r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Games</a:t>
                      </a:r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Connect</a:t>
                      </a:r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Notifications</a:t>
                      </a:r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446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Direct Message</a:t>
                      </a:r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Help</a:t>
                      </a:r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Terms</a:t>
                      </a:r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Archive</a:t>
                      </a:r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446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Saved</a:t>
                      </a:r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Daily Usage</a:t>
                      </a:r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Activity</a:t>
                      </a:r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Blocked</a:t>
                      </a:r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AutoShape 3"/>
          <p:cNvSpPr/>
          <p:nvPr/>
        </p:nvSpPr>
        <p:spPr>
          <a:xfrm>
            <a:off x="7462625" y="493925"/>
            <a:ext cx="0" cy="927621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9144000" y="7912765"/>
          <a:ext cx="8049993" cy="763555"/>
        </p:xfrm>
        <a:graphic>
          <a:graphicData uri="http://schemas.openxmlformats.org/drawingml/2006/table">
            <a:tbl>
              <a:tblPr/>
              <a:tblGrid>
                <a:gridCol w="2683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3555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LOGIN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REGISTRATION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EDIT PROFILE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9144000" y="8814175"/>
          <a:ext cx="8049994" cy="860939"/>
        </p:xfrm>
        <a:graphic>
          <a:graphicData uri="http://schemas.openxmlformats.org/drawingml/2006/table">
            <a:tbl>
              <a:tblPr/>
              <a:tblGrid>
                <a:gridCol w="4024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4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0939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DELETE ACCOUNT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PAYMENT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8158069" y="153882"/>
            <a:ext cx="1125736" cy="613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 u="sng">
                <a:solidFill>
                  <a:srgbClr val="3C44A9"/>
                </a:solidFill>
                <a:latin typeface="Freckle Face"/>
                <a:ea typeface="Freckle Face"/>
                <a:cs typeface="Freckle Face"/>
                <a:sym typeface="Freckle Face"/>
              </a:rPr>
              <a:t>Pages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022193" y="7086600"/>
            <a:ext cx="1041440" cy="521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u="sng">
                <a:solidFill>
                  <a:srgbClr val="3C44A9"/>
                </a:solidFill>
                <a:latin typeface="Freckle Face"/>
                <a:ea typeface="Freckle Face"/>
                <a:cs typeface="Freckle Face"/>
                <a:sym typeface="Freckle Face"/>
              </a:rPr>
              <a:t>Forms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1795259"/>
            <a:ext cx="7462625" cy="7115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4530" lvl="1" indent="-262265" algn="l">
              <a:lnSpc>
                <a:spcPts val="3814"/>
              </a:lnSpc>
              <a:buFont typeface="Arial"/>
              <a:buChar char="•"/>
            </a:pPr>
            <a:r>
              <a:rPr lang="en-US" sz="2429">
                <a:solidFill>
                  <a:srgbClr val="C86974"/>
                </a:solidFill>
                <a:latin typeface="Freckle Face"/>
                <a:ea typeface="Freckle Face"/>
                <a:cs typeface="Freckle Face"/>
                <a:sym typeface="Freckle Face"/>
              </a:rPr>
              <a:t>User Registration and Profile Management</a:t>
            </a:r>
          </a:p>
          <a:p>
            <a:pPr marL="524530" lvl="1" indent="-262265" algn="l">
              <a:lnSpc>
                <a:spcPts val="3814"/>
              </a:lnSpc>
              <a:buFont typeface="Arial"/>
              <a:buChar char="•"/>
            </a:pPr>
            <a:r>
              <a:rPr lang="en-US" sz="2429">
                <a:solidFill>
                  <a:srgbClr val="C86974"/>
                </a:solidFill>
                <a:latin typeface="Freckle Face"/>
                <a:ea typeface="Freckle Face"/>
                <a:cs typeface="Freckle Face"/>
                <a:sym typeface="Freckle Face"/>
              </a:rPr>
              <a:t>Content Sharing: Posts, Reels, Stories, and Daily Streaks</a:t>
            </a:r>
          </a:p>
          <a:p>
            <a:pPr marL="524530" lvl="1" indent="-262265" algn="l">
              <a:lnSpc>
                <a:spcPts val="3814"/>
              </a:lnSpc>
              <a:buFont typeface="Arial"/>
              <a:buChar char="•"/>
            </a:pPr>
            <a:r>
              <a:rPr lang="en-US" sz="2429">
                <a:solidFill>
                  <a:srgbClr val="C86974"/>
                </a:solidFill>
                <a:latin typeface="Freckle Face"/>
                <a:ea typeface="Freckle Face"/>
                <a:cs typeface="Freckle Face"/>
                <a:sym typeface="Freckle Face"/>
              </a:rPr>
              <a:t>Privacy Controls: Incognito Mode, Block/Report Options</a:t>
            </a:r>
          </a:p>
          <a:p>
            <a:pPr marL="524530" lvl="1" indent="-262265" algn="l">
              <a:lnSpc>
                <a:spcPts val="3814"/>
              </a:lnSpc>
              <a:buFont typeface="Arial"/>
              <a:buChar char="•"/>
            </a:pPr>
            <a:r>
              <a:rPr lang="en-US" sz="2429">
                <a:solidFill>
                  <a:srgbClr val="C86974"/>
                </a:solidFill>
                <a:latin typeface="Freckle Face"/>
                <a:ea typeface="Freckle Face"/>
                <a:cs typeface="Freckle Face"/>
                <a:sym typeface="Freckle Face"/>
              </a:rPr>
              <a:t>Notifications and Activity Tracking</a:t>
            </a:r>
          </a:p>
          <a:p>
            <a:pPr marL="524530" lvl="1" indent="-262265" algn="l">
              <a:lnSpc>
                <a:spcPts val="3814"/>
              </a:lnSpc>
              <a:buFont typeface="Arial"/>
              <a:buChar char="•"/>
            </a:pPr>
            <a:r>
              <a:rPr lang="en-US" sz="2429">
                <a:solidFill>
                  <a:srgbClr val="C86974"/>
                </a:solidFill>
                <a:latin typeface="Freckle Face"/>
                <a:ea typeface="Freckle Face"/>
                <a:cs typeface="Freckle Face"/>
                <a:sym typeface="Freckle Face"/>
              </a:rPr>
              <a:t>Age-Appropriate Features: Limited screen time and parental controls for kids</a:t>
            </a:r>
          </a:p>
          <a:p>
            <a:pPr marL="524530" lvl="1" indent="-262265" algn="l">
              <a:lnSpc>
                <a:spcPts val="3814"/>
              </a:lnSpc>
              <a:buFont typeface="Arial"/>
              <a:buChar char="•"/>
            </a:pPr>
            <a:r>
              <a:rPr lang="en-US" sz="2429">
                <a:solidFill>
                  <a:srgbClr val="C86974"/>
                </a:solidFill>
                <a:latin typeface="Freckle Face"/>
                <a:ea typeface="Freckle Face"/>
                <a:cs typeface="Freckle Face"/>
                <a:sym typeface="Freckle Face"/>
              </a:rPr>
              <a:t>Secure Communication: Chats and Direct Messages</a:t>
            </a:r>
          </a:p>
          <a:p>
            <a:pPr marL="524530" lvl="1" indent="-262265" algn="l">
              <a:lnSpc>
                <a:spcPts val="3814"/>
              </a:lnSpc>
              <a:buFont typeface="Arial"/>
              <a:buChar char="•"/>
            </a:pPr>
            <a:r>
              <a:rPr lang="en-US" sz="2429">
                <a:solidFill>
                  <a:srgbClr val="C86974"/>
                </a:solidFill>
                <a:latin typeface="Freckle Face"/>
                <a:ea typeface="Freckle Face"/>
                <a:cs typeface="Freckle Face"/>
                <a:sym typeface="Freckle Face"/>
              </a:rPr>
              <a:t>Gaming Section: Fun and engaging for all users</a:t>
            </a:r>
          </a:p>
          <a:p>
            <a:pPr marL="524530" lvl="1" indent="-262265" algn="l">
              <a:lnSpc>
                <a:spcPts val="3814"/>
              </a:lnSpc>
              <a:buFont typeface="Arial"/>
              <a:buChar char="•"/>
            </a:pPr>
            <a:r>
              <a:rPr lang="en-US" sz="2429">
                <a:solidFill>
                  <a:srgbClr val="C86974"/>
                </a:solidFill>
                <a:latin typeface="Freckle Face"/>
                <a:ea typeface="Freckle Face"/>
                <a:cs typeface="Freckle Face"/>
                <a:sym typeface="Freckle Face"/>
              </a:rPr>
              <a:t>Ad-Free Experience for Premium Users</a:t>
            </a:r>
          </a:p>
          <a:p>
            <a:pPr marL="524530" lvl="1" indent="-262265" algn="l">
              <a:lnSpc>
                <a:spcPts val="3814"/>
              </a:lnSpc>
              <a:buFont typeface="Arial"/>
              <a:buChar char="•"/>
            </a:pPr>
            <a:r>
              <a:rPr lang="en-US" sz="2429">
                <a:solidFill>
                  <a:srgbClr val="C86974"/>
                </a:solidFill>
                <a:latin typeface="Freckle Face"/>
                <a:ea typeface="Freckle Face"/>
                <a:cs typeface="Freckle Face"/>
                <a:sym typeface="Freckle Face"/>
              </a:rPr>
              <a:t>Search and Follow Functionality: Connect with accounts and channels</a:t>
            </a:r>
          </a:p>
          <a:p>
            <a:pPr marL="524530" lvl="1" indent="-262265" algn="l">
              <a:lnSpc>
                <a:spcPts val="3814"/>
              </a:lnSpc>
              <a:buFont typeface="Arial"/>
              <a:buChar char="•"/>
            </a:pPr>
            <a:r>
              <a:rPr lang="en-US" sz="2429">
                <a:solidFill>
                  <a:srgbClr val="C86974"/>
                </a:solidFill>
                <a:latin typeface="Freckle Face"/>
                <a:ea typeface="Freckle Face"/>
                <a:cs typeface="Freckle Face"/>
                <a:sym typeface="Freckle Face"/>
              </a:rPr>
              <a:t>Revenue Model: Premium subscriptions and targeted ads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80086" y="287446"/>
            <a:ext cx="6391989" cy="1036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82"/>
              </a:lnSpc>
              <a:spcBef>
                <a:spcPct val="0"/>
              </a:spcBef>
            </a:pPr>
            <a:r>
              <a:rPr lang="en-US" sz="6058">
                <a:solidFill>
                  <a:srgbClr val="000000"/>
                </a:solidFill>
                <a:latin typeface="Freckle Face"/>
                <a:ea typeface="Freckle Face"/>
                <a:cs typeface="Freckle Face"/>
                <a:sym typeface="Freckle Face"/>
              </a:rPr>
              <a:t>KEY FEATURES</a:t>
            </a:r>
          </a:p>
        </p:txBody>
      </p:sp>
      <p:sp>
        <p:nvSpPr>
          <p:cNvPr id="10" name="AutoShape 10"/>
          <p:cNvSpPr/>
          <p:nvPr/>
        </p:nvSpPr>
        <p:spPr>
          <a:xfrm>
            <a:off x="563880" y="134239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1583467" y="1447165"/>
            <a:ext cx="397740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51375" y="422180"/>
            <a:ext cx="13179326" cy="9363071"/>
          </a:xfrm>
          <a:custGeom>
            <a:avLst/>
            <a:gdLst/>
            <a:ahLst/>
            <a:cxnLst/>
            <a:rect l="l" t="t" r="r" b="b"/>
            <a:pathLst>
              <a:path w="13179326" h="9363071">
                <a:moveTo>
                  <a:pt x="0" y="0"/>
                </a:moveTo>
                <a:lnTo>
                  <a:pt x="13179326" y="0"/>
                </a:lnTo>
                <a:lnTo>
                  <a:pt x="13179326" y="9363071"/>
                </a:lnTo>
                <a:lnTo>
                  <a:pt x="0" y="93630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4" r="-40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64322" y="598562"/>
            <a:ext cx="3065324" cy="8659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36"/>
              </a:lnSpc>
            </a:pPr>
            <a:r>
              <a:rPr lang="en-US" sz="5454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F</a:t>
            </a:r>
          </a:p>
          <a:p>
            <a:pPr algn="ctr">
              <a:lnSpc>
                <a:spcPts val="7636"/>
              </a:lnSpc>
            </a:pPr>
            <a:r>
              <a:rPr lang="en-US" sz="5454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L</a:t>
            </a:r>
          </a:p>
          <a:p>
            <a:pPr algn="ctr">
              <a:lnSpc>
                <a:spcPts val="7636"/>
              </a:lnSpc>
            </a:pPr>
            <a:r>
              <a:rPr lang="en-US" sz="5454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O</a:t>
            </a:r>
          </a:p>
          <a:p>
            <a:pPr algn="ctr">
              <a:lnSpc>
                <a:spcPts val="7636"/>
              </a:lnSpc>
            </a:pPr>
            <a:r>
              <a:rPr lang="en-US" sz="5454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W</a:t>
            </a:r>
          </a:p>
          <a:p>
            <a:pPr algn="ctr">
              <a:lnSpc>
                <a:spcPts val="7636"/>
              </a:lnSpc>
            </a:pPr>
            <a:r>
              <a:rPr lang="en-US" sz="5454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C</a:t>
            </a:r>
          </a:p>
          <a:p>
            <a:pPr algn="ctr">
              <a:lnSpc>
                <a:spcPts val="7636"/>
              </a:lnSpc>
            </a:pPr>
            <a:r>
              <a:rPr lang="en-US" sz="5454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H</a:t>
            </a:r>
          </a:p>
          <a:p>
            <a:pPr algn="ctr">
              <a:lnSpc>
                <a:spcPts val="7636"/>
              </a:lnSpc>
            </a:pPr>
            <a:r>
              <a:rPr lang="en-US" sz="5454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A</a:t>
            </a:r>
          </a:p>
          <a:p>
            <a:pPr algn="ctr">
              <a:lnSpc>
                <a:spcPts val="7636"/>
              </a:lnSpc>
            </a:pPr>
            <a:r>
              <a:rPr lang="en-US" sz="5454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R</a:t>
            </a:r>
          </a:p>
          <a:p>
            <a:pPr algn="ctr">
              <a:lnSpc>
                <a:spcPts val="7636"/>
              </a:lnSpc>
              <a:spcBef>
                <a:spcPct val="0"/>
              </a:spcBef>
            </a:pPr>
            <a:r>
              <a:rPr lang="en-US" sz="5454">
                <a:solidFill>
                  <a:srgbClr val="000000"/>
                </a:solidFill>
                <a:latin typeface="Sriracha"/>
                <a:ea typeface="Sriracha"/>
                <a:cs typeface="Sriracha"/>
                <a:sym typeface="Sriracha"/>
              </a:rPr>
              <a:t>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3935" y="659129"/>
            <a:ext cx="4592241" cy="662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REVENUE MODEL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55747" y="1415322"/>
            <a:ext cx="17092260" cy="2277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 algn="l">
              <a:lnSpc>
                <a:spcPts val="3639"/>
              </a:lnSpc>
              <a:spcBef>
                <a:spcPct val="0"/>
              </a:spcBef>
              <a:buFont typeface="Arial"/>
              <a:buChar char="•"/>
            </a:pPr>
            <a:r>
              <a:rPr lang="en-US" sz="25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Premium Subscriptions</a:t>
            </a: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Exclusive features like ad-free browsing, incognito mode, and additional customization options.</a:t>
            </a:r>
          </a:p>
          <a:p>
            <a:pPr marL="561336" lvl="1" indent="-280668" algn="l">
              <a:lnSpc>
                <a:spcPts val="3639"/>
              </a:lnSpc>
              <a:spcBef>
                <a:spcPct val="0"/>
              </a:spcBef>
              <a:buFont typeface="Arial"/>
              <a:buChar char="•"/>
            </a:pPr>
            <a:r>
              <a:rPr lang="en-US" sz="25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Targeted Advertisements</a:t>
            </a: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Age-appropriate ads for non-premium users.</a:t>
            </a:r>
          </a:p>
          <a:p>
            <a:pPr marL="561336" lvl="1" indent="-280668" algn="l">
              <a:lnSpc>
                <a:spcPts val="3639"/>
              </a:lnSpc>
              <a:spcBef>
                <a:spcPct val="0"/>
              </a:spcBef>
              <a:buFont typeface="Arial"/>
              <a:buChar char="•"/>
            </a:pPr>
            <a:r>
              <a:rPr lang="en-US" sz="25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Partnerships</a:t>
            </a: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Collaborations with educational, entertainment, and gaming platforms.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endParaRPr lang="en-US" sz="25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55747" y="4423409"/>
            <a:ext cx="5374824" cy="720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540707"/>
            <a:ext cx="16284019" cy="2216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opperplate Gothic 29 BC"/>
                <a:ea typeface="Copperplate Gothic 29 BC"/>
                <a:cs typeface="Copperplate Gothic 29 BC"/>
                <a:sym typeface="Copperplate Gothic 29 BC"/>
              </a:rPr>
              <a:t>The social media platform aims to provide a safe, engaging, and inclusive experience for users of all ages. With its innovative features, user-centric design, and scalable approach, it balances interaction, privacy, and monetization effectively. The project sets the foundation for a future-ready platform fostering meaningful connections.</a:t>
            </a:r>
          </a:p>
        </p:txBody>
      </p:sp>
      <p:sp>
        <p:nvSpPr>
          <p:cNvPr id="6" name="AutoShape 6"/>
          <p:cNvSpPr/>
          <p:nvPr/>
        </p:nvSpPr>
        <p:spPr>
          <a:xfrm>
            <a:off x="597870" y="3861884"/>
            <a:ext cx="17092260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5317341" y="809086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u="sng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322</Words>
  <Application>Microsoft Office PowerPoint</Application>
  <PresentationFormat>Custom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Eastman Grotesque Bold</vt:lpstr>
      <vt:lpstr>Eras Demi ITC</vt:lpstr>
      <vt:lpstr>Sriracha</vt:lpstr>
      <vt:lpstr>Horizon</vt:lpstr>
      <vt:lpstr>Montserrat Bold</vt:lpstr>
      <vt:lpstr>Calibri</vt:lpstr>
      <vt:lpstr>HK Modular</vt:lpstr>
      <vt:lpstr>Canva Sans Bold</vt:lpstr>
      <vt:lpstr>Canva Sans</vt:lpstr>
      <vt:lpstr>Freckle Face</vt:lpstr>
      <vt:lpstr>Copperplate Gothic 29 BC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Feeds: Personalized Social Platform</dc:title>
  <cp:lastModifiedBy>Ayush .</cp:lastModifiedBy>
  <cp:revision>1</cp:revision>
  <dcterms:created xsi:type="dcterms:W3CDTF">2006-08-16T00:00:00Z</dcterms:created>
  <dcterms:modified xsi:type="dcterms:W3CDTF">2025-01-21T09:15:04Z</dcterms:modified>
  <dc:identifier>DAGcwhUkmq4</dc:identifier>
</cp:coreProperties>
</file>